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78" r:id="rId4"/>
    <p:sldId id="258" r:id="rId5"/>
    <p:sldId id="257" r:id="rId6"/>
    <p:sldId id="276" r:id="rId7"/>
    <p:sldId id="277" r:id="rId8"/>
    <p:sldId id="279" r:id="rId9"/>
  </p:sldIdLst>
  <p:sldSz cx="9144000" cy="6858000" type="screen4x3"/>
  <p:notesSz cx="6918325" cy="100488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2304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A14913-363B-43AE-9FE9-BEB889E93B8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2BEE9E1-D1EF-4A57-9357-934D1DF9FE3B}">
      <dgm:prSet phldrT="[Texte]"/>
      <dgm:spPr/>
      <dgm:t>
        <a:bodyPr/>
        <a:lstStyle/>
        <a:p>
          <a:r>
            <a:rPr lang="fr-FR" dirty="0" smtClean="0"/>
            <a:t>BUILT AFTER THE STCW MODEL</a:t>
          </a:r>
        </a:p>
        <a:p>
          <a:r>
            <a:rPr lang="fr-FR" dirty="0" smtClean="0"/>
            <a:t>(STCIN)</a:t>
          </a:r>
          <a:endParaRPr lang="fr-FR" dirty="0"/>
        </a:p>
      </dgm:t>
    </dgm:pt>
    <dgm:pt modelId="{5797E1EE-C0A2-4604-B06C-3CBC95D7F529}" type="parTrans" cxnId="{B8628FC1-82C7-4AE1-9EB3-5C47D16F1A1F}">
      <dgm:prSet/>
      <dgm:spPr/>
      <dgm:t>
        <a:bodyPr/>
        <a:lstStyle/>
        <a:p>
          <a:endParaRPr lang="fr-FR"/>
        </a:p>
      </dgm:t>
    </dgm:pt>
    <dgm:pt modelId="{0119CF68-6C7B-4721-95DC-AC40CFC996A4}" type="sibTrans" cxnId="{B8628FC1-82C7-4AE1-9EB3-5C47D16F1A1F}">
      <dgm:prSet/>
      <dgm:spPr/>
      <dgm:t>
        <a:bodyPr/>
        <a:lstStyle/>
        <a:p>
          <a:endParaRPr lang="fr-FR"/>
        </a:p>
      </dgm:t>
    </dgm:pt>
    <dgm:pt modelId="{2D2C581B-C659-47D6-8F34-B3DF100C7EBE}">
      <dgm:prSet phldrT="[Texte]"/>
      <dgm:spPr/>
      <dgm:t>
        <a:bodyPr/>
        <a:lstStyle/>
        <a:p>
          <a:r>
            <a:rPr lang="en-GB" noProof="0" dirty="0" smtClean="0"/>
            <a:t>System of mutual recognition of maritime qualifications</a:t>
          </a:r>
          <a:endParaRPr lang="fr-FR" dirty="0"/>
        </a:p>
      </dgm:t>
    </dgm:pt>
    <dgm:pt modelId="{3481E9A2-35C1-441C-81B2-15142587E57E}" type="parTrans" cxnId="{7A1861AC-4402-4DA8-B587-6956C334C2B8}">
      <dgm:prSet/>
      <dgm:spPr/>
      <dgm:t>
        <a:bodyPr/>
        <a:lstStyle/>
        <a:p>
          <a:endParaRPr lang="fr-FR"/>
        </a:p>
      </dgm:t>
    </dgm:pt>
    <dgm:pt modelId="{D56D8315-C0E0-47FC-BE6F-B08C0F35FCC9}" type="sibTrans" cxnId="{7A1861AC-4402-4DA8-B587-6956C334C2B8}">
      <dgm:prSet/>
      <dgm:spPr/>
      <dgm:t>
        <a:bodyPr/>
        <a:lstStyle/>
        <a:p>
          <a:endParaRPr lang="fr-FR"/>
        </a:p>
      </dgm:t>
    </dgm:pt>
    <dgm:pt modelId="{949C428D-3BE3-4750-A749-AE6B06C9DFAB}">
      <dgm:prSet phldrT="[Texte]"/>
      <dgm:spPr/>
      <dgm:t>
        <a:bodyPr/>
        <a:lstStyle/>
        <a:p>
          <a:r>
            <a:rPr lang="fr-FR" dirty="0" smtClean="0"/>
            <a:t>BUILT AFTER THE EXISTING INLAND NAVIGATION REGULATIONS</a:t>
          </a:r>
          <a:endParaRPr lang="fr-FR" dirty="0"/>
        </a:p>
      </dgm:t>
    </dgm:pt>
    <dgm:pt modelId="{4072F491-BACC-4334-B497-A16A3A406381}" type="parTrans" cxnId="{82ABB6DD-2FC3-4623-AD48-BD02356AC372}">
      <dgm:prSet/>
      <dgm:spPr/>
      <dgm:t>
        <a:bodyPr/>
        <a:lstStyle/>
        <a:p>
          <a:endParaRPr lang="fr-FR"/>
        </a:p>
      </dgm:t>
    </dgm:pt>
    <dgm:pt modelId="{834A7DD0-3C13-43D3-B7E0-F77ED01AFD56}" type="sibTrans" cxnId="{82ABB6DD-2FC3-4623-AD48-BD02356AC372}">
      <dgm:prSet/>
      <dgm:spPr/>
      <dgm:t>
        <a:bodyPr/>
        <a:lstStyle/>
        <a:p>
          <a:endParaRPr lang="fr-FR"/>
        </a:p>
      </dgm:t>
    </dgm:pt>
    <dgm:pt modelId="{534BDB12-C545-40A4-BA58-3EF4AB9EEB2B}">
      <dgm:prSet phldrT="[Texte]"/>
      <dgm:spPr/>
      <dgm:t>
        <a:bodyPr/>
        <a:lstStyle/>
        <a:p>
          <a:r>
            <a:rPr lang="en-GB" noProof="0" dirty="0" smtClean="0"/>
            <a:t>Evolution in stages of the existing legal framework</a:t>
          </a:r>
          <a:endParaRPr lang="fr-FR" dirty="0"/>
        </a:p>
      </dgm:t>
    </dgm:pt>
    <dgm:pt modelId="{87892C57-D5EB-41FF-A4DB-1732B22B558C}" type="parTrans" cxnId="{3A760239-FD13-4030-8E49-77FAD0829671}">
      <dgm:prSet/>
      <dgm:spPr/>
      <dgm:t>
        <a:bodyPr/>
        <a:lstStyle/>
        <a:p>
          <a:endParaRPr lang="fr-FR"/>
        </a:p>
      </dgm:t>
    </dgm:pt>
    <dgm:pt modelId="{3CC0EDED-EB55-44F6-8C0B-492050BFC303}" type="sibTrans" cxnId="{3A760239-FD13-4030-8E49-77FAD0829671}">
      <dgm:prSet/>
      <dgm:spPr/>
      <dgm:t>
        <a:bodyPr/>
        <a:lstStyle/>
        <a:p>
          <a:endParaRPr lang="fr-FR"/>
        </a:p>
      </dgm:t>
    </dgm:pt>
    <dgm:pt modelId="{7B0B78C8-16E6-425C-BABF-C158A8A84F9E}" type="pres">
      <dgm:prSet presAssocID="{99A14913-363B-43AE-9FE9-BEB889E93B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54513E2-0228-4B4C-ABF8-38C30BA1BB8A}" type="pres">
      <dgm:prSet presAssocID="{E2BEE9E1-D1EF-4A57-9357-934D1DF9FE3B}" presName="root" presStyleCnt="0"/>
      <dgm:spPr/>
    </dgm:pt>
    <dgm:pt modelId="{22FEF5C6-7D4A-4DE2-BE8D-A6F2CB0F0B31}" type="pres">
      <dgm:prSet presAssocID="{E2BEE9E1-D1EF-4A57-9357-934D1DF9FE3B}" presName="rootComposite" presStyleCnt="0"/>
      <dgm:spPr/>
    </dgm:pt>
    <dgm:pt modelId="{7AE78EE9-BD0D-4BE2-9C4D-CCDAF265DADB}" type="pres">
      <dgm:prSet presAssocID="{E2BEE9E1-D1EF-4A57-9357-934D1DF9FE3B}" presName="rootText" presStyleLbl="node1" presStyleIdx="0" presStyleCnt="2"/>
      <dgm:spPr/>
      <dgm:t>
        <a:bodyPr/>
        <a:lstStyle/>
        <a:p>
          <a:endParaRPr lang="fr-FR"/>
        </a:p>
      </dgm:t>
    </dgm:pt>
    <dgm:pt modelId="{3CBF3579-11DC-49A1-9DEA-04B571F96311}" type="pres">
      <dgm:prSet presAssocID="{E2BEE9E1-D1EF-4A57-9357-934D1DF9FE3B}" presName="rootConnector" presStyleLbl="node1" presStyleIdx="0" presStyleCnt="2"/>
      <dgm:spPr/>
      <dgm:t>
        <a:bodyPr/>
        <a:lstStyle/>
        <a:p>
          <a:endParaRPr lang="fr-FR"/>
        </a:p>
      </dgm:t>
    </dgm:pt>
    <dgm:pt modelId="{A28891A4-16FC-4992-AC87-250B38A4DCA9}" type="pres">
      <dgm:prSet presAssocID="{E2BEE9E1-D1EF-4A57-9357-934D1DF9FE3B}" presName="childShape" presStyleCnt="0"/>
      <dgm:spPr/>
    </dgm:pt>
    <dgm:pt modelId="{00244287-AFC2-4DD3-A4A9-30BCFEE61027}" type="pres">
      <dgm:prSet presAssocID="{3481E9A2-35C1-441C-81B2-15142587E57E}" presName="Name13" presStyleLbl="parChTrans1D2" presStyleIdx="0" presStyleCnt="2"/>
      <dgm:spPr/>
      <dgm:t>
        <a:bodyPr/>
        <a:lstStyle/>
        <a:p>
          <a:endParaRPr lang="fr-FR"/>
        </a:p>
      </dgm:t>
    </dgm:pt>
    <dgm:pt modelId="{EDBE7F1B-265A-467C-B11A-7361796D3B5D}" type="pres">
      <dgm:prSet presAssocID="{2D2C581B-C659-47D6-8F34-B3DF100C7EB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EEB279-9423-494F-A441-A0A9B80A96FA}" type="pres">
      <dgm:prSet presAssocID="{949C428D-3BE3-4750-A749-AE6B06C9DFAB}" presName="root" presStyleCnt="0"/>
      <dgm:spPr/>
    </dgm:pt>
    <dgm:pt modelId="{A85BA582-9411-41D9-BA85-04F1508950F0}" type="pres">
      <dgm:prSet presAssocID="{949C428D-3BE3-4750-A749-AE6B06C9DFAB}" presName="rootComposite" presStyleCnt="0"/>
      <dgm:spPr/>
    </dgm:pt>
    <dgm:pt modelId="{DB31BA70-0762-4F91-A7F0-C4FD1907E62D}" type="pres">
      <dgm:prSet presAssocID="{949C428D-3BE3-4750-A749-AE6B06C9DFAB}" presName="rootText" presStyleLbl="node1" presStyleIdx="1" presStyleCnt="2"/>
      <dgm:spPr/>
      <dgm:t>
        <a:bodyPr/>
        <a:lstStyle/>
        <a:p>
          <a:endParaRPr lang="fr-FR"/>
        </a:p>
      </dgm:t>
    </dgm:pt>
    <dgm:pt modelId="{4AD99454-BDD2-49CF-BAD0-9DB8637955F9}" type="pres">
      <dgm:prSet presAssocID="{949C428D-3BE3-4750-A749-AE6B06C9DFAB}" presName="rootConnector" presStyleLbl="node1" presStyleIdx="1" presStyleCnt="2"/>
      <dgm:spPr/>
      <dgm:t>
        <a:bodyPr/>
        <a:lstStyle/>
        <a:p>
          <a:endParaRPr lang="fr-FR"/>
        </a:p>
      </dgm:t>
    </dgm:pt>
    <dgm:pt modelId="{E9525D00-0934-4873-AF15-8A21BDA1EA26}" type="pres">
      <dgm:prSet presAssocID="{949C428D-3BE3-4750-A749-AE6B06C9DFAB}" presName="childShape" presStyleCnt="0"/>
      <dgm:spPr/>
    </dgm:pt>
    <dgm:pt modelId="{3E4276D5-A75C-4C43-8C8F-26E7963F03B4}" type="pres">
      <dgm:prSet presAssocID="{87892C57-D5EB-41FF-A4DB-1732B22B558C}" presName="Name13" presStyleLbl="parChTrans1D2" presStyleIdx="1" presStyleCnt="2"/>
      <dgm:spPr/>
      <dgm:t>
        <a:bodyPr/>
        <a:lstStyle/>
        <a:p>
          <a:endParaRPr lang="fr-FR"/>
        </a:p>
      </dgm:t>
    </dgm:pt>
    <dgm:pt modelId="{34934DDC-32C6-4ECB-8365-FC2CBBF6A033}" type="pres">
      <dgm:prSet presAssocID="{534BDB12-C545-40A4-BA58-3EF4AB9EEB2B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1861AC-4402-4DA8-B587-6956C334C2B8}" srcId="{E2BEE9E1-D1EF-4A57-9357-934D1DF9FE3B}" destId="{2D2C581B-C659-47D6-8F34-B3DF100C7EBE}" srcOrd="0" destOrd="0" parTransId="{3481E9A2-35C1-441C-81B2-15142587E57E}" sibTransId="{D56D8315-C0E0-47FC-BE6F-B08C0F35FCC9}"/>
    <dgm:cxn modelId="{FB94E927-E0F1-44BF-9F56-0F8ED0C1C21F}" type="presOf" srcId="{E2BEE9E1-D1EF-4A57-9357-934D1DF9FE3B}" destId="{3CBF3579-11DC-49A1-9DEA-04B571F96311}" srcOrd="1" destOrd="0" presId="urn:microsoft.com/office/officeart/2005/8/layout/hierarchy3"/>
    <dgm:cxn modelId="{510B12E2-0658-41F1-A7CA-1D2AFC5CE42E}" type="presOf" srcId="{2D2C581B-C659-47D6-8F34-B3DF100C7EBE}" destId="{EDBE7F1B-265A-467C-B11A-7361796D3B5D}" srcOrd="0" destOrd="0" presId="urn:microsoft.com/office/officeart/2005/8/layout/hierarchy3"/>
    <dgm:cxn modelId="{82ABB6DD-2FC3-4623-AD48-BD02356AC372}" srcId="{99A14913-363B-43AE-9FE9-BEB889E93B8C}" destId="{949C428D-3BE3-4750-A749-AE6B06C9DFAB}" srcOrd="1" destOrd="0" parTransId="{4072F491-BACC-4334-B497-A16A3A406381}" sibTransId="{834A7DD0-3C13-43D3-B7E0-F77ED01AFD56}"/>
    <dgm:cxn modelId="{3A760239-FD13-4030-8E49-77FAD0829671}" srcId="{949C428D-3BE3-4750-A749-AE6B06C9DFAB}" destId="{534BDB12-C545-40A4-BA58-3EF4AB9EEB2B}" srcOrd="0" destOrd="0" parTransId="{87892C57-D5EB-41FF-A4DB-1732B22B558C}" sibTransId="{3CC0EDED-EB55-44F6-8C0B-492050BFC303}"/>
    <dgm:cxn modelId="{A39BDDF2-D916-41D5-A2C7-0B72A1783283}" type="presOf" srcId="{534BDB12-C545-40A4-BA58-3EF4AB9EEB2B}" destId="{34934DDC-32C6-4ECB-8365-FC2CBBF6A033}" srcOrd="0" destOrd="0" presId="urn:microsoft.com/office/officeart/2005/8/layout/hierarchy3"/>
    <dgm:cxn modelId="{86D7196E-B9B2-4D43-8360-EDE4E56F8B12}" type="presOf" srcId="{3481E9A2-35C1-441C-81B2-15142587E57E}" destId="{00244287-AFC2-4DD3-A4A9-30BCFEE61027}" srcOrd="0" destOrd="0" presId="urn:microsoft.com/office/officeart/2005/8/layout/hierarchy3"/>
    <dgm:cxn modelId="{B44E5777-5E0D-4C33-80CC-636353E6DE61}" type="presOf" srcId="{99A14913-363B-43AE-9FE9-BEB889E93B8C}" destId="{7B0B78C8-16E6-425C-BABF-C158A8A84F9E}" srcOrd="0" destOrd="0" presId="urn:microsoft.com/office/officeart/2005/8/layout/hierarchy3"/>
    <dgm:cxn modelId="{FB7E7FE7-51BC-43F9-9C92-9BE5DB5D6153}" type="presOf" srcId="{87892C57-D5EB-41FF-A4DB-1732B22B558C}" destId="{3E4276D5-A75C-4C43-8C8F-26E7963F03B4}" srcOrd="0" destOrd="0" presId="urn:microsoft.com/office/officeart/2005/8/layout/hierarchy3"/>
    <dgm:cxn modelId="{BB57AB8C-7AC3-4F2E-AC69-8E10C5470A5D}" type="presOf" srcId="{949C428D-3BE3-4750-A749-AE6B06C9DFAB}" destId="{DB31BA70-0762-4F91-A7F0-C4FD1907E62D}" srcOrd="0" destOrd="0" presId="urn:microsoft.com/office/officeart/2005/8/layout/hierarchy3"/>
    <dgm:cxn modelId="{B8628FC1-82C7-4AE1-9EB3-5C47D16F1A1F}" srcId="{99A14913-363B-43AE-9FE9-BEB889E93B8C}" destId="{E2BEE9E1-D1EF-4A57-9357-934D1DF9FE3B}" srcOrd="0" destOrd="0" parTransId="{5797E1EE-C0A2-4604-B06C-3CBC95D7F529}" sibTransId="{0119CF68-6C7B-4721-95DC-AC40CFC996A4}"/>
    <dgm:cxn modelId="{DDFFFBCF-32CC-4A18-B91B-FADE44EF6E22}" type="presOf" srcId="{949C428D-3BE3-4750-A749-AE6B06C9DFAB}" destId="{4AD99454-BDD2-49CF-BAD0-9DB8637955F9}" srcOrd="1" destOrd="0" presId="urn:microsoft.com/office/officeart/2005/8/layout/hierarchy3"/>
    <dgm:cxn modelId="{3FA832BC-0B70-409A-AEA4-490B960D5CB8}" type="presOf" srcId="{E2BEE9E1-D1EF-4A57-9357-934D1DF9FE3B}" destId="{7AE78EE9-BD0D-4BE2-9C4D-CCDAF265DADB}" srcOrd="0" destOrd="0" presId="urn:microsoft.com/office/officeart/2005/8/layout/hierarchy3"/>
    <dgm:cxn modelId="{75237BC0-E8CA-4C0E-B531-0D29862B4E93}" type="presParOf" srcId="{7B0B78C8-16E6-425C-BABF-C158A8A84F9E}" destId="{E54513E2-0228-4B4C-ABF8-38C30BA1BB8A}" srcOrd="0" destOrd="0" presId="urn:microsoft.com/office/officeart/2005/8/layout/hierarchy3"/>
    <dgm:cxn modelId="{D71D007F-A262-449B-B7E0-57EE40CED6BD}" type="presParOf" srcId="{E54513E2-0228-4B4C-ABF8-38C30BA1BB8A}" destId="{22FEF5C6-7D4A-4DE2-BE8D-A6F2CB0F0B31}" srcOrd="0" destOrd="0" presId="urn:microsoft.com/office/officeart/2005/8/layout/hierarchy3"/>
    <dgm:cxn modelId="{7BAE6A7A-B2BD-43E2-B457-5128332EC451}" type="presParOf" srcId="{22FEF5C6-7D4A-4DE2-BE8D-A6F2CB0F0B31}" destId="{7AE78EE9-BD0D-4BE2-9C4D-CCDAF265DADB}" srcOrd="0" destOrd="0" presId="urn:microsoft.com/office/officeart/2005/8/layout/hierarchy3"/>
    <dgm:cxn modelId="{8DE64B72-E824-4DD9-B02C-FFF6D591F724}" type="presParOf" srcId="{22FEF5C6-7D4A-4DE2-BE8D-A6F2CB0F0B31}" destId="{3CBF3579-11DC-49A1-9DEA-04B571F96311}" srcOrd="1" destOrd="0" presId="urn:microsoft.com/office/officeart/2005/8/layout/hierarchy3"/>
    <dgm:cxn modelId="{6801B864-FE26-4453-8DF4-D75CBC190120}" type="presParOf" srcId="{E54513E2-0228-4B4C-ABF8-38C30BA1BB8A}" destId="{A28891A4-16FC-4992-AC87-250B38A4DCA9}" srcOrd="1" destOrd="0" presId="urn:microsoft.com/office/officeart/2005/8/layout/hierarchy3"/>
    <dgm:cxn modelId="{5BE2C7E5-8001-4CAE-BCD2-8BEC3E992BE9}" type="presParOf" srcId="{A28891A4-16FC-4992-AC87-250B38A4DCA9}" destId="{00244287-AFC2-4DD3-A4A9-30BCFEE61027}" srcOrd="0" destOrd="0" presId="urn:microsoft.com/office/officeart/2005/8/layout/hierarchy3"/>
    <dgm:cxn modelId="{12020D58-F2BA-47B1-9B59-EC88558B45DB}" type="presParOf" srcId="{A28891A4-16FC-4992-AC87-250B38A4DCA9}" destId="{EDBE7F1B-265A-467C-B11A-7361796D3B5D}" srcOrd="1" destOrd="0" presId="urn:microsoft.com/office/officeart/2005/8/layout/hierarchy3"/>
    <dgm:cxn modelId="{AAB62568-D88D-47D3-B0FA-4FE89A97B845}" type="presParOf" srcId="{7B0B78C8-16E6-425C-BABF-C158A8A84F9E}" destId="{71EEB279-9423-494F-A441-A0A9B80A96FA}" srcOrd="1" destOrd="0" presId="urn:microsoft.com/office/officeart/2005/8/layout/hierarchy3"/>
    <dgm:cxn modelId="{4CB135A8-E18B-4C26-92B6-B6334AA26CA9}" type="presParOf" srcId="{71EEB279-9423-494F-A441-A0A9B80A96FA}" destId="{A85BA582-9411-41D9-BA85-04F1508950F0}" srcOrd="0" destOrd="0" presId="urn:microsoft.com/office/officeart/2005/8/layout/hierarchy3"/>
    <dgm:cxn modelId="{52C645CF-FFA2-40D7-BA88-97C1D5087D89}" type="presParOf" srcId="{A85BA582-9411-41D9-BA85-04F1508950F0}" destId="{DB31BA70-0762-4F91-A7F0-C4FD1907E62D}" srcOrd="0" destOrd="0" presId="urn:microsoft.com/office/officeart/2005/8/layout/hierarchy3"/>
    <dgm:cxn modelId="{F03EF027-D086-4690-B605-87861C1C68F2}" type="presParOf" srcId="{A85BA582-9411-41D9-BA85-04F1508950F0}" destId="{4AD99454-BDD2-49CF-BAD0-9DB8637955F9}" srcOrd="1" destOrd="0" presId="urn:microsoft.com/office/officeart/2005/8/layout/hierarchy3"/>
    <dgm:cxn modelId="{AB5630C2-D8B6-4F86-BC22-9FC72C399CB9}" type="presParOf" srcId="{71EEB279-9423-494F-A441-A0A9B80A96FA}" destId="{E9525D00-0934-4873-AF15-8A21BDA1EA26}" srcOrd="1" destOrd="0" presId="urn:microsoft.com/office/officeart/2005/8/layout/hierarchy3"/>
    <dgm:cxn modelId="{20DB728D-D78F-40D7-B247-80CD1DC65DC5}" type="presParOf" srcId="{E9525D00-0934-4873-AF15-8A21BDA1EA26}" destId="{3E4276D5-A75C-4C43-8C8F-26E7963F03B4}" srcOrd="0" destOrd="0" presId="urn:microsoft.com/office/officeart/2005/8/layout/hierarchy3"/>
    <dgm:cxn modelId="{E014E27D-21B5-4CAF-82AA-FDFE1124C0C7}" type="presParOf" srcId="{E9525D00-0934-4873-AF15-8A21BDA1EA26}" destId="{34934DDC-32C6-4ECB-8365-FC2CBBF6A03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C188F-819B-4E7A-9A45-29765F18D94E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F64DDB4B-53F9-41B0-B8ED-22DD632231FB}">
      <dgm:prSet phldrT="[Texte]"/>
      <dgm:spPr/>
      <dgm:t>
        <a:bodyPr/>
        <a:lstStyle/>
        <a:p>
          <a:pPr algn="ctr"/>
          <a:r>
            <a:rPr lang="fr-FR" dirty="0" smtClean="0"/>
            <a:t>WORK </a:t>
          </a:r>
        </a:p>
        <a:p>
          <a:pPr algn="ctr"/>
          <a:r>
            <a:rPr lang="fr-FR" dirty="0" smtClean="0"/>
            <a:t>EXPERIENCE</a:t>
          </a:r>
          <a:endParaRPr lang="fr-FR" dirty="0"/>
        </a:p>
      </dgm:t>
    </dgm:pt>
    <dgm:pt modelId="{2F47949E-D77F-4F69-84DA-7F66AB53CB25}" type="parTrans" cxnId="{D66B185E-3760-4ADA-827C-2D4611B2F5F0}">
      <dgm:prSet/>
      <dgm:spPr/>
      <dgm:t>
        <a:bodyPr/>
        <a:lstStyle/>
        <a:p>
          <a:endParaRPr lang="fr-FR"/>
        </a:p>
      </dgm:t>
    </dgm:pt>
    <dgm:pt modelId="{02073222-D9E1-429B-BBD7-382630A3BA96}" type="sibTrans" cxnId="{D66B185E-3760-4ADA-827C-2D4611B2F5F0}">
      <dgm:prSet/>
      <dgm:spPr/>
      <dgm:t>
        <a:bodyPr/>
        <a:lstStyle/>
        <a:p>
          <a:endParaRPr lang="fr-FR"/>
        </a:p>
      </dgm:t>
    </dgm:pt>
    <dgm:pt modelId="{FD7BE63D-8376-46A2-89D8-BA536BE30823}">
      <dgm:prSet phldrT="[Texte]"/>
      <dgm:spPr/>
      <dgm:t>
        <a:bodyPr/>
        <a:lstStyle/>
        <a:p>
          <a:pPr algn="ctr"/>
          <a:r>
            <a:rPr lang="fr-FR" dirty="0" smtClean="0"/>
            <a:t>ADMINISTRATIVE</a:t>
          </a:r>
        </a:p>
        <a:p>
          <a:pPr algn="ctr"/>
          <a:r>
            <a:rPr lang="fr-FR" dirty="0" smtClean="0"/>
            <a:t> EXAM</a:t>
          </a:r>
          <a:endParaRPr lang="fr-FR" dirty="0"/>
        </a:p>
      </dgm:t>
    </dgm:pt>
    <dgm:pt modelId="{D338DC9D-2FA4-4187-B013-C72359478AE7}" type="parTrans" cxnId="{887CEC18-FE47-4E9E-9FA0-1CADDD16CB8B}">
      <dgm:prSet/>
      <dgm:spPr/>
      <dgm:t>
        <a:bodyPr/>
        <a:lstStyle/>
        <a:p>
          <a:endParaRPr lang="fr-FR"/>
        </a:p>
      </dgm:t>
    </dgm:pt>
    <dgm:pt modelId="{6CE1563F-3804-4EAC-9492-67C4B648B7E9}" type="sibTrans" cxnId="{887CEC18-FE47-4E9E-9FA0-1CADDD16CB8B}">
      <dgm:prSet/>
      <dgm:spPr/>
      <dgm:t>
        <a:bodyPr/>
        <a:lstStyle/>
        <a:p>
          <a:endParaRPr lang="fr-FR"/>
        </a:p>
      </dgm:t>
    </dgm:pt>
    <dgm:pt modelId="{E2FD3DE3-2FBC-4A8F-8C20-9A4DD149D32D}" type="pres">
      <dgm:prSet presAssocID="{188C188F-819B-4E7A-9A45-29765F18D94E}" presName="arrowDiagram" presStyleCnt="0">
        <dgm:presLayoutVars>
          <dgm:chMax val="5"/>
          <dgm:dir val="rev"/>
          <dgm:resizeHandles val="exact"/>
        </dgm:presLayoutVars>
      </dgm:prSet>
      <dgm:spPr/>
    </dgm:pt>
    <dgm:pt modelId="{5F8C03BA-D4C4-48B7-8A42-098E24B158F0}" type="pres">
      <dgm:prSet presAssocID="{188C188F-819B-4E7A-9A45-29765F18D94E}" presName="arrow" presStyleLbl="bgShp" presStyleIdx="0" presStyleCnt="1" custAng="13164445" custScaleX="69428" custScaleY="94701" custLinFactNeighborX="-9231" custLinFactNeighborY="14692"/>
      <dgm:spPr/>
    </dgm:pt>
    <dgm:pt modelId="{0C78D303-07A2-41DF-BB31-41CD05BEEAA9}" type="pres">
      <dgm:prSet presAssocID="{188C188F-819B-4E7A-9A45-29765F18D94E}" presName="arrowDiagram2" presStyleCnt="0"/>
      <dgm:spPr/>
    </dgm:pt>
    <dgm:pt modelId="{D1B5807D-6A02-4FA4-8EEA-745781E7F28B}" type="pres">
      <dgm:prSet presAssocID="{F64DDB4B-53F9-41B0-B8ED-22DD632231FB}" presName="bullet2a" presStyleLbl="node1" presStyleIdx="0" presStyleCnt="2" custLinFactX="307260" custLinFactNeighborX="400000" custLinFactNeighborY="92378"/>
      <dgm:spPr/>
    </dgm:pt>
    <dgm:pt modelId="{A74A1677-75BA-47B3-9EAE-2B4ECF24CF5A}" type="pres">
      <dgm:prSet presAssocID="{F64DDB4B-53F9-41B0-B8ED-22DD632231FB}" presName="textBox2a" presStyleLbl="revTx" presStyleIdx="0" presStyleCnt="2" custScaleX="204472" custScaleY="47929" custLinFactX="57229" custLinFactNeighborX="100000" custLinFactNeighborY="911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DE0859-F2D9-41F6-8B1C-171E9D35EF0A}" type="pres">
      <dgm:prSet presAssocID="{FD7BE63D-8376-46A2-89D8-BA536BE30823}" presName="bullet2b" presStyleLbl="node1" presStyleIdx="1" presStyleCnt="2" custScaleX="107198" custScaleY="107198" custLinFactX="-372427" custLinFactY="12314" custLinFactNeighborX="-400000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17519B80-5D94-4F99-8A0A-3A39EB2DAE38}" type="pres">
      <dgm:prSet presAssocID="{FD7BE63D-8376-46A2-89D8-BA536BE30823}" presName="textBox2b" presStyleLbl="revTx" presStyleIdx="1" presStyleCnt="2" custScaleX="182809" custScaleY="61837" custLinFactX="-18079" custLinFactY="7217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37F1D07-4608-4B2A-B3C2-2370BB762AD1}" type="presOf" srcId="{F64DDB4B-53F9-41B0-B8ED-22DD632231FB}" destId="{A74A1677-75BA-47B3-9EAE-2B4ECF24CF5A}" srcOrd="0" destOrd="0" presId="urn:microsoft.com/office/officeart/2005/8/layout/arrow2"/>
    <dgm:cxn modelId="{23D911B9-FC45-4C68-B489-F9882B9F1F29}" type="presOf" srcId="{FD7BE63D-8376-46A2-89D8-BA536BE30823}" destId="{17519B80-5D94-4F99-8A0A-3A39EB2DAE38}" srcOrd="0" destOrd="0" presId="urn:microsoft.com/office/officeart/2005/8/layout/arrow2"/>
    <dgm:cxn modelId="{37B4B2B9-B0E9-45AA-82D6-7B857D488096}" type="presOf" srcId="{188C188F-819B-4E7A-9A45-29765F18D94E}" destId="{E2FD3DE3-2FBC-4A8F-8C20-9A4DD149D32D}" srcOrd="0" destOrd="0" presId="urn:microsoft.com/office/officeart/2005/8/layout/arrow2"/>
    <dgm:cxn modelId="{887CEC18-FE47-4E9E-9FA0-1CADDD16CB8B}" srcId="{188C188F-819B-4E7A-9A45-29765F18D94E}" destId="{FD7BE63D-8376-46A2-89D8-BA536BE30823}" srcOrd="1" destOrd="0" parTransId="{D338DC9D-2FA4-4187-B013-C72359478AE7}" sibTransId="{6CE1563F-3804-4EAC-9492-67C4B648B7E9}"/>
    <dgm:cxn modelId="{D66B185E-3760-4ADA-827C-2D4611B2F5F0}" srcId="{188C188F-819B-4E7A-9A45-29765F18D94E}" destId="{F64DDB4B-53F9-41B0-B8ED-22DD632231FB}" srcOrd="0" destOrd="0" parTransId="{2F47949E-D77F-4F69-84DA-7F66AB53CB25}" sibTransId="{02073222-D9E1-429B-BBD7-382630A3BA96}"/>
    <dgm:cxn modelId="{86AE4B61-C6AA-4300-8BA7-415D4C41C088}" type="presParOf" srcId="{E2FD3DE3-2FBC-4A8F-8C20-9A4DD149D32D}" destId="{5F8C03BA-D4C4-48B7-8A42-098E24B158F0}" srcOrd="0" destOrd="0" presId="urn:microsoft.com/office/officeart/2005/8/layout/arrow2"/>
    <dgm:cxn modelId="{06A3AD40-487B-4BF6-977D-20AAFF8F1588}" type="presParOf" srcId="{E2FD3DE3-2FBC-4A8F-8C20-9A4DD149D32D}" destId="{0C78D303-07A2-41DF-BB31-41CD05BEEAA9}" srcOrd="1" destOrd="0" presId="urn:microsoft.com/office/officeart/2005/8/layout/arrow2"/>
    <dgm:cxn modelId="{2113CB13-0A81-4CC6-947F-440FC5528089}" type="presParOf" srcId="{0C78D303-07A2-41DF-BB31-41CD05BEEAA9}" destId="{D1B5807D-6A02-4FA4-8EEA-745781E7F28B}" srcOrd="0" destOrd="0" presId="urn:microsoft.com/office/officeart/2005/8/layout/arrow2"/>
    <dgm:cxn modelId="{9C92E0B9-6466-459F-8932-D7ED57F9F5E7}" type="presParOf" srcId="{0C78D303-07A2-41DF-BB31-41CD05BEEAA9}" destId="{A74A1677-75BA-47B3-9EAE-2B4ECF24CF5A}" srcOrd="1" destOrd="0" presId="urn:microsoft.com/office/officeart/2005/8/layout/arrow2"/>
    <dgm:cxn modelId="{29D9106A-21DE-4059-B466-4714A026C0DD}" type="presParOf" srcId="{0C78D303-07A2-41DF-BB31-41CD05BEEAA9}" destId="{9DDE0859-F2D9-41F6-8B1C-171E9D35EF0A}" srcOrd="2" destOrd="0" presId="urn:microsoft.com/office/officeart/2005/8/layout/arrow2"/>
    <dgm:cxn modelId="{BBC4344C-71D6-42C9-8DBD-821D15B0CCB8}" type="presParOf" srcId="{0C78D303-07A2-41DF-BB31-41CD05BEEAA9}" destId="{17519B80-5D94-4F99-8A0A-3A39EB2DAE38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8C188F-819B-4E7A-9A45-29765F18D94E}" type="doc">
      <dgm:prSet loTypeId="urn:microsoft.com/office/officeart/2005/8/layout/arrow2" loCatId="process" qsTypeId="urn:microsoft.com/office/officeart/2005/8/quickstyle/3d1" qsCatId="3D" csTypeId="urn:microsoft.com/office/officeart/2005/8/colors/accent1_2" csCatId="accent1" phldr="1"/>
      <dgm:spPr/>
    </dgm:pt>
    <dgm:pt modelId="{F64DDB4B-53F9-41B0-B8ED-22DD632231FB}">
      <dgm:prSet phldrT="[Texte]" custT="1"/>
      <dgm:spPr/>
      <dgm:t>
        <a:bodyPr/>
        <a:lstStyle/>
        <a:p>
          <a:r>
            <a:rPr lang="fr-FR" sz="1700" dirty="0" smtClean="0"/>
            <a:t>TRAINING</a:t>
          </a:r>
          <a:endParaRPr lang="fr-FR" sz="1700" dirty="0"/>
        </a:p>
      </dgm:t>
    </dgm:pt>
    <dgm:pt modelId="{2F47949E-D77F-4F69-84DA-7F66AB53CB25}" type="parTrans" cxnId="{D66B185E-3760-4ADA-827C-2D4611B2F5F0}">
      <dgm:prSet/>
      <dgm:spPr/>
      <dgm:t>
        <a:bodyPr/>
        <a:lstStyle/>
        <a:p>
          <a:endParaRPr lang="fr-FR"/>
        </a:p>
      </dgm:t>
    </dgm:pt>
    <dgm:pt modelId="{02073222-D9E1-429B-BBD7-382630A3BA96}" type="sibTrans" cxnId="{D66B185E-3760-4ADA-827C-2D4611B2F5F0}">
      <dgm:prSet/>
      <dgm:spPr/>
      <dgm:t>
        <a:bodyPr/>
        <a:lstStyle/>
        <a:p>
          <a:endParaRPr lang="fr-FR"/>
        </a:p>
      </dgm:t>
    </dgm:pt>
    <dgm:pt modelId="{FD7BE63D-8376-46A2-89D8-BA536BE30823}">
      <dgm:prSet phldrT="[Texte]" custT="1"/>
      <dgm:spPr/>
      <dgm:t>
        <a:bodyPr/>
        <a:lstStyle/>
        <a:p>
          <a:r>
            <a:rPr lang="fr-FR" sz="1700" dirty="0" smtClean="0"/>
            <a:t>SCHOOL EXAM</a:t>
          </a:r>
          <a:endParaRPr lang="fr-FR" sz="1700" dirty="0"/>
        </a:p>
      </dgm:t>
    </dgm:pt>
    <dgm:pt modelId="{D338DC9D-2FA4-4187-B013-C72359478AE7}" type="parTrans" cxnId="{887CEC18-FE47-4E9E-9FA0-1CADDD16CB8B}">
      <dgm:prSet/>
      <dgm:spPr/>
      <dgm:t>
        <a:bodyPr/>
        <a:lstStyle/>
        <a:p>
          <a:endParaRPr lang="fr-FR"/>
        </a:p>
      </dgm:t>
    </dgm:pt>
    <dgm:pt modelId="{6CE1563F-3804-4EAC-9492-67C4B648B7E9}" type="sibTrans" cxnId="{887CEC18-FE47-4E9E-9FA0-1CADDD16CB8B}">
      <dgm:prSet/>
      <dgm:spPr/>
      <dgm:t>
        <a:bodyPr/>
        <a:lstStyle/>
        <a:p>
          <a:endParaRPr lang="fr-FR"/>
        </a:p>
      </dgm:t>
    </dgm:pt>
    <dgm:pt modelId="{E2FD3DE3-2FBC-4A8F-8C20-9A4DD149D32D}" type="pres">
      <dgm:prSet presAssocID="{188C188F-819B-4E7A-9A45-29765F18D94E}" presName="arrowDiagram" presStyleCnt="0">
        <dgm:presLayoutVars>
          <dgm:chMax val="5"/>
          <dgm:dir/>
          <dgm:resizeHandles val="exact"/>
        </dgm:presLayoutVars>
      </dgm:prSet>
      <dgm:spPr/>
    </dgm:pt>
    <dgm:pt modelId="{5F8C03BA-D4C4-48B7-8A42-098E24B158F0}" type="pres">
      <dgm:prSet presAssocID="{188C188F-819B-4E7A-9A45-29765F18D94E}" presName="arrow" presStyleLbl="bgShp" presStyleIdx="0" presStyleCnt="1" custAng="0" custLinFactNeighborX="-59069" custLinFactNeighborY="-88965"/>
      <dgm:spPr/>
    </dgm:pt>
    <dgm:pt modelId="{0C78D303-07A2-41DF-BB31-41CD05BEEAA9}" type="pres">
      <dgm:prSet presAssocID="{188C188F-819B-4E7A-9A45-29765F18D94E}" presName="arrowDiagram2" presStyleCnt="0"/>
      <dgm:spPr/>
    </dgm:pt>
    <dgm:pt modelId="{D1B5807D-6A02-4FA4-8EEA-745781E7F28B}" type="pres">
      <dgm:prSet presAssocID="{F64DDB4B-53F9-41B0-B8ED-22DD632231FB}" presName="bullet2a" presStyleLbl="node1" presStyleIdx="0" presStyleCnt="2" custLinFactX="-100000" custLinFactNeighborX="-105411" custLinFactNeighborY="-56494"/>
      <dgm:spPr/>
    </dgm:pt>
    <dgm:pt modelId="{A74A1677-75BA-47B3-9EAE-2B4ECF24CF5A}" type="pres">
      <dgm:prSet presAssocID="{F64DDB4B-53F9-41B0-B8ED-22DD632231FB}" presName="textBox2a" presStyleLbl="revTx" presStyleIdx="0" presStyleCnt="2" custScaleY="32368" custLinFactNeighborX="-68845" custLinFactNeighborY="-77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DE0859-F2D9-41F6-8B1C-171E9D35EF0A}" type="pres">
      <dgm:prSet presAssocID="{FD7BE63D-8376-46A2-89D8-BA536BE30823}" presName="bullet2b" presStyleLbl="node1" presStyleIdx="1" presStyleCnt="2" custLinFactNeighborX="20031" custLinFactNeighborY="-52532"/>
      <dgm:spPr/>
      <dgm:t>
        <a:bodyPr/>
        <a:lstStyle/>
        <a:p>
          <a:endParaRPr lang="fr-FR"/>
        </a:p>
      </dgm:t>
    </dgm:pt>
    <dgm:pt modelId="{17519B80-5D94-4F99-8A0A-3A39EB2DAE38}" type="pres">
      <dgm:prSet presAssocID="{FD7BE63D-8376-46A2-89D8-BA536BE30823}" presName="textBox2b" presStyleLbl="revTx" presStyleIdx="1" presStyleCnt="2" custScaleX="130699" custScaleY="26341" custLinFactNeighborX="-39041" custLinFactNeighborY="-1034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22E1E3B-2C37-4125-932F-BB1390A64F1B}" type="presOf" srcId="{F64DDB4B-53F9-41B0-B8ED-22DD632231FB}" destId="{A74A1677-75BA-47B3-9EAE-2B4ECF24CF5A}" srcOrd="0" destOrd="0" presId="urn:microsoft.com/office/officeart/2005/8/layout/arrow2"/>
    <dgm:cxn modelId="{887CEC18-FE47-4E9E-9FA0-1CADDD16CB8B}" srcId="{188C188F-819B-4E7A-9A45-29765F18D94E}" destId="{FD7BE63D-8376-46A2-89D8-BA536BE30823}" srcOrd="1" destOrd="0" parTransId="{D338DC9D-2FA4-4187-B013-C72359478AE7}" sibTransId="{6CE1563F-3804-4EAC-9492-67C4B648B7E9}"/>
    <dgm:cxn modelId="{D66B185E-3760-4ADA-827C-2D4611B2F5F0}" srcId="{188C188F-819B-4E7A-9A45-29765F18D94E}" destId="{F64DDB4B-53F9-41B0-B8ED-22DD632231FB}" srcOrd="0" destOrd="0" parTransId="{2F47949E-D77F-4F69-84DA-7F66AB53CB25}" sibTransId="{02073222-D9E1-429B-BBD7-382630A3BA96}"/>
    <dgm:cxn modelId="{994A9C71-0ABA-42F7-A27E-AA2C30E985DA}" type="presOf" srcId="{188C188F-819B-4E7A-9A45-29765F18D94E}" destId="{E2FD3DE3-2FBC-4A8F-8C20-9A4DD149D32D}" srcOrd="0" destOrd="0" presId="urn:microsoft.com/office/officeart/2005/8/layout/arrow2"/>
    <dgm:cxn modelId="{B7EDA916-267D-41C1-A9D2-10D32D5B1C66}" type="presOf" srcId="{FD7BE63D-8376-46A2-89D8-BA536BE30823}" destId="{17519B80-5D94-4F99-8A0A-3A39EB2DAE38}" srcOrd="0" destOrd="0" presId="urn:microsoft.com/office/officeart/2005/8/layout/arrow2"/>
    <dgm:cxn modelId="{E2BD26C9-1516-4538-8B8C-0EA466B64BB7}" type="presParOf" srcId="{E2FD3DE3-2FBC-4A8F-8C20-9A4DD149D32D}" destId="{5F8C03BA-D4C4-48B7-8A42-098E24B158F0}" srcOrd="0" destOrd="0" presId="urn:microsoft.com/office/officeart/2005/8/layout/arrow2"/>
    <dgm:cxn modelId="{5A76B981-CD15-4386-B471-4B3B147A69DE}" type="presParOf" srcId="{E2FD3DE3-2FBC-4A8F-8C20-9A4DD149D32D}" destId="{0C78D303-07A2-41DF-BB31-41CD05BEEAA9}" srcOrd="1" destOrd="0" presId="urn:microsoft.com/office/officeart/2005/8/layout/arrow2"/>
    <dgm:cxn modelId="{0F9054CA-C7A5-4A56-9ABB-D351B4FA4AF6}" type="presParOf" srcId="{0C78D303-07A2-41DF-BB31-41CD05BEEAA9}" destId="{D1B5807D-6A02-4FA4-8EEA-745781E7F28B}" srcOrd="0" destOrd="0" presId="urn:microsoft.com/office/officeart/2005/8/layout/arrow2"/>
    <dgm:cxn modelId="{FEFB97B5-8CBD-4B50-AF07-AAC9A86302F7}" type="presParOf" srcId="{0C78D303-07A2-41DF-BB31-41CD05BEEAA9}" destId="{A74A1677-75BA-47B3-9EAE-2B4ECF24CF5A}" srcOrd="1" destOrd="0" presId="urn:microsoft.com/office/officeart/2005/8/layout/arrow2"/>
    <dgm:cxn modelId="{6CF025AA-E695-4138-9960-4768E74582CF}" type="presParOf" srcId="{0C78D303-07A2-41DF-BB31-41CD05BEEAA9}" destId="{9DDE0859-F2D9-41F6-8B1C-171E9D35EF0A}" srcOrd="2" destOrd="0" presId="urn:microsoft.com/office/officeart/2005/8/layout/arrow2"/>
    <dgm:cxn modelId="{D57F7693-BE06-4CCF-B1D7-8E4C9BAEEFE2}" type="presParOf" srcId="{0C78D303-07A2-41DF-BB31-41CD05BEEAA9}" destId="{17519B80-5D94-4F99-8A0A-3A39EB2DAE38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EE53F9-B5BD-45E9-B396-38EA0E427817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66E50C4-C8EF-4E27-B561-D884AFDAA405}">
      <dgm:prSet phldrT="[Texte]"/>
      <dgm:spPr/>
      <dgm:t>
        <a:bodyPr/>
        <a:lstStyle/>
        <a:p>
          <a:r>
            <a:rPr lang="fr-FR" dirty="0" smtClean="0"/>
            <a:t>COMPETENCE (Description of </a:t>
          </a:r>
          <a:r>
            <a:rPr lang="fr-FR" dirty="0" err="1" smtClean="0"/>
            <a:t>tasks</a:t>
          </a:r>
          <a:r>
            <a:rPr lang="fr-FR" dirty="0" smtClean="0"/>
            <a:t>)</a:t>
          </a:r>
          <a:endParaRPr lang="fr-FR" dirty="0"/>
        </a:p>
      </dgm:t>
    </dgm:pt>
    <dgm:pt modelId="{90A08279-7EC6-44C8-90D9-702BC78F56D1}" type="parTrans" cxnId="{77971578-CF23-4D30-B412-57C2D2A03458}">
      <dgm:prSet/>
      <dgm:spPr/>
      <dgm:t>
        <a:bodyPr/>
        <a:lstStyle/>
        <a:p>
          <a:endParaRPr lang="fr-FR"/>
        </a:p>
      </dgm:t>
    </dgm:pt>
    <dgm:pt modelId="{CB24024D-711F-47DE-A1FD-761239373AB4}" type="sibTrans" cxnId="{77971578-CF23-4D30-B412-57C2D2A03458}">
      <dgm:prSet/>
      <dgm:spPr/>
      <dgm:t>
        <a:bodyPr/>
        <a:lstStyle/>
        <a:p>
          <a:endParaRPr lang="fr-FR"/>
        </a:p>
      </dgm:t>
    </dgm:pt>
    <dgm:pt modelId="{89418120-36C0-4F65-AE6D-9F567CDEB453}">
      <dgm:prSet phldrT="[Texte]"/>
      <dgm:spPr/>
      <dgm:t>
        <a:bodyPr/>
        <a:lstStyle/>
        <a:p>
          <a:r>
            <a:rPr lang="fr-FR" dirty="0" smtClean="0"/>
            <a:t>METHODS FOR DEMONSTRATING COMPETENCE</a:t>
          </a:r>
          <a:endParaRPr lang="fr-FR" dirty="0"/>
        </a:p>
      </dgm:t>
    </dgm:pt>
    <dgm:pt modelId="{24DFB2BE-63FF-4349-9D08-B6FE640B7337}" type="parTrans" cxnId="{5015066D-1A7B-4CFA-8554-D0BCF286FBCE}">
      <dgm:prSet/>
      <dgm:spPr/>
      <dgm:t>
        <a:bodyPr/>
        <a:lstStyle/>
        <a:p>
          <a:endParaRPr lang="fr-FR"/>
        </a:p>
      </dgm:t>
    </dgm:pt>
    <dgm:pt modelId="{5685298C-8270-4663-A711-9DBFC316B739}" type="sibTrans" cxnId="{5015066D-1A7B-4CFA-8554-D0BCF286FBCE}">
      <dgm:prSet/>
      <dgm:spPr/>
      <dgm:t>
        <a:bodyPr/>
        <a:lstStyle/>
        <a:p>
          <a:endParaRPr lang="fr-FR"/>
        </a:p>
      </dgm:t>
    </dgm:pt>
    <dgm:pt modelId="{81C9D7D5-6DB8-48D1-884F-730A12A1D023}">
      <dgm:prSet phldrT="[Texte]"/>
      <dgm:spPr/>
      <dgm:t>
        <a:bodyPr/>
        <a:lstStyle/>
        <a:p>
          <a:r>
            <a:rPr lang="fr-FR" dirty="0" smtClean="0"/>
            <a:t>CRITERIA FOR EVALUATING COMPETENCE</a:t>
          </a:r>
          <a:endParaRPr lang="fr-FR" dirty="0"/>
        </a:p>
      </dgm:t>
    </dgm:pt>
    <dgm:pt modelId="{E4750BAE-690F-4854-A424-56FE4A5E9F7E}" type="parTrans" cxnId="{A8D33583-6711-480E-91CD-01107DF3DCBD}">
      <dgm:prSet/>
      <dgm:spPr/>
      <dgm:t>
        <a:bodyPr/>
        <a:lstStyle/>
        <a:p>
          <a:endParaRPr lang="fr-FR"/>
        </a:p>
      </dgm:t>
    </dgm:pt>
    <dgm:pt modelId="{96358229-E918-47E2-B5C9-28F49A9DD8EC}" type="sibTrans" cxnId="{A8D33583-6711-480E-91CD-01107DF3DCBD}">
      <dgm:prSet/>
      <dgm:spPr/>
      <dgm:t>
        <a:bodyPr/>
        <a:lstStyle/>
        <a:p>
          <a:endParaRPr lang="fr-FR"/>
        </a:p>
      </dgm:t>
    </dgm:pt>
    <dgm:pt modelId="{2046A7EC-0A52-4D74-94F0-FE699DF1385A}">
      <dgm:prSet/>
      <dgm:spPr/>
      <dgm:t>
        <a:bodyPr/>
        <a:lstStyle/>
        <a:p>
          <a:r>
            <a:rPr lang="fr-FR" dirty="0" smtClean="0"/>
            <a:t>KNOWLEDGE UNDERSTANDING AND PROFECIENCY </a:t>
          </a:r>
        </a:p>
        <a:p>
          <a:r>
            <a:rPr lang="fr-FR" dirty="0" smtClean="0"/>
            <a:t>(aptitudes </a:t>
          </a:r>
          <a:r>
            <a:rPr lang="fr-FR" dirty="0" err="1" smtClean="0"/>
            <a:t>required</a:t>
          </a:r>
          <a:r>
            <a:rPr lang="fr-FR" dirty="0" smtClean="0"/>
            <a:t> to carry out </a:t>
          </a:r>
          <a:r>
            <a:rPr lang="fr-FR" dirty="0" err="1" smtClean="0"/>
            <a:t>tasks</a:t>
          </a:r>
          <a:r>
            <a:rPr lang="fr-FR" dirty="0" smtClean="0"/>
            <a:t>)</a:t>
          </a:r>
          <a:endParaRPr lang="fr-FR" dirty="0"/>
        </a:p>
      </dgm:t>
    </dgm:pt>
    <dgm:pt modelId="{DB2345D3-6BBC-4C99-96E6-EA3FCBC83098}" type="parTrans" cxnId="{6888565F-9516-4D47-AFA9-3ED36AF050F6}">
      <dgm:prSet/>
      <dgm:spPr/>
      <dgm:t>
        <a:bodyPr/>
        <a:lstStyle/>
        <a:p>
          <a:endParaRPr lang="fr-FR"/>
        </a:p>
      </dgm:t>
    </dgm:pt>
    <dgm:pt modelId="{934BF9B6-E0AD-447C-B880-52087DC317C6}" type="sibTrans" cxnId="{6888565F-9516-4D47-AFA9-3ED36AF050F6}">
      <dgm:prSet/>
      <dgm:spPr/>
      <dgm:t>
        <a:bodyPr/>
        <a:lstStyle/>
        <a:p>
          <a:endParaRPr lang="fr-FR"/>
        </a:p>
      </dgm:t>
    </dgm:pt>
    <dgm:pt modelId="{073086F3-0DD0-4094-BED1-81214DE0C7A9}">
      <dgm:prSet/>
      <dgm:spPr/>
      <dgm:t>
        <a:bodyPr/>
        <a:lstStyle/>
        <a:p>
          <a:r>
            <a:rPr lang="fr-FR" b="1" dirty="0" smtClean="0">
              <a:solidFill>
                <a:schemeClr val="accent3"/>
              </a:solidFill>
              <a:latin typeface="Calibri"/>
              <a:cs typeface="Calibri"/>
            </a:rPr>
            <a:t>√ </a:t>
          </a:r>
          <a:r>
            <a:rPr lang="fr-FR" b="1" dirty="0" smtClean="0">
              <a:solidFill>
                <a:schemeClr val="accent3"/>
              </a:solidFill>
            </a:rPr>
            <a:t>DONE </a:t>
          </a:r>
          <a:r>
            <a:rPr lang="fr-FR" dirty="0" smtClean="0"/>
            <a:t>(Platina, </a:t>
          </a:r>
          <a:r>
            <a:rPr lang="fr-FR" dirty="0" err="1" smtClean="0"/>
            <a:t>Edinna</a:t>
          </a:r>
          <a:r>
            <a:rPr lang="fr-FR" dirty="0" smtClean="0"/>
            <a:t>)</a:t>
          </a:r>
          <a:endParaRPr lang="fr-FR" dirty="0"/>
        </a:p>
      </dgm:t>
    </dgm:pt>
    <dgm:pt modelId="{5C20EF50-13BA-42B7-B187-B37FEDE21279}" type="parTrans" cxnId="{D5A6E2F1-6494-490A-B7C3-567FF74F90A2}">
      <dgm:prSet/>
      <dgm:spPr/>
      <dgm:t>
        <a:bodyPr/>
        <a:lstStyle/>
        <a:p>
          <a:endParaRPr lang="fr-FR"/>
        </a:p>
      </dgm:t>
    </dgm:pt>
    <dgm:pt modelId="{C35275C2-FF59-46A0-90DA-BAD2C5CA853E}" type="sibTrans" cxnId="{D5A6E2F1-6494-490A-B7C3-567FF74F90A2}">
      <dgm:prSet/>
      <dgm:spPr/>
      <dgm:t>
        <a:bodyPr/>
        <a:lstStyle/>
        <a:p>
          <a:endParaRPr lang="fr-FR"/>
        </a:p>
      </dgm:t>
    </dgm:pt>
    <dgm:pt modelId="{A1F137CD-570A-4EBF-A3EC-B6D3A56DE11A}">
      <dgm:prSet/>
      <dgm:spPr/>
      <dgm:t>
        <a:bodyPr/>
        <a:lstStyle/>
        <a:p>
          <a:r>
            <a:rPr lang="fr-FR" b="1" dirty="0" smtClean="0">
              <a:solidFill>
                <a:schemeClr val="accent3"/>
              </a:solidFill>
              <a:latin typeface="Calibri"/>
              <a:cs typeface="Calibri"/>
            </a:rPr>
            <a:t>√ </a:t>
          </a:r>
          <a:r>
            <a:rPr lang="fr-FR" b="1" dirty="0" smtClean="0">
              <a:solidFill>
                <a:schemeClr val="accent3"/>
              </a:solidFill>
            </a:rPr>
            <a:t>DONE </a:t>
          </a:r>
          <a:r>
            <a:rPr lang="fr-FR" dirty="0" smtClean="0"/>
            <a:t>(Platina, </a:t>
          </a:r>
          <a:r>
            <a:rPr lang="fr-FR" dirty="0" err="1" smtClean="0"/>
            <a:t>Edinna</a:t>
          </a:r>
          <a:r>
            <a:rPr lang="fr-FR" dirty="0" smtClean="0"/>
            <a:t>)</a:t>
          </a:r>
          <a:endParaRPr lang="fr-FR" dirty="0"/>
        </a:p>
      </dgm:t>
    </dgm:pt>
    <dgm:pt modelId="{3FB24776-78BC-4B08-8A4F-743ECCAF2B13}" type="parTrans" cxnId="{C15E1561-6706-45D3-A1C7-E6275D379617}">
      <dgm:prSet/>
      <dgm:spPr/>
      <dgm:t>
        <a:bodyPr/>
        <a:lstStyle/>
        <a:p>
          <a:endParaRPr lang="fr-FR"/>
        </a:p>
      </dgm:t>
    </dgm:pt>
    <dgm:pt modelId="{C93B9B9A-523B-467E-B293-9F608BD94B74}" type="sibTrans" cxnId="{C15E1561-6706-45D3-A1C7-E6275D379617}">
      <dgm:prSet/>
      <dgm:spPr/>
      <dgm:t>
        <a:bodyPr/>
        <a:lstStyle/>
        <a:p>
          <a:endParaRPr lang="fr-FR"/>
        </a:p>
      </dgm:t>
    </dgm:pt>
    <dgm:pt modelId="{981D0E8F-CD00-4214-81D5-A94FBC7B4D52}">
      <dgm:prSet/>
      <dgm:spPr/>
      <dgm:t>
        <a:bodyPr/>
        <a:lstStyle/>
        <a:p>
          <a:r>
            <a:rPr lang="fr-FR" dirty="0" smtClean="0"/>
            <a:t>Marco Polo tender =&gt; (STC)</a:t>
          </a:r>
          <a:endParaRPr lang="fr-FR" dirty="0"/>
        </a:p>
      </dgm:t>
    </dgm:pt>
    <dgm:pt modelId="{9CD39000-A77D-4A11-A882-CF99F7529845}" type="parTrans" cxnId="{BFAF5D84-1AE9-4F26-8B00-563D3E51DFC6}">
      <dgm:prSet/>
      <dgm:spPr/>
      <dgm:t>
        <a:bodyPr/>
        <a:lstStyle/>
        <a:p>
          <a:endParaRPr lang="fr-FR"/>
        </a:p>
      </dgm:t>
    </dgm:pt>
    <dgm:pt modelId="{63544BEB-DEA6-4DF4-A31A-143F5D0C1788}" type="sibTrans" cxnId="{BFAF5D84-1AE9-4F26-8B00-563D3E51DFC6}">
      <dgm:prSet/>
      <dgm:spPr/>
      <dgm:t>
        <a:bodyPr/>
        <a:lstStyle/>
        <a:p>
          <a:endParaRPr lang="fr-FR"/>
        </a:p>
      </dgm:t>
    </dgm:pt>
    <dgm:pt modelId="{1DA6CFB4-5D00-4E24-AC4E-410F765B9EA7}">
      <dgm:prSet/>
      <dgm:spPr/>
      <dgm:t>
        <a:bodyPr/>
        <a:lstStyle/>
        <a:p>
          <a:r>
            <a:rPr lang="fr-FR" dirty="0" smtClean="0"/>
            <a:t>Marco Polo tender =&gt; (STC)</a:t>
          </a:r>
          <a:endParaRPr lang="fr-FR" dirty="0"/>
        </a:p>
      </dgm:t>
    </dgm:pt>
    <dgm:pt modelId="{BE2E0184-C57C-4EEA-8C80-F4603A09EF37}" type="parTrans" cxnId="{C3964F61-FDD9-41C8-96F1-2325780D271A}">
      <dgm:prSet/>
      <dgm:spPr/>
      <dgm:t>
        <a:bodyPr/>
        <a:lstStyle/>
        <a:p>
          <a:endParaRPr lang="fr-FR"/>
        </a:p>
      </dgm:t>
    </dgm:pt>
    <dgm:pt modelId="{39662238-9E3C-415C-A26C-829E2BA774BB}" type="sibTrans" cxnId="{C3964F61-FDD9-41C8-96F1-2325780D271A}">
      <dgm:prSet/>
      <dgm:spPr/>
      <dgm:t>
        <a:bodyPr/>
        <a:lstStyle/>
        <a:p>
          <a:endParaRPr lang="fr-FR"/>
        </a:p>
      </dgm:t>
    </dgm:pt>
    <dgm:pt modelId="{94812576-2220-40CD-AF16-B0C7E7829922}" type="pres">
      <dgm:prSet presAssocID="{34EE53F9-B5BD-45E9-B396-38EA0E4278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5BFBC1-49C4-4329-A49C-A3A8F43410C4}" type="pres">
      <dgm:prSet presAssocID="{666E50C4-C8EF-4E27-B561-D884AFDAA405}" presName="parentLin" presStyleCnt="0"/>
      <dgm:spPr/>
    </dgm:pt>
    <dgm:pt modelId="{735551B8-2E7A-4ACE-94FC-82B4FEA71B91}" type="pres">
      <dgm:prSet presAssocID="{666E50C4-C8EF-4E27-B561-D884AFDAA405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1EB36039-B906-48C5-9890-F741E131E262}" type="pres">
      <dgm:prSet presAssocID="{666E50C4-C8EF-4E27-B561-D884AFDAA40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550934-01C6-4D9D-A432-D6970D87555D}" type="pres">
      <dgm:prSet presAssocID="{666E50C4-C8EF-4E27-B561-D884AFDAA405}" presName="negativeSpace" presStyleCnt="0"/>
      <dgm:spPr/>
    </dgm:pt>
    <dgm:pt modelId="{435DC4D2-BABD-47A7-90A0-824918B12D76}" type="pres">
      <dgm:prSet presAssocID="{666E50C4-C8EF-4E27-B561-D884AFDAA40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F40841-2D18-4DB1-AF6F-22EF7AC3B111}" type="pres">
      <dgm:prSet presAssocID="{CB24024D-711F-47DE-A1FD-761239373AB4}" presName="spaceBetweenRectangles" presStyleCnt="0"/>
      <dgm:spPr/>
    </dgm:pt>
    <dgm:pt modelId="{364397D6-94AD-47CB-9E9B-EEFBAFBF23DB}" type="pres">
      <dgm:prSet presAssocID="{2046A7EC-0A52-4D74-94F0-FE699DF1385A}" presName="parentLin" presStyleCnt="0"/>
      <dgm:spPr/>
    </dgm:pt>
    <dgm:pt modelId="{FC92B3C5-671A-4961-8A22-96BFB11906FE}" type="pres">
      <dgm:prSet presAssocID="{2046A7EC-0A52-4D74-94F0-FE699DF1385A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319B1B1C-A57E-4F41-A379-1D263F19BAEC}" type="pres">
      <dgm:prSet presAssocID="{2046A7EC-0A52-4D74-94F0-FE699DF1385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C87D16-7AF6-4E84-84AB-95AA01E219B1}" type="pres">
      <dgm:prSet presAssocID="{2046A7EC-0A52-4D74-94F0-FE699DF1385A}" presName="negativeSpace" presStyleCnt="0"/>
      <dgm:spPr/>
    </dgm:pt>
    <dgm:pt modelId="{98A77D84-1564-48EC-86F1-5F623BF9CADD}" type="pres">
      <dgm:prSet presAssocID="{2046A7EC-0A52-4D74-94F0-FE699DF1385A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CDA1F8-DFEB-43D0-94E2-4583B98BD090}" type="pres">
      <dgm:prSet presAssocID="{934BF9B6-E0AD-447C-B880-52087DC317C6}" presName="spaceBetweenRectangles" presStyleCnt="0"/>
      <dgm:spPr/>
    </dgm:pt>
    <dgm:pt modelId="{82F9819E-F416-4936-82E8-A9E9262B54B2}" type="pres">
      <dgm:prSet presAssocID="{89418120-36C0-4F65-AE6D-9F567CDEB453}" presName="parentLin" presStyleCnt="0"/>
      <dgm:spPr/>
    </dgm:pt>
    <dgm:pt modelId="{7D407252-4E25-43B8-AB7F-EC957C11BF3F}" type="pres">
      <dgm:prSet presAssocID="{89418120-36C0-4F65-AE6D-9F567CDEB453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A041896B-293C-4683-85BE-4147CC5F8115}" type="pres">
      <dgm:prSet presAssocID="{89418120-36C0-4F65-AE6D-9F567CDEB4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3FE1F5-74AB-4198-A311-230D9D50C49C}" type="pres">
      <dgm:prSet presAssocID="{89418120-36C0-4F65-AE6D-9F567CDEB453}" presName="negativeSpace" presStyleCnt="0"/>
      <dgm:spPr/>
    </dgm:pt>
    <dgm:pt modelId="{7247D319-3793-4AC3-B797-17743597E17D}" type="pres">
      <dgm:prSet presAssocID="{89418120-36C0-4F65-AE6D-9F567CDEB453}" presName="childText" presStyleLbl="conFgAcc1" presStyleIdx="2" presStyleCnt="4" custLinFactNeighborX="4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B1BD36-1C60-4F95-9BA6-95FD462B3A7F}" type="pres">
      <dgm:prSet presAssocID="{5685298C-8270-4663-A711-9DBFC316B739}" presName="spaceBetweenRectangles" presStyleCnt="0"/>
      <dgm:spPr/>
    </dgm:pt>
    <dgm:pt modelId="{210C51EC-136D-4D1D-904F-E1677A8FED84}" type="pres">
      <dgm:prSet presAssocID="{81C9D7D5-6DB8-48D1-884F-730A12A1D023}" presName="parentLin" presStyleCnt="0"/>
      <dgm:spPr/>
    </dgm:pt>
    <dgm:pt modelId="{3B57471C-E3AB-440A-B817-67D454A99B47}" type="pres">
      <dgm:prSet presAssocID="{81C9D7D5-6DB8-48D1-884F-730A12A1D023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74290D6B-D94E-4A18-8002-2BBB0814713B}" type="pres">
      <dgm:prSet presAssocID="{81C9D7D5-6DB8-48D1-884F-730A12A1D02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E1199B-A928-4F92-B4C7-9D067119A187}" type="pres">
      <dgm:prSet presAssocID="{81C9D7D5-6DB8-48D1-884F-730A12A1D023}" presName="negativeSpace" presStyleCnt="0"/>
      <dgm:spPr/>
    </dgm:pt>
    <dgm:pt modelId="{23D17E3B-2DA1-460E-A31B-257DE6D61199}" type="pres">
      <dgm:prSet presAssocID="{81C9D7D5-6DB8-48D1-884F-730A12A1D02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7971578-CF23-4D30-B412-57C2D2A03458}" srcId="{34EE53F9-B5BD-45E9-B396-38EA0E427817}" destId="{666E50C4-C8EF-4E27-B561-D884AFDAA405}" srcOrd="0" destOrd="0" parTransId="{90A08279-7EC6-44C8-90D9-702BC78F56D1}" sibTransId="{CB24024D-711F-47DE-A1FD-761239373AB4}"/>
    <dgm:cxn modelId="{B451EA83-C20F-4C22-AE4B-817A7D081FF0}" type="presOf" srcId="{34EE53F9-B5BD-45E9-B396-38EA0E427817}" destId="{94812576-2220-40CD-AF16-B0C7E7829922}" srcOrd="0" destOrd="0" presId="urn:microsoft.com/office/officeart/2005/8/layout/list1"/>
    <dgm:cxn modelId="{3D3B8EC3-A168-4DD7-B475-BDB7150B9B32}" type="presOf" srcId="{2046A7EC-0A52-4D74-94F0-FE699DF1385A}" destId="{FC92B3C5-671A-4961-8A22-96BFB11906FE}" srcOrd="0" destOrd="0" presId="urn:microsoft.com/office/officeart/2005/8/layout/list1"/>
    <dgm:cxn modelId="{A8D33583-6711-480E-91CD-01107DF3DCBD}" srcId="{34EE53F9-B5BD-45E9-B396-38EA0E427817}" destId="{81C9D7D5-6DB8-48D1-884F-730A12A1D023}" srcOrd="3" destOrd="0" parTransId="{E4750BAE-690F-4854-A424-56FE4A5E9F7E}" sibTransId="{96358229-E918-47E2-B5C9-28F49A9DD8EC}"/>
    <dgm:cxn modelId="{6888565F-9516-4D47-AFA9-3ED36AF050F6}" srcId="{34EE53F9-B5BD-45E9-B396-38EA0E427817}" destId="{2046A7EC-0A52-4D74-94F0-FE699DF1385A}" srcOrd="1" destOrd="0" parTransId="{DB2345D3-6BBC-4C99-96E6-EA3FCBC83098}" sibTransId="{934BF9B6-E0AD-447C-B880-52087DC317C6}"/>
    <dgm:cxn modelId="{D5A6E2F1-6494-490A-B7C3-567FF74F90A2}" srcId="{666E50C4-C8EF-4E27-B561-D884AFDAA405}" destId="{073086F3-0DD0-4094-BED1-81214DE0C7A9}" srcOrd="0" destOrd="0" parTransId="{5C20EF50-13BA-42B7-B187-B37FEDE21279}" sibTransId="{C35275C2-FF59-46A0-90DA-BAD2C5CA853E}"/>
    <dgm:cxn modelId="{CB57AA83-F0A6-41F9-8789-4E6E2565B156}" type="presOf" srcId="{666E50C4-C8EF-4E27-B561-D884AFDAA405}" destId="{735551B8-2E7A-4ACE-94FC-82B4FEA71B91}" srcOrd="0" destOrd="0" presId="urn:microsoft.com/office/officeart/2005/8/layout/list1"/>
    <dgm:cxn modelId="{1FAB0A7D-FD14-4BDB-A428-EDF0499F79F9}" type="presOf" srcId="{A1F137CD-570A-4EBF-A3EC-B6D3A56DE11A}" destId="{98A77D84-1564-48EC-86F1-5F623BF9CADD}" srcOrd="0" destOrd="0" presId="urn:microsoft.com/office/officeart/2005/8/layout/list1"/>
    <dgm:cxn modelId="{3CF27132-B128-4C73-A8B0-E609DDF182A2}" type="presOf" srcId="{666E50C4-C8EF-4E27-B561-D884AFDAA405}" destId="{1EB36039-B906-48C5-9890-F741E131E262}" srcOrd="1" destOrd="0" presId="urn:microsoft.com/office/officeart/2005/8/layout/list1"/>
    <dgm:cxn modelId="{9919C284-C9A5-49FA-A8CE-557A2824188B}" type="presOf" srcId="{89418120-36C0-4F65-AE6D-9F567CDEB453}" destId="{A041896B-293C-4683-85BE-4147CC5F8115}" srcOrd="1" destOrd="0" presId="urn:microsoft.com/office/officeart/2005/8/layout/list1"/>
    <dgm:cxn modelId="{5015066D-1A7B-4CFA-8554-D0BCF286FBCE}" srcId="{34EE53F9-B5BD-45E9-B396-38EA0E427817}" destId="{89418120-36C0-4F65-AE6D-9F567CDEB453}" srcOrd="2" destOrd="0" parTransId="{24DFB2BE-63FF-4349-9D08-B6FE640B7337}" sibTransId="{5685298C-8270-4663-A711-9DBFC316B739}"/>
    <dgm:cxn modelId="{4AC6A222-5985-4454-BAD3-EF163B9A350B}" type="presOf" srcId="{981D0E8F-CD00-4214-81D5-A94FBC7B4D52}" destId="{7247D319-3793-4AC3-B797-17743597E17D}" srcOrd="0" destOrd="0" presId="urn:microsoft.com/office/officeart/2005/8/layout/list1"/>
    <dgm:cxn modelId="{1BB5FC53-7D2C-42BF-AE49-350B816318D8}" type="presOf" srcId="{2046A7EC-0A52-4D74-94F0-FE699DF1385A}" destId="{319B1B1C-A57E-4F41-A379-1D263F19BAEC}" srcOrd="1" destOrd="0" presId="urn:microsoft.com/office/officeart/2005/8/layout/list1"/>
    <dgm:cxn modelId="{5C314522-AF6E-490B-AFDD-F35728B55A59}" type="presOf" srcId="{1DA6CFB4-5D00-4E24-AC4E-410F765B9EA7}" destId="{23D17E3B-2DA1-460E-A31B-257DE6D61199}" srcOrd="0" destOrd="0" presId="urn:microsoft.com/office/officeart/2005/8/layout/list1"/>
    <dgm:cxn modelId="{0E42C093-90B7-4331-93A6-519B24F3F5ED}" type="presOf" srcId="{81C9D7D5-6DB8-48D1-884F-730A12A1D023}" destId="{3B57471C-E3AB-440A-B817-67D454A99B47}" srcOrd="0" destOrd="0" presId="urn:microsoft.com/office/officeart/2005/8/layout/list1"/>
    <dgm:cxn modelId="{BFAF5D84-1AE9-4F26-8B00-563D3E51DFC6}" srcId="{89418120-36C0-4F65-AE6D-9F567CDEB453}" destId="{981D0E8F-CD00-4214-81D5-A94FBC7B4D52}" srcOrd="0" destOrd="0" parTransId="{9CD39000-A77D-4A11-A882-CF99F7529845}" sibTransId="{63544BEB-DEA6-4DF4-A31A-143F5D0C1788}"/>
    <dgm:cxn modelId="{C15E1561-6706-45D3-A1C7-E6275D379617}" srcId="{2046A7EC-0A52-4D74-94F0-FE699DF1385A}" destId="{A1F137CD-570A-4EBF-A3EC-B6D3A56DE11A}" srcOrd="0" destOrd="0" parTransId="{3FB24776-78BC-4B08-8A4F-743ECCAF2B13}" sibTransId="{C93B9B9A-523B-467E-B293-9F608BD94B74}"/>
    <dgm:cxn modelId="{C3964F61-FDD9-41C8-96F1-2325780D271A}" srcId="{81C9D7D5-6DB8-48D1-884F-730A12A1D023}" destId="{1DA6CFB4-5D00-4E24-AC4E-410F765B9EA7}" srcOrd="0" destOrd="0" parTransId="{BE2E0184-C57C-4EEA-8C80-F4603A09EF37}" sibTransId="{39662238-9E3C-415C-A26C-829E2BA774BB}"/>
    <dgm:cxn modelId="{0A7D10C6-2F82-4645-89B1-02737A48FFB0}" type="presOf" srcId="{81C9D7D5-6DB8-48D1-884F-730A12A1D023}" destId="{74290D6B-D94E-4A18-8002-2BBB0814713B}" srcOrd="1" destOrd="0" presId="urn:microsoft.com/office/officeart/2005/8/layout/list1"/>
    <dgm:cxn modelId="{1362B14F-6CD8-4806-9E38-67B80BF57703}" type="presOf" srcId="{89418120-36C0-4F65-AE6D-9F567CDEB453}" destId="{7D407252-4E25-43B8-AB7F-EC957C11BF3F}" srcOrd="0" destOrd="0" presId="urn:microsoft.com/office/officeart/2005/8/layout/list1"/>
    <dgm:cxn modelId="{A1E83D32-98E9-4240-B065-8309C4AE3EBD}" type="presOf" srcId="{073086F3-0DD0-4094-BED1-81214DE0C7A9}" destId="{435DC4D2-BABD-47A7-90A0-824918B12D76}" srcOrd="0" destOrd="0" presId="urn:microsoft.com/office/officeart/2005/8/layout/list1"/>
    <dgm:cxn modelId="{A89D58AC-BABB-4B4B-90ED-9EE0739C4587}" type="presParOf" srcId="{94812576-2220-40CD-AF16-B0C7E7829922}" destId="{7F5BFBC1-49C4-4329-A49C-A3A8F43410C4}" srcOrd="0" destOrd="0" presId="urn:microsoft.com/office/officeart/2005/8/layout/list1"/>
    <dgm:cxn modelId="{E31D2850-95C4-4045-8B35-D6F2B04A795B}" type="presParOf" srcId="{7F5BFBC1-49C4-4329-A49C-A3A8F43410C4}" destId="{735551B8-2E7A-4ACE-94FC-82B4FEA71B91}" srcOrd="0" destOrd="0" presId="urn:microsoft.com/office/officeart/2005/8/layout/list1"/>
    <dgm:cxn modelId="{982BB094-E1B4-4E40-AD70-585C36715900}" type="presParOf" srcId="{7F5BFBC1-49C4-4329-A49C-A3A8F43410C4}" destId="{1EB36039-B906-48C5-9890-F741E131E262}" srcOrd="1" destOrd="0" presId="urn:microsoft.com/office/officeart/2005/8/layout/list1"/>
    <dgm:cxn modelId="{B33E6D8A-A1D7-4D93-9859-F0F3A21F20D1}" type="presParOf" srcId="{94812576-2220-40CD-AF16-B0C7E7829922}" destId="{05550934-01C6-4D9D-A432-D6970D87555D}" srcOrd="1" destOrd="0" presId="urn:microsoft.com/office/officeart/2005/8/layout/list1"/>
    <dgm:cxn modelId="{833CF975-8F23-4284-8F70-4E96B8ACC7BE}" type="presParOf" srcId="{94812576-2220-40CD-AF16-B0C7E7829922}" destId="{435DC4D2-BABD-47A7-90A0-824918B12D76}" srcOrd="2" destOrd="0" presId="urn:microsoft.com/office/officeart/2005/8/layout/list1"/>
    <dgm:cxn modelId="{B1BC245C-F1A0-4D18-A55A-CB0EDEFC3B42}" type="presParOf" srcId="{94812576-2220-40CD-AF16-B0C7E7829922}" destId="{6DF40841-2D18-4DB1-AF6F-22EF7AC3B111}" srcOrd="3" destOrd="0" presId="urn:microsoft.com/office/officeart/2005/8/layout/list1"/>
    <dgm:cxn modelId="{F08AE407-9E07-43EB-A8A8-54A32C0CC6EE}" type="presParOf" srcId="{94812576-2220-40CD-AF16-B0C7E7829922}" destId="{364397D6-94AD-47CB-9E9B-EEFBAFBF23DB}" srcOrd="4" destOrd="0" presId="urn:microsoft.com/office/officeart/2005/8/layout/list1"/>
    <dgm:cxn modelId="{081C7DC7-8B34-43E8-B1B2-3A317C583F10}" type="presParOf" srcId="{364397D6-94AD-47CB-9E9B-EEFBAFBF23DB}" destId="{FC92B3C5-671A-4961-8A22-96BFB11906FE}" srcOrd="0" destOrd="0" presId="urn:microsoft.com/office/officeart/2005/8/layout/list1"/>
    <dgm:cxn modelId="{C971C2F9-E6F8-45EE-84BA-F70DBB3CC28D}" type="presParOf" srcId="{364397D6-94AD-47CB-9E9B-EEFBAFBF23DB}" destId="{319B1B1C-A57E-4F41-A379-1D263F19BAEC}" srcOrd="1" destOrd="0" presId="urn:microsoft.com/office/officeart/2005/8/layout/list1"/>
    <dgm:cxn modelId="{AB013930-0551-4664-A48E-CCDE58F65C34}" type="presParOf" srcId="{94812576-2220-40CD-AF16-B0C7E7829922}" destId="{E4C87D16-7AF6-4E84-84AB-95AA01E219B1}" srcOrd="5" destOrd="0" presId="urn:microsoft.com/office/officeart/2005/8/layout/list1"/>
    <dgm:cxn modelId="{4097E668-BC4F-43ED-9E0F-7E8D1F6834EA}" type="presParOf" srcId="{94812576-2220-40CD-AF16-B0C7E7829922}" destId="{98A77D84-1564-48EC-86F1-5F623BF9CADD}" srcOrd="6" destOrd="0" presId="urn:microsoft.com/office/officeart/2005/8/layout/list1"/>
    <dgm:cxn modelId="{F506297E-F2CC-4290-8179-CA59ABC98927}" type="presParOf" srcId="{94812576-2220-40CD-AF16-B0C7E7829922}" destId="{52CDA1F8-DFEB-43D0-94E2-4583B98BD090}" srcOrd="7" destOrd="0" presId="urn:microsoft.com/office/officeart/2005/8/layout/list1"/>
    <dgm:cxn modelId="{FB5A3DDE-3028-4C13-9218-BAE5B5D5C454}" type="presParOf" srcId="{94812576-2220-40CD-AF16-B0C7E7829922}" destId="{82F9819E-F416-4936-82E8-A9E9262B54B2}" srcOrd="8" destOrd="0" presId="urn:microsoft.com/office/officeart/2005/8/layout/list1"/>
    <dgm:cxn modelId="{8C9EDF4E-9D7D-4801-8ED7-66CB79CC0797}" type="presParOf" srcId="{82F9819E-F416-4936-82E8-A9E9262B54B2}" destId="{7D407252-4E25-43B8-AB7F-EC957C11BF3F}" srcOrd="0" destOrd="0" presId="urn:microsoft.com/office/officeart/2005/8/layout/list1"/>
    <dgm:cxn modelId="{2D005AC8-ED56-4AC2-A2F2-20832E97E62B}" type="presParOf" srcId="{82F9819E-F416-4936-82E8-A9E9262B54B2}" destId="{A041896B-293C-4683-85BE-4147CC5F8115}" srcOrd="1" destOrd="0" presId="urn:microsoft.com/office/officeart/2005/8/layout/list1"/>
    <dgm:cxn modelId="{17B3725E-8ACB-4BC2-8714-2140D278B28E}" type="presParOf" srcId="{94812576-2220-40CD-AF16-B0C7E7829922}" destId="{203FE1F5-74AB-4198-A311-230D9D50C49C}" srcOrd="9" destOrd="0" presId="urn:microsoft.com/office/officeart/2005/8/layout/list1"/>
    <dgm:cxn modelId="{770DEF55-CC8D-4AAF-B225-3030B8C205EA}" type="presParOf" srcId="{94812576-2220-40CD-AF16-B0C7E7829922}" destId="{7247D319-3793-4AC3-B797-17743597E17D}" srcOrd="10" destOrd="0" presId="urn:microsoft.com/office/officeart/2005/8/layout/list1"/>
    <dgm:cxn modelId="{634D9DC6-E832-46F6-9F55-D9845C5F71D1}" type="presParOf" srcId="{94812576-2220-40CD-AF16-B0C7E7829922}" destId="{A4B1BD36-1C60-4F95-9BA6-95FD462B3A7F}" srcOrd="11" destOrd="0" presId="urn:microsoft.com/office/officeart/2005/8/layout/list1"/>
    <dgm:cxn modelId="{9CF14690-62F1-4940-88E2-3FDE0D665866}" type="presParOf" srcId="{94812576-2220-40CD-AF16-B0C7E7829922}" destId="{210C51EC-136D-4D1D-904F-E1677A8FED84}" srcOrd="12" destOrd="0" presId="urn:microsoft.com/office/officeart/2005/8/layout/list1"/>
    <dgm:cxn modelId="{9A2A8B0D-A30C-4012-9337-0BAD31790167}" type="presParOf" srcId="{210C51EC-136D-4D1D-904F-E1677A8FED84}" destId="{3B57471C-E3AB-440A-B817-67D454A99B47}" srcOrd="0" destOrd="0" presId="urn:microsoft.com/office/officeart/2005/8/layout/list1"/>
    <dgm:cxn modelId="{6ADFDFFF-0DD5-463D-9BC6-42FAAE4C1DF6}" type="presParOf" srcId="{210C51EC-136D-4D1D-904F-E1677A8FED84}" destId="{74290D6B-D94E-4A18-8002-2BBB0814713B}" srcOrd="1" destOrd="0" presId="urn:microsoft.com/office/officeart/2005/8/layout/list1"/>
    <dgm:cxn modelId="{BC61A8CF-06E5-4E3B-B95C-BE3C65D7552E}" type="presParOf" srcId="{94812576-2220-40CD-AF16-B0C7E7829922}" destId="{54E1199B-A928-4F92-B4C7-9D067119A187}" srcOrd="13" destOrd="0" presId="urn:microsoft.com/office/officeart/2005/8/layout/list1"/>
    <dgm:cxn modelId="{51A37CEB-796F-49DA-8CE8-F9E62C8D0A36}" type="presParOf" srcId="{94812576-2220-40CD-AF16-B0C7E7829922}" destId="{23D17E3B-2DA1-460E-A31B-257DE6D6119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78EE9-BD0D-4BE2-9C4D-CCDAF265DADB}">
      <dsp:nvSpPr>
        <dsp:cNvPr id="0" name=""/>
        <dsp:cNvSpPr/>
      </dsp:nvSpPr>
      <dsp:spPr>
        <a:xfrm>
          <a:off x="884" y="220410"/>
          <a:ext cx="3220603" cy="1610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BUILT AFTER THE STCW MODEL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(STCIN)</a:t>
          </a:r>
          <a:endParaRPr lang="fr-FR" sz="2500" kern="1200" dirty="0"/>
        </a:p>
      </dsp:txBody>
      <dsp:txXfrm>
        <a:off x="48048" y="267574"/>
        <a:ext cx="3126275" cy="1515973"/>
      </dsp:txXfrm>
    </dsp:sp>
    <dsp:sp modelId="{00244287-AFC2-4DD3-A4A9-30BCFEE61027}">
      <dsp:nvSpPr>
        <dsp:cNvPr id="0" name=""/>
        <dsp:cNvSpPr/>
      </dsp:nvSpPr>
      <dsp:spPr>
        <a:xfrm>
          <a:off x="322945" y="1830712"/>
          <a:ext cx="322060" cy="1207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726"/>
              </a:lnTo>
              <a:lnTo>
                <a:pt x="322060" y="12077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E7F1B-265A-467C-B11A-7361796D3B5D}">
      <dsp:nvSpPr>
        <dsp:cNvPr id="0" name=""/>
        <dsp:cNvSpPr/>
      </dsp:nvSpPr>
      <dsp:spPr>
        <a:xfrm>
          <a:off x="645005" y="2233287"/>
          <a:ext cx="2576483" cy="1610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System of mutual recognition of maritime qualifications</a:t>
          </a:r>
          <a:endParaRPr lang="fr-FR" sz="2500" kern="1200" dirty="0"/>
        </a:p>
      </dsp:txBody>
      <dsp:txXfrm>
        <a:off x="692169" y="2280451"/>
        <a:ext cx="2482155" cy="1515973"/>
      </dsp:txXfrm>
    </dsp:sp>
    <dsp:sp modelId="{DB31BA70-0762-4F91-A7F0-C4FD1907E62D}">
      <dsp:nvSpPr>
        <dsp:cNvPr id="0" name=""/>
        <dsp:cNvSpPr/>
      </dsp:nvSpPr>
      <dsp:spPr>
        <a:xfrm>
          <a:off x="4026639" y="220410"/>
          <a:ext cx="3220603" cy="1610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BUILT AFTER THE EXISTING INLAND NAVIGATION REGULATIONS</a:t>
          </a:r>
          <a:endParaRPr lang="fr-FR" sz="2500" kern="1200" dirty="0"/>
        </a:p>
      </dsp:txBody>
      <dsp:txXfrm>
        <a:off x="4073803" y="267574"/>
        <a:ext cx="3126275" cy="1515973"/>
      </dsp:txXfrm>
    </dsp:sp>
    <dsp:sp modelId="{3E4276D5-A75C-4C43-8C8F-26E7963F03B4}">
      <dsp:nvSpPr>
        <dsp:cNvPr id="0" name=""/>
        <dsp:cNvSpPr/>
      </dsp:nvSpPr>
      <dsp:spPr>
        <a:xfrm>
          <a:off x="4348699" y="1830712"/>
          <a:ext cx="322060" cy="1207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726"/>
              </a:lnTo>
              <a:lnTo>
                <a:pt x="322060" y="12077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34DDC-32C6-4ECB-8365-FC2CBBF6A033}">
      <dsp:nvSpPr>
        <dsp:cNvPr id="0" name=""/>
        <dsp:cNvSpPr/>
      </dsp:nvSpPr>
      <dsp:spPr>
        <a:xfrm>
          <a:off x="4670760" y="2233287"/>
          <a:ext cx="2576483" cy="1610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Evolution in stages of the existing legal framework</a:t>
          </a:r>
          <a:endParaRPr lang="fr-FR" sz="2500" kern="1200" dirty="0"/>
        </a:p>
      </dsp:txBody>
      <dsp:txXfrm>
        <a:off x="4717924" y="2280451"/>
        <a:ext cx="2482155" cy="1515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C03BA-D4C4-48B7-8A42-098E24B158F0}">
      <dsp:nvSpPr>
        <dsp:cNvPr id="0" name=""/>
        <dsp:cNvSpPr/>
      </dsp:nvSpPr>
      <dsp:spPr>
        <a:xfrm rot="13164445">
          <a:off x="1008511" y="76732"/>
          <a:ext cx="3217122" cy="2742631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1B5807D-6A02-4FA4-8EEA-745781E7F28B}">
      <dsp:nvSpPr>
        <dsp:cNvPr id="0" name=""/>
        <dsp:cNvSpPr/>
      </dsp:nvSpPr>
      <dsp:spPr>
        <a:xfrm>
          <a:off x="2952329" y="1728192"/>
          <a:ext cx="162181" cy="1621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4A1677-75BA-47B3-9EAE-2B4ECF24CF5A}">
      <dsp:nvSpPr>
        <dsp:cNvPr id="0" name=""/>
        <dsp:cNvSpPr/>
      </dsp:nvSpPr>
      <dsp:spPr>
        <a:xfrm>
          <a:off x="1944217" y="1944218"/>
          <a:ext cx="2368682" cy="795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85937" bIns="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WORK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EXPERIENCE</a:t>
          </a:r>
          <a:endParaRPr lang="fr-FR" sz="1800" kern="1200" dirty="0"/>
        </a:p>
      </dsp:txBody>
      <dsp:txXfrm>
        <a:off x="1944217" y="1944218"/>
        <a:ext cx="2368682" cy="795364"/>
      </dsp:txXfrm>
    </dsp:sp>
    <dsp:sp modelId="{9DDE0859-F2D9-41F6-8B1C-171E9D35EF0A}">
      <dsp:nvSpPr>
        <dsp:cNvPr id="0" name=""/>
        <dsp:cNvSpPr/>
      </dsp:nvSpPr>
      <dsp:spPr>
        <a:xfrm>
          <a:off x="1142123" y="1142122"/>
          <a:ext cx="298037" cy="29803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519B80-5D94-4F99-8A0A-3A39EB2DAE38}">
      <dsp:nvSpPr>
        <dsp:cNvPr id="0" name=""/>
        <dsp:cNvSpPr/>
      </dsp:nvSpPr>
      <dsp:spPr>
        <a:xfrm>
          <a:off x="72012" y="1872211"/>
          <a:ext cx="2371857" cy="60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47320" bIns="0" numCol="1" spcCol="1270" anchor="b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ADMINISTRATIVE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 EXAM</a:t>
          </a:r>
          <a:endParaRPr lang="fr-FR" sz="1700" kern="1200" dirty="0"/>
        </a:p>
      </dsp:txBody>
      <dsp:txXfrm>
        <a:off x="72012" y="1872211"/>
        <a:ext cx="2371857" cy="605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C03BA-D4C4-48B7-8A42-098E24B158F0}">
      <dsp:nvSpPr>
        <dsp:cNvPr id="0" name=""/>
        <dsp:cNvSpPr/>
      </dsp:nvSpPr>
      <dsp:spPr>
        <a:xfrm>
          <a:off x="0" y="0"/>
          <a:ext cx="3366412" cy="2104008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1B5807D-6A02-4FA4-8EEA-745781E7F28B}">
      <dsp:nvSpPr>
        <dsp:cNvPr id="0" name=""/>
        <dsp:cNvSpPr/>
      </dsp:nvSpPr>
      <dsp:spPr>
        <a:xfrm>
          <a:off x="981696" y="1080120"/>
          <a:ext cx="117824" cy="1178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4A1677-75BA-47B3-9EAE-2B4ECF24CF5A}">
      <dsp:nvSpPr>
        <dsp:cNvPr id="0" name=""/>
        <dsp:cNvSpPr/>
      </dsp:nvSpPr>
      <dsp:spPr>
        <a:xfrm>
          <a:off x="529410" y="1440162"/>
          <a:ext cx="1094084" cy="29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433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TRAINING</a:t>
          </a:r>
          <a:endParaRPr lang="fr-FR" sz="1700" kern="1200" dirty="0"/>
        </a:p>
      </dsp:txBody>
      <dsp:txXfrm>
        <a:off x="529410" y="1440162"/>
        <a:ext cx="1094084" cy="290797"/>
      </dsp:txXfrm>
    </dsp:sp>
    <dsp:sp modelId="{9DDE0859-F2D9-41F6-8B1C-171E9D35EF0A}">
      <dsp:nvSpPr>
        <dsp:cNvPr id="0" name=""/>
        <dsp:cNvSpPr/>
      </dsp:nvSpPr>
      <dsp:spPr>
        <a:xfrm>
          <a:off x="2349848" y="504055"/>
          <a:ext cx="201984" cy="2019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519B80-5D94-4F99-8A0A-3A39EB2DAE38}">
      <dsp:nvSpPr>
        <dsp:cNvPr id="0" name=""/>
        <dsp:cNvSpPr/>
      </dsp:nvSpPr>
      <dsp:spPr>
        <a:xfrm>
          <a:off x="1815303" y="1080114"/>
          <a:ext cx="1429957" cy="36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28" tIns="0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SCHOOL EXAM</a:t>
          </a:r>
          <a:endParaRPr lang="fr-FR" sz="1700" kern="1200" dirty="0"/>
        </a:p>
      </dsp:txBody>
      <dsp:txXfrm>
        <a:off x="1815303" y="1080114"/>
        <a:ext cx="1429957" cy="3668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DC4D2-BABD-47A7-90A0-824918B12D76}">
      <dsp:nvSpPr>
        <dsp:cNvPr id="0" name=""/>
        <dsp:cNvSpPr/>
      </dsp:nvSpPr>
      <dsp:spPr>
        <a:xfrm>
          <a:off x="0" y="521260"/>
          <a:ext cx="60960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91592" rIns="4731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accent3"/>
              </a:solidFill>
              <a:latin typeface="Calibri"/>
              <a:cs typeface="Calibri"/>
            </a:rPr>
            <a:t>√ </a:t>
          </a:r>
          <a:r>
            <a:rPr lang="fr-FR" sz="1400" b="1" kern="1200" dirty="0" smtClean="0">
              <a:solidFill>
                <a:schemeClr val="accent3"/>
              </a:solidFill>
            </a:rPr>
            <a:t>DONE </a:t>
          </a:r>
          <a:r>
            <a:rPr lang="fr-FR" sz="1400" kern="1200" dirty="0" smtClean="0"/>
            <a:t>(Platina, </a:t>
          </a:r>
          <a:r>
            <a:rPr lang="fr-FR" sz="1400" kern="1200" dirty="0" err="1" smtClean="0"/>
            <a:t>Edinna</a:t>
          </a:r>
          <a:r>
            <a:rPr lang="fr-FR" sz="1400" kern="1200" dirty="0" smtClean="0"/>
            <a:t>)</a:t>
          </a:r>
          <a:endParaRPr lang="fr-FR" sz="1400" kern="1200" dirty="0"/>
        </a:p>
      </dsp:txBody>
      <dsp:txXfrm>
        <a:off x="0" y="521260"/>
        <a:ext cx="6096000" cy="595350"/>
      </dsp:txXfrm>
    </dsp:sp>
    <dsp:sp modelId="{1EB36039-B906-48C5-9890-F741E131E262}">
      <dsp:nvSpPr>
        <dsp:cNvPr id="0" name=""/>
        <dsp:cNvSpPr/>
      </dsp:nvSpPr>
      <dsp:spPr>
        <a:xfrm>
          <a:off x="304800" y="31462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COMPETENCE (Description of </a:t>
          </a:r>
          <a:r>
            <a:rPr lang="fr-FR" sz="1400" kern="1200" dirty="0" err="1" smtClean="0"/>
            <a:t>tasks</a:t>
          </a:r>
          <a:r>
            <a:rPr lang="fr-FR" sz="1400" kern="1200" dirty="0" smtClean="0"/>
            <a:t>)</a:t>
          </a:r>
          <a:endParaRPr lang="fr-FR" sz="1400" kern="1200" dirty="0"/>
        </a:p>
      </dsp:txBody>
      <dsp:txXfrm>
        <a:off x="324975" y="334795"/>
        <a:ext cx="4226850" cy="372930"/>
      </dsp:txXfrm>
    </dsp:sp>
    <dsp:sp modelId="{98A77D84-1564-48EC-86F1-5F623BF9CADD}">
      <dsp:nvSpPr>
        <dsp:cNvPr id="0" name=""/>
        <dsp:cNvSpPr/>
      </dsp:nvSpPr>
      <dsp:spPr>
        <a:xfrm>
          <a:off x="0" y="1398850"/>
          <a:ext cx="60960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91592" rIns="4731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chemeClr val="accent3"/>
              </a:solidFill>
              <a:latin typeface="Calibri"/>
              <a:cs typeface="Calibri"/>
            </a:rPr>
            <a:t>√ </a:t>
          </a:r>
          <a:r>
            <a:rPr lang="fr-FR" sz="1400" b="1" kern="1200" dirty="0" smtClean="0">
              <a:solidFill>
                <a:schemeClr val="accent3"/>
              </a:solidFill>
            </a:rPr>
            <a:t>DONE </a:t>
          </a:r>
          <a:r>
            <a:rPr lang="fr-FR" sz="1400" kern="1200" dirty="0" smtClean="0"/>
            <a:t>(Platina, </a:t>
          </a:r>
          <a:r>
            <a:rPr lang="fr-FR" sz="1400" kern="1200" dirty="0" err="1" smtClean="0"/>
            <a:t>Edinna</a:t>
          </a:r>
          <a:r>
            <a:rPr lang="fr-FR" sz="1400" kern="1200" dirty="0" smtClean="0"/>
            <a:t>)</a:t>
          </a:r>
          <a:endParaRPr lang="fr-FR" sz="1400" kern="1200" dirty="0"/>
        </a:p>
      </dsp:txBody>
      <dsp:txXfrm>
        <a:off x="0" y="1398850"/>
        <a:ext cx="6096000" cy="595350"/>
      </dsp:txXfrm>
    </dsp:sp>
    <dsp:sp modelId="{319B1B1C-A57E-4F41-A379-1D263F19BAEC}">
      <dsp:nvSpPr>
        <dsp:cNvPr id="0" name=""/>
        <dsp:cNvSpPr/>
      </dsp:nvSpPr>
      <dsp:spPr>
        <a:xfrm>
          <a:off x="304800" y="119221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KNOWLEDGE UNDERSTANDING AND PROFECIENCY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(aptitudes </a:t>
          </a:r>
          <a:r>
            <a:rPr lang="fr-FR" sz="1400" kern="1200" dirty="0" err="1" smtClean="0"/>
            <a:t>required</a:t>
          </a:r>
          <a:r>
            <a:rPr lang="fr-FR" sz="1400" kern="1200" dirty="0" smtClean="0"/>
            <a:t> to carry out </a:t>
          </a:r>
          <a:r>
            <a:rPr lang="fr-FR" sz="1400" kern="1200" dirty="0" err="1" smtClean="0"/>
            <a:t>tasks</a:t>
          </a:r>
          <a:r>
            <a:rPr lang="fr-FR" sz="1400" kern="1200" dirty="0" smtClean="0"/>
            <a:t>)</a:t>
          </a:r>
          <a:endParaRPr lang="fr-FR" sz="1400" kern="1200" dirty="0"/>
        </a:p>
      </dsp:txBody>
      <dsp:txXfrm>
        <a:off x="324975" y="1212385"/>
        <a:ext cx="4226850" cy="372930"/>
      </dsp:txXfrm>
    </dsp:sp>
    <dsp:sp modelId="{7247D319-3793-4AC3-B797-17743597E17D}">
      <dsp:nvSpPr>
        <dsp:cNvPr id="0" name=""/>
        <dsp:cNvSpPr/>
      </dsp:nvSpPr>
      <dsp:spPr>
        <a:xfrm>
          <a:off x="0" y="2276440"/>
          <a:ext cx="60960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91592" rIns="4731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Marco Polo tender =&gt; (STC)</a:t>
          </a:r>
          <a:endParaRPr lang="fr-FR" sz="1400" kern="1200" dirty="0"/>
        </a:p>
      </dsp:txBody>
      <dsp:txXfrm>
        <a:off x="0" y="2276440"/>
        <a:ext cx="6096000" cy="595350"/>
      </dsp:txXfrm>
    </dsp:sp>
    <dsp:sp modelId="{A041896B-293C-4683-85BE-4147CC5F8115}">
      <dsp:nvSpPr>
        <dsp:cNvPr id="0" name=""/>
        <dsp:cNvSpPr/>
      </dsp:nvSpPr>
      <dsp:spPr>
        <a:xfrm>
          <a:off x="304800" y="2069800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METHODS FOR DEMONSTRATING COMPETENCE</a:t>
          </a:r>
          <a:endParaRPr lang="fr-FR" sz="1400" kern="1200" dirty="0"/>
        </a:p>
      </dsp:txBody>
      <dsp:txXfrm>
        <a:off x="324975" y="2089975"/>
        <a:ext cx="4226850" cy="372930"/>
      </dsp:txXfrm>
    </dsp:sp>
    <dsp:sp modelId="{23D17E3B-2DA1-460E-A31B-257DE6D61199}">
      <dsp:nvSpPr>
        <dsp:cNvPr id="0" name=""/>
        <dsp:cNvSpPr/>
      </dsp:nvSpPr>
      <dsp:spPr>
        <a:xfrm>
          <a:off x="0" y="3154030"/>
          <a:ext cx="6096000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291592" rIns="4731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Marco Polo tender =&gt; (STC)</a:t>
          </a:r>
          <a:endParaRPr lang="fr-FR" sz="1400" kern="1200" dirty="0"/>
        </a:p>
      </dsp:txBody>
      <dsp:txXfrm>
        <a:off x="0" y="3154030"/>
        <a:ext cx="6096000" cy="595350"/>
      </dsp:txXfrm>
    </dsp:sp>
    <dsp:sp modelId="{74290D6B-D94E-4A18-8002-2BBB0814713B}">
      <dsp:nvSpPr>
        <dsp:cNvPr id="0" name=""/>
        <dsp:cNvSpPr/>
      </dsp:nvSpPr>
      <dsp:spPr>
        <a:xfrm>
          <a:off x="304800" y="2947389"/>
          <a:ext cx="4267200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CRITERIA FOR EVALUATING COMPETENCE</a:t>
          </a:r>
          <a:endParaRPr lang="fr-FR" sz="1400" kern="1200" dirty="0"/>
        </a:p>
      </dsp:txBody>
      <dsp:txXfrm>
        <a:off x="324975" y="2967564"/>
        <a:ext cx="422685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7941" cy="502444"/>
          </a:xfrm>
          <a:prstGeom prst="rect">
            <a:avLst/>
          </a:prstGeom>
        </p:spPr>
        <p:txBody>
          <a:bodyPr vert="horz" lIns="96954" tIns="48477" rIns="96954" bIns="4847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18783" y="0"/>
            <a:ext cx="2997941" cy="502444"/>
          </a:xfrm>
          <a:prstGeom prst="rect">
            <a:avLst/>
          </a:prstGeom>
        </p:spPr>
        <p:txBody>
          <a:bodyPr vert="horz" lIns="96954" tIns="48477" rIns="96954" bIns="48477" rtlCol="0"/>
          <a:lstStyle>
            <a:lvl1pPr algn="r">
              <a:defRPr sz="1300"/>
            </a:lvl1pPr>
          </a:lstStyle>
          <a:p>
            <a:fld id="{5D338279-7E39-4B12-B7A7-4AEBB3BF5631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54063"/>
            <a:ext cx="5022850" cy="376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4" tIns="48477" rIns="96954" bIns="4847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1833" y="4773216"/>
            <a:ext cx="5534660" cy="4521994"/>
          </a:xfrm>
          <a:prstGeom prst="rect">
            <a:avLst/>
          </a:prstGeom>
        </p:spPr>
        <p:txBody>
          <a:bodyPr vert="horz" lIns="96954" tIns="48477" rIns="96954" bIns="4847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44687"/>
            <a:ext cx="2997941" cy="502444"/>
          </a:xfrm>
          <a:prstGeom prst="rect">
            <a:avLst/>
          </a:prstGeom>
        </p:spPr>
        <p:txBody>
          <a:bodyPr vert="horz" lIns="96954" tIns="48477" rIns="96954" bIns="4847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18783" y="9544687"/>
            <a:ext cx="2997941" cy="502444"/>
          </a:xfrm>
          <a:prstGeom prst="rect">
            <a:avLst/>
          </a:prstGeom>
        </p:spPr>
        <p:txBody>
          <a:bodyPr vert="horz" lIns="96954" tIns="48477" rIns="96954" bIns="48477" rtlCol="0" anchor="b"/>
          <a:lstStyle>
            <a:lvl1pPr algn="r">
              <a:defRPr sz="1300"/>
            </a:lvl1pPr>
          </a:lstStyle>
          <a:p>
            <a:fld id="{2156048C-CC03-47E5-988D-D96932F4F2A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13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8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23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64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47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43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40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42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86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50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27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37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tint val="66000"/>
                <a:satMod val="160000"/>
              </a:schemeClr>
            </a:gs>
            <a:gs pos="8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57F4D-AA52-43C8-9E0D-231A254F505A}" type="datetimeFigureOut">
              <a:rPr lang="fr-FR" smtClean="0"/>
              <a:t>13/06/2012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7C6B-EF50-41A6-BDE6-EDAD61FA63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4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Framework  for  qualifications in inland navigation</a:t>
            </a: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Cécile Tournaye</a:t>
            </a:r>
          </a:p>
          <a:p>
            <a:pPr algn="l"/>
            <a:r>
              <a:rPr lang="fr-FR" sz="2000" dirty="0" smtClean="0"/>
              <a:t>STF </a:t>
            </a:r>
            <a:r>
              <a:rPr lang="en-GB" sz="2000" dirty="0" smtClean="0"/>
              <a:t>Committee</a:t>
            </a:r>
            <a:r>
              <a:rPr lang="fr-FR" sz="2000" dirty="0" smtClean="0"/>
              <a:t>, 30.05.2012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2851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FORM FOR THE EUROPEAN FRAMEWORK?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671873822"/>
              </p:ext>
            </p:extLst>
          </p:nvPr>
        </p:nvGraphicFramePr>
        <p:xfrm>
          <a:off x="971600" y="1772816"/>
          <a:ext cx="72481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51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0286" y="116632"/>
            <a:ext cx="8229600" cy="1143000"/>
          </a:xfrm>
        </p:spPr>
        <p:txBody>
          <a:bodyPr>
            <a:normAutofit/>
          </a:bodyPr>
          <a:lstStyle/>
          <a:p>
            <a:r>
              <a:rPr lang="fr-FR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STCW MODEL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251520" y="1340768"/>
            <a:ext cx="2698612" cy="1471264"/>
            <a:chOff x="0" y="350860"/>
            <a:chExt cx="2698612" cy="1471264"/>
          </a:xfrm>
        </p:grpSpPr>
        <p:sp>
          <p:nvSpPr>
            <p:cNvPr id="8" name="Rectangle 7"/>
            <p:cNvSpPr/>
            <p:nvPr/>
          </p:nvSpPr>
          <p:spPr>
            <a:xfrm>
              <a:off x="0" y="350860"/>
              <a:ext cx="2698612" cy="147126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0" y="350860"/>
              <a:ext cx="2698612" cy="14712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smtClean="0"/>
                <a:t>Minimum standards defined</a:t>
              </a:r>
              <a:endParaRPr lang="en-GB" sz="1600" b="1" kern="1200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203848" y="1340768"/>
            <a:ext cx="2698612" cy="1471264"/>
            <a:chOff x="3062022" y="363732"/>
            <a:chExt cx="2698612" cy="1673081"/>
          </a:xfrm>
        </p:grpSpPr>
        <p:sp>
          <p:nvSpPr>
            <p:cNvPr id="11" name="Rectangle 10"/>
            <p:cNvSpPr/>
            <p:nvPr/>
          </p:nvSpPr>
          <p:spPr>
            <a:xfrm>
              <a:off x="3062022" y="363732"/>
              <a:ext cx="2698612" cy="1673081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3062022" y="363732"/>
              <a:ext cx="2698612" cy="16730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dirty="0" smtClean="0"/>
                <a:t>Certification processes</a:t>
              </a:r>
              <a:endParaRPr lang="en-GB" sz="1600" b="1" kern="1200" dirty="0"/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6156176" y="1340768"/>
            <a:ext cx="2698612" cy="1471264"/>
            <a:chOff x="6155603" y="497029"/>
            <a:chExt cx="2698612" cy="1015140"/>
          </a:xfrm>
        </p:grpSpPr>
        <p:sp>
          <p:nvSpPr>
            <p:cNvPr id="14" name="Rectangle 13"/>
            <p:cNvSpPr/>
            <p:nvPr/>
          </p:nvSpPr>
          <p:spPr>
            <a:xfrm>
              <a:off x="6155603" y="497029"/>
              <a:ext cx="2698612" cy="1015140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6155603" y="497029"/>
              <a:ext cx="2698612" cy="101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1" kern="1200" smtClean="0"/>
                <a:t>Mechanisms to warrant effective implementation</a:t>
              </a:r>
              <a:endParaRPr lang="en-GB" sz="1600" b="1" kern="120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6156176" y="2986506"/>
            <a:ext cx="2698612" cy="2864750"/>
            <a:chOff x="6158371" y="2008902"/>
            <a:chExt cx="2698612" cy="2864750"/>
          </a:xfrm>
        </p:grpSpPr>
        <p:sp>
          <p:nvSpPr>
            <p:cNvPr id="17" name="Rectangle 16"/>
            <p:cNvSpPr/>
            <p:nvPr/>
          </p:nvSpPr>
          <p:spPr>
            <a:xfrm>
              <a:off x="6158371" y="2008902"/>
              <a:ext cx="2698612" cy="286475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6158371" y="2008902"/>
              <a:ext cx="2698612" cy="28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74" tIns="58674" rIns="78232" bIns="88011" numCol="1" spcCol="1270" anchor="t" anchorCtr="0">
              <a:noAutofit/>
            </a:bodyPr>
            <a:lstStyle/>
            <a:p>
              <a:pPr marL="171450" lvl="1" indent="-1714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Sanction mechanisms</a:t>
              </a:r>
            </a:p>
            <a:p>
              <a:pPr marL="171450" lvl="1" indent="-1714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endParaRPr lang="en-GB" sz="1600" kern="1200" dirty="0" smtClean="0"/>
            </a:p>
            <a:p>
              <a:pPr marL="171450" lvl="1" indent="-1714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Database to register all certificates delivered/ withdrawn/suspended</a:t>
              </a:r>
            </a:p>
            <a:p>
              <a:pPr marL="171450" lvl="1" indent="-1714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endParaRPr lang="en-GB" sz="1600" kern="1200" dirty="0" smtClean="0"/>
            </a:p>
            <a:p>
              <a:pPr marL="171450" lvl="1" indent="-1714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Cooperation/exchange of information mechanisms</a:t>
              </a:r>
              <a:endParaRPr lang="en-GB" sz="1600" kern="1200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3211693" y="2993639"/>
            <a:ext cx="2698612" cy="2864750"/>
            <a:chOff x="3096349" y="2031793"/>
            <a:chExt cx="2698612" cy="2864750"/>
          </a:xfrm>
        </p:grpSpPr>
        <p:sp>
          <p:nvSpPr>
            <p:cNvPr id="20" name="Rectangle 19"/>
            <p:cNvSpPr/>
            <p:nvPr/>
          </p:nvSpPr>
          <p:spPr>
            <a:xfrm>
              <a:off x="3096349" y="2031793"/>
              <a:ext cx="2698612" cy="2864750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3096349" y="2031793"/>
              <a:ext cx="2698612" cy="2864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285750" lvl="1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dirty="0" smtClean="0"/>
                <a:t>States</a:t>
              </a:r>
              <a:r>
                <a:rPr lang="en-GB" sz="1600" dirty="0"/>
                <a:t>’ internal certification </a:t>
              </a:r>
              <a:r>
                <a:rPr lang="en-GB" sz="1600" dirty="0" smtClean="0"/>
                <a:t>procedure</a:t>
              </a:r>
            </a:p>
            <a:p>
              <a:pPr marL="285750" lvl="1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endParaRPr lang="en-GB" sz="1600" dirty="0"/>
            </a:p>
            <a:p>
              <a:pPr marL="285750" lvl="1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dirty="0" smtClean="0"/>
                <a:t>International </a:t>
              </a:r>
              <a:r>
                <a:rPr lang="en-GB" sz="1600" dirty="0"/>
                <a:t>certification procedure through IMO (group of national expert + on site inspection) =&gt; white list</a:t>
              </a:r>
            </a:p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endParaRPr lang="en-GB" sz="1600" kern="1200" dirty="0" smtClean="0"/>
            </a:p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European certification procedure through EMSA =&gt; EC list 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251520" y="2996952"/>
            <a:ext cx="2698612" cy="2857617"/>
            <a:chOff x="0" y="2038926"/>
            <a:chExt cx="2698612" cy="2857617"/>
          </a:xfrm>
        </p:grpSpPr>
        <p:sp>
          <p:nvSpPr>
            <p:cNvPr id="23" name="Rectangle 22"/>
            <p:cNvSpPr/>
            <p:nvPr/>
          </p:nvSpPr>
          <p:spPr>
            <a:xfrm>
              <a:off x="0" y="2038926"/>
              <a:ext cx="2698612" cy="2857617"/>
            </a:xfrm>
            <a:prstGeom prst="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0" y="2038926"/>
              <a:ext cx="2698612" cy="2857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Medical fitness</a:t>
              </a: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600" kern="1200" dirty="0" smtClean="0"/>
            </a:p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Age </a:t>
              </a: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600" kern="1200" dirty="0" smtClean="0"/>
            </a:p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Experience</a:t>
              </a: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GB" sz="1600" kern="1200" dirty="0" smtClean="0"/>
            </a:p>
            <a:p>
              <a:pPr marL="285750" lvl="1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GB" sz="1600" kern="1200" dirty="0" smtClean="0"/>
                <a:t>Training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2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main methods to gain competence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638719175"/>
              </p:ext>
            </p:extLst>
          </p:nvPr>
        </p:nvGraphicFramePr>
        <p:xfrm>
          <a:off x="4283968" y="1916832"/>
          <a:ext cx="4776192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335457683"/>
              </p:ext>
            </p:extLst>
          </p:nvPr>
        </p:nvGraphicFramePr>
        <p:xfrm>
          <a:off x="251520" y="2492896"/>
          <a:ext cx="4248472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3635896" y="2586608"/>
            <a:ext cx="1440160" cy="69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COMPETENCE</a:t>
            </a:r>
            <a:endParaRPr lang="fr-FR" sz="1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397376" y="235439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fr-FR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49185" y="2371129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0339" y="1985064"/>
            <a:ext cx="2992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GAINED THROUGH TRAINING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68144" y="1974569"/>
            <a:ext cx="3199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GAINED THROUGH EXPERIENCE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5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574047035"/>
              </p:ext>
            </p:extLst>
          </p:nvPr>
        </p:nvGraphicFramePr>
        <p:xfrm>
          <a:off x="75557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ccolade fermante 5"/>
          <p:cNvSpPr/>
          <p:nvPr/>
        </p:nvSpPr>
        <p:spPr>
          <a:xfrm>
            <a:off x="6804248" y="2348880"/>
            <a:ext cx="432048" cy="1728192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380312" y="2636912"/>
            <a:ext cx="1440160" cy="86409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Professional profiles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8640"/>
            <a:ext cx="8676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European standards of training and certification in inland navigation (STCIN</a:t>
            </a:r>
            <a:r>
              <a:rPr lang="en-GB" sz="3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) </a:t>
            </a:r>
            <a:endParaRPr lang="fr-F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805" y="1628800"/>
            <a:ext cx="7061515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600" dirty="0"/>
              <a:t>Define minimum standards of training to meet competences defined in professional </a:t>
            </a:r>
            <a:r>
              <a:rPr lang="en-GB" sz="2600" dirty="0" smtClean="0"/>
              <a:t>profile</a:t>
            </a:r>
          </a:p>
          <a:p>
            <a:pPr marL="514350" indent="-514350">
              <a:buAutoNum type="arabicPeriod"/>
            </a:pPr>
            <a:endParaRPr lang="en-GB" sz="2600" dirty="0"/>
          </a:p>
          <a:p>
            <a:pPr marL="514350" indent="-514350">
              <a:buAutoNum type="arabicPeriod"/>
            </a:pPr>
            <a:r>
              <a:rPr lang="en-GB" sz="2600" dirty="0"/>
              <a:t>Design </a:t>
            </a:r>
            <a:r>
              <a:rPr lang="en-GB" sz="2600" dirty="0" smtClean="0"/>
              <a:t>certification processes (internal systems, and international systems) </a:t>
            </a:r>
            <a:r>
              <a:rPr lang="en-GB" sz="2600" dirty="0"/>
              <a:t>to </a:t>
            </a:r>
            <a:r>
              <a:rPr lang="en-GB" sz="2600" dirty="0" smtClean="0"/>
              <a:t>control  </a:t>
            </a:r>
            <a:r>
              <a:rPr lang="en-GB" sz="2600" dirty="0"/>
              <a:t>quality of training </a:t>
            </a:r>
            <a:r>
              <a:rPr lang="en-GB" sz="2600" dirty="0" smtClean="0"/>
              <a:t>provided</a:t>
            </a:r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899592" y="332656"/>
            <a:ext cx="7344816" cy="9361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/>
              <a:t>MARCO POLO GROUP</a:t>
            </a:r>
          </a:p>
          <a:p>
            <a:pPr algn="ctr"/>
            <a:r>
              <a:rPr lang="en-GB" sz="2600" b="1" dirty="0" smtClean="0"/>
              <a:t>Focused on training and school exams</a:t>
            </a:r>
          </a:p>
          <a:p>
            <a:pPr algn="ctr"/>
            <a:endParaRPr lang="en-GB" sz="1000" dirty="0" smtClean="0"/>
          </a:p>
        </p:txBody>
      </p:sp>
      <p:sp>
        <p:nvSpPr>
          <p:cNvPr id="7" name="Accolade fermante 6"/>
          <p:cNvSpPr/>
          <p:nvPr/>
        </p:nvSpPr>
        <p:spPr>
          <a:xfrm>
            <a:off x="7031735" y="2681916"/>
            <a:ext cx="604055" cy="18002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650596" y="3104963"/>
            <a:ext cx="1187624" cy="95410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Necessary involvement of national experts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3"/>
          <p:cNvSpPr txBox="1">
            <a:spLocks/>
          </p:cNvSpPr>
          <p:nvPr/>
        </p:nvSpPr>
        <p:spPr>
          <a:xfrm>
            <a:off x="232691" y="5373216"/>
            <a:ext cx="8155733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/>
              <a:buChar char="Þ"/>
            </a:pPr>
            <a:r>
              <a:rPr lang="en-GB" sz="2600" dirty="0" smtClean="0">
                <a:solidFill>
                  <a:schemeClr val="bg1"/>
                </a:solidFill>
              </a:rPr>
              <a:t>Methods for demonstrating competence and criteria for evaluating competence GAINED THROUGH TRAINING</a:t>
            </a:r>
          </a:p>
          <a:p>
            <a:pPr>
              <a:buFont typeface="Symbol"/>
              <a:buChar char="Þ"/>
            </a:pPr>
            <a:endParaRPr lang="fr-FR" sz="2600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228600" indent="-228600" algn="just">
              <a:buAutoNum type="arabicPeriod"/>
            </a:pPr>
            <a:r>
              <a:rPr lang="en-GB" dirty="0" smtClean="0"/>
              <a:t> Mutual recognition of boat master certificates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Reduce </a:t>
            </a:r>
            <a:r>
              <a:rPr lang="en-GB" dirty="0"/>
              <a:t>experience by using </a:t>
            </a:r>
            <a:r>
              <a:rPr lang="en-GB" dirty="0" smtClean="0"/>
              <a:t>simulators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Local </a:t>
            </a:r>
            <a:r>
              <a:rPr lang="en-GB" dirty="0"/>
              <a:t>knowledge </a:t>
            </a:r>
            <a:r>
              <a:rPr lang="en-GB" dirty="0" smtClean="0"/>
              <a:t>requirements </a:t>
            </a:r>
            <a:endParaRPr lang="en-GB" dirty="0"/>
          </a:p>
          <a:p>
            <a:pPr lvl="1">
              <a:buFont typeface="Wingdings" pitchFamily="2" charset="2"/>
              <a:buChar char="§"/>
            </a:pPr>
            <a:r>
              <a:rPr lang="en-GB" dirty="0"/>
              <a:t>Medical fitness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Specialisation modules for specific ships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 Mutual recognition of other qualifications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Already achieved when based only on work experience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Could be pursued when obtained through a combination of work experience and exam organised by administration  (sailors, machinist, safety staff on-board passenger ships…)</a:t>
            </a:r>
          </a:p>
          <a:p>
            <a:pPr lvl="1">
              <a:buFont typeface="Wingdings" pitchFamily="2" charset="2"/>
              <a:buChar char="§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Cooperation mechanisms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Common database for the issued qualification titles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Withdrawal/suspension/ban to navigate procedures</a:t>
            </a:r>
          </a:p>
          <a:p>
            <a:pPr marL="0" indent="0">
              <a:buNone/>
            </a:pPr>
            <a:endParaRPr lang="fr-FR" dirty="0"/>
          </a:p>
          <a:p>
            <a:pPr marL="400050" lvl="1" indent="0">
              <a:buNone/>
            </a:pPr>
            <a:r>
              <a:rPr lang="fr-FR" dirty="0"/>
              <a:t>	</a:t>
            </a:r>
            <a:endParaRPr lang="en-US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188640"/>
            <a:ext cx="7999160" cy="11521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b="1" dirty="0" smtClean="0"/>
          </a:p>
          <a:p>
            <a:pPr algn="ctr"/>
            <a:r>
              <a:rPr lang="en-US" sz="2600" b="1" dirty="0" smtClean="0"/>
              <a:t>GROUP </a:t>
            </a:r>
            <a:r>
              <a:rPr lang="en-US" sz="2600" b="1" dirty="0"/>
              <a:t>OF « NATIONAL EXPERTS »</a:t>
            </a:r>
          </a:p>
          <a:p>
            <a:pPr algn="ctr"/>
            <a:r>
              <a:rPr lang="en-US" sz="2600" b="1" dirty="0"/>
              <a:t>Focused on </a:t>
            </a:r>
            <a:r>
              <a:rPr lang="en-US" sz="2600" b="1" dirty="0" smtClean="0"/>
              <a:t>the other requirements</a:t>
            </a:r>
          </a:p>
          <a:p>
            <a:pPr algn="ctr"/>
            <a:r>
              <a:rPr lang="en-GB" sz="2000" dirty="0"/>
              <a:t>(see work programme STF(12)9</a:t>
            </a:r>
            <a:r>
              <a:rPr lang="en-GB" sz="2000" dirty="0" smtClean="0"/>
              <a:t>)</a:t>
            </a:r>
          </a:p>
          <a:p>
            <a:pPr algn="ctr"/>
            <a:endParaRPr lang="en-GB" sz="2000" dirty="0"/>
          </a:p>
        </p:txBody>
      </p:sp>
      <p:sp>
        <p:nvSpPr>
          <p:cNvPr id="5" name="Espace réservé du contenu 5"/>
          <p:cNvSpPr txBox="1">
            <a:spLocks/>
          </p:cNvSpPr>
          <p:nvPr/>
        </p:nvSpPr>
        <p:spPr>
          <a:xfrm>
            <a:off x="251520" y="5373216"/>
            <a:ext cx="8119748" cy="10676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/>
              <a:buChar char="Þ"/>
            </a:pPr>
            <a:r>
              <a:rPr lang="en-GB" sz="2600" dirty="0" smtClean="0">
                <a:solidFill>
                  <a:schemeClr val="bg1"/>
                </a:solidFill>
              </a:rPr>
              <a:t>Methods for demonstrating competence and criteria for evaluating competence GAINED THROUGH EXPERIENCE</a:t>
            </a:r>
          </a:p>
          <a:p>
            <a:pPr marL="0" indent="0">
              <a:buNone/>
            </a:pPr>
            <a:endParaRPr lang="en-GB" sz="2600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76187" y="2492896"/>
            <a:ext cx="2335573" cy="1424215"/>
            <a:chOff x="2808307" y="2667270"/>
            <a:chExt cx="2448280" cy="1668572"/>
          </a:xfrm>
        </p:grpSpPr>
        <p:sp>
          <p:nvSpPr>
            <p:cNvPr id="5" name="Ellipse 4"/>
            <p:cNvSpPr/>
            <p:nvPr/>
          </p:nvSpPr>
          <p:spPr>
            <a:xfrm>
              <a:off x="2808307" y="2667270"/>
              <a:ext cx="2448280" cy="166857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lipse 4"/>
            <p:cNvSpPr/>
            <p:nvPr/>
          </p:nvSpPr>
          <p:spPr>
            <a:xfrm>
              <a:off x="3166849" y="2911627"/>
              <a:ext cx="1731196" cy="1179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100" kern="1200" dirty="0" smtClean="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rPr>
                <a:t>« National Experts » Group </a:t>
              </a:r>
              <a:endParaRPr lang="fr-FR" sz="2100" kern="12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27923" y="1138610"/>
            <a:ext cx="2806717" cy="1066254"/>
            <a:chOff x="3061" y="3077409"/>
            <a:chExt cx="2764294" cy="189114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" name="Rectangle à coins arrondis 7"/>
            <p:cNvSpPr/>
            <p:nvPr/>
          </p:nvSpPr>
          <p:spPr>
            <a:xfrm>
              <a:off x="3061" y="3077409"/>
              <a:ext cx="2764294" cy="1891143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58451" y="3132799"/>
              <a:ext cx="2653514" cy="178036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100" kern="1200" dirty="0" smtClean="0">
                  <a:solidFill>
                    <a:schemeClr val="bg1"/>
                  </a:solidFill>
                </a:rPr>
                <a:t> « </a:t>
              </a:r>
              <a:r>
                <a:rPr lang="fr-FR" sz="2100" dirty="0">
                  <a:solidFill>
                    <a:schemeClr val="bg1"/>
                  </a:solidFill>
                </a:rPr>
                <a:t>M</a:t>
              </a:r>
              <a:r>
                <a:rPr lang="fr-FR" sz="2100" kern="1200" dirty="0" smtClean="0">
                  <a:solidFill>
                    <a:schemeClr val="bg1"/>
                  </a:solidFill>
                </a:rPr>
                <a:t>arco </a:t>
              </a:r>
              <a:r>
                <a:rPr lang="fr-FR" sz="2100" dirty="0">
                  <a:solidFill>
                    <a:schemeClr val="bg1"/>
                  </a:solidFill>
                </a:rPr>
                <a:t>P</a:t>
              </a:r>
              <a:r>
                <a:rPr lang="fr-FR" sz="2100" kern="1200" dirty="0" smtClean="0">
                  <a:solidFill>
                    <a:schemeClr val="bg1"/>
                  </a:solidFill>
                </a:rPr>
                <a:t>olo » Group</a:t>
              </a:r>
              <a:endParaRPr lang="fr-FR" sz="2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Flèche droite 9"/>
          <p:cNvSpPr/>
          <p:nvPr/>
        </p:nvSpPr>
        <p:spPr>
          <a:xfrm>
            <a:off x="2915816" y="1420788"/>
            <a:ext cx="936104" cy="501898"/>
          </a:xfrm>
          <a:prstGeom prst="rightArrow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2915816" y="2996952"/>
            <a:ext cx="936104" cy="501898"/>
          </a:xfrm>
          <a:prstGeom prst="rightArrow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923928" y="1255945"/>
            <a:ext cx="2567880" cy="917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 smtClean="0"/>
              <a:t>Standards of training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 smtClean="0"/>
              <a:t>Control of training quality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95936" y="2492896"/>
            <a:ext cx="2520280" cy="1588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 smtClean="0"/>
              <a:t>Other Requirements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 smtClean="0"/>
              <a:t>Implementation mechanism</a:t>
            </a:r>
            <a:endParaRPr lang="en-GB" dirty="0"/>
          </a:p>
        </p:txBody>
      </p:sp>
      <p:sp>
        <p:nvSpPr>
          <p:cNvPr id="14" name="Accolade fermante 13"/>
          <p:cNvSpPr/>
          <p:nvPr/>
        </p:nvSpPr>
        <p:spPr>
          <a:xfrm>
            <a:off x="6660232" y="993989"/>
            <a:ext cx="648072" cy="3174070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rondir un rectangle avec un coin diagonal 14"/>
          <p:cNvSpPr/>
          <p:nvPr/>
        </p:nvSpPr>
        <p:spPr>
          <a:xfrm>
            <a:off x="7380312" y="1479105"/>
            <a:ext cx="1656184" cy="2885999"/>
          </a:xfrm>
          <a:prstGeom prst="round2DiagRect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DESIGN a EUROPEAN GENERAL FRAMEWORK</a:t>
            </a:r>
            <a:endParaRPr lang="fr-FR" dirty="0"/>
          </a:p>
        </p:txBody>
      </p:sp>
      <p:sp>
        <p:nvSpPr>
          <p:cNvPr id="18" name="Cadre 17"/>
          <p:cNvSpPr/>
          <p:nvPr/>
        </p:nvSpPr>
        <p:spPr>
          <a:xfrm>
            <a:off x="3203848" y="5301208"/>
            <a:ext cx="4320480" cy="1152128"/>
          </a:xfrm>
          <a:prstGeom prst="fram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45970" y="5497268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FRAMEWORK</a:t>
            </a:r>
          </a:p>
          <a:p>
            <a:pPr algn="ctr"/>
            <a:r>
              <a:rPr lang="fr-F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(2018-2020)</a:t>
            </a:r>
            <a:endParaRPr lang="fr-FR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Pentagone 20"/>
          <p:cNvSpPr/>
          <p:nvPr/>
        </p:nvSpPr>
        <p:spPr>
          <a:xfrm rot="16200000">
            <a:off x="4823611" y="2790417"/>
            <a:ext cx="1061143" cy="3816422"/>
          </a:xfrm>
          <a:prstGeom prst="homePlate">
            <a:avLst/>
          </a:prstGeom>
          <a:solidFill>
            <a:schemeClr val="tx1">
              <a:lumMod val="65000"/>
              <a:lumOff val="3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842014" y="451086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 smtClean="0"/>
              <a:t>Effective implementation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 smtClean="0"/>
              <a:t>Update of framework</a:t>
            </a:r>
            <a:endParaRPr lang="en-GB" dirty="0"/>
          </a:p>
        </p:txBody>
      </p:sp>
      <p:sp>
        <p:nvSpPr>
          <p:cNvPr id="25" name="Flèche droite rayée 24"/>
          <p:cNvSpPr/>
          <p:nvPr/>
        </p:nvSpPr>
        <p:spPr>
          <a:xfrm rot="7678639">
            <a:off x="7277993" y="4213866"/>
            <a:ext cx="1440129" cy="742332"/>
          </a:xfrm>
          <a:prstGeom prst="striped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562956" y="656715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bg1">
                    <a:lumMod val="50000"/>
                  </a:schemeClr>
                </a:solidFill>
              </a:rPr>
              <a:t>Central Commission for the Navigation of the Rhine</a:t>
            </a:r>
            <a:endParaRPr lang="fr-FR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276" y="6371419"/>
            <a:ext cx="593220" cy="395480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1484234" y="82180"/>
            <a:ext cx="74716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Allocation of tasks towards a global framework</a:t>
            </a:r>
            <a:endParaRPr lang="en-GB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Double flèche verticale 1"/>
          <p:cNvSpPr/>
          <p:nvPr/>
        </p:nvSpPr>
        <p:spPr>
          <a:xfrm>
            <a:off x="999602" y="2000474"/>
            <a:ext cx="484632" cy="5805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85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/>
      <p:bldP spid="21" grpId="0" animBg="1"/>
      <p:bldP spid="22" grpId="0"/>
      <p:bldP spid="2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452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European Framework  for  qualifications in inland navigation</vt:lpstr>
      <vt:lpstr>WHICH FORM FOR THE EUROPEAN FRAMEWORK? </vt:lpstr>
      <vt:lpstr>STCW MODEL</vt:lpstr>
      <vt:lpstr>Two main methods to gain competence</vt:lpstr>
      <vt:lpstr>PowerPoint Presentation</vt:lpstr>
      <vt:lpstr>PowerPoint Presentation</vt:lpstr>
      <vt:lpstr>PowerPoint Presentation</vt:lpstr>
      <vt:lpstr>PowerPoint Presentation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standards of training and certification in inland navigation (STCIN)</dc:title>
  <dc:creator>Cécile Tournaye</dc:creator>
  <cp:lastModifiedBy>Viatcheslav Novikov</cp:lastModifiedBy>
  <cp:revision>64</cp:revision>
  <cp:lastPrinted>2012-05-25T08:27:16Z</cp:lastPrinted>
  <dcterms:created xsi:type="dcterms:W3CDTF">2012-05-23T12:18:09Z</dcterms:created>
  <dcterms:modified xsi:type="dcterms:W3CDTF">2012-06-13T13:53:14Z</dcterms:modified>
</cp:coreProperties>
</file>