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6"/>
  </p:handoutMasterIdLst>
  <p:sldIdLst>
    <p:sldId id="256" r:id="rId3"/>
    <p:sldId id="260" r:id="rId4"/>
    <p:sldId id="264" r:id="rId5"/>
    <p:sldId id="266" r:id="rId6"/>
    <p:sldId id="267" r:id="rId7"/>
    <p:sldId id="273" r:id="rId8"/>
    <p:sldId id="274" r:id="rId9"/>
    <p:sldId id="268" r:id="rId10"/>
    <p:sldId id="269" r:id="rId11"/>
    <p:sldId id="270" r:id="rId12"/>
    <p:sldId id="271" r:id="rId13"/>
    <p:sldId id="272" r:id="rId14"/>
    <p:sldId id="275" r:id="rId15"/>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2434285-EF07-44EB-B198-2EDB692D8ABE}" type="datetimeFigureOut">
              <a:rPr lang="ja-JP" altLang="en-US"/>
              <a:pPr/>
              <a:t>2012/9/12</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FD1CE51-A65E-4C83-B764-02DDD2981E95}" type="slidenum">
              <a:rPr lang="ja-JP" altLang="en-US"/>
              <a:pPr/>
              <a:t>‹#›</a:t>
            </a:fld>
            <a:endParaRPr lang="ja-JP" altLang="en-US"/>
          </a:p>
        </p:txBody>
      </p:sp>
    </p:spTree>
    <p:extLst>
      <p:ext uri="{BB962C8B-B14F-4D97-AF65-F5344CB8AC3E}">
        <p14:creationId xmlns:p14="http://schemas.microsoft.com/office/powerpoint/2010/main" val="19412125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53DAD207-DD6A-4BA5-80A7-FA7E70A81CF1}" type="datetimeFigureOut">
              <a:rPr lang="ja-JP" altLang="en-US"/>
              <a:pPr/>
              <a:t>2012/9/12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F71A6187-B219-4709-ADA6-E901E5CC8CB5}" type="slidenum">
              <a:rPr lang="ja-JP" altLang="en-US"/>
              <a:pPr/>
              <a:t>‹#›</a:t>
            </a:fld>
            <a:endParaRPr lang="ja-JP" altLang="en-US"/>
          </a:p>
        </p:txBody>
      </p:sp>
    </p:spTree>
    <p:extLst>
      <p:ext uri="{BB962C8B-B14F-4D97-AF65-F5344CB8AC3E}">
        <p14:creationId xmlns:p14="http://schemas.microsoft.com/office/powerpoint/2010/main" val="400222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403B3EAE-954E-4C77-959A-661E335E05D7}" type="datetimeFigureOut">
              <a:rPr lang="ja-JP" altLang="en-US"/>
              <a:pPr/>
              <a:t>2012/9/12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DBB5AD22-7DDB-4F41-8DE6-400A771D5052}" type="slidenum">
              <a:rPr lang="ja-JP" altLang="en-US"/>
              <a:pPr/>
              <a:t>‹#›</a:t>
            </a:fld>
            <a:endParaRPr lang="ja-JP" altLang="en-US"/>
          </a:p>
        </p:txBody>
      </p:sp>
    </p:spTree>
    <p:extLst>
      <p:ext uri="{BB962C8B-B14F-4D97-AF65-F5344CB8AC3E}">
        <p14:creationId xmlns:p14="http://schemas.microsoft.com/office/powerpoint/2010/main" val="357905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B28106E8-7609-420D-A89C-06CA048AD62B}" type="datetimeFigureOut">
              <a:rPr lang="ja-JP" altLang="en-US"/>
              <a:pPr/>
              <a:t>2012/9/12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7C9A8279-3072-4A50-AAC9-045CADEAE6AA}" type="slidenum">
              <a:rPr lang="ja-JP" altLang="en-US"/>
              <a:pPr/>
              <a:t>‹#›</a:t>
            </a:fld>
            <a:endParaRPr lang="ja-JP" altLang="en-US"/>
          </a:p>
        </p:txBody>
      </p:sp>
    </p:spTree>
    <p:extLst>
      <p:ext uri="{BB962C8B-B14F-4D97-AF65-F5344CB8AC3E}">
        <p14:creationId xmlns:p14="http://schemas.microsoft.com/office/powerpoint/2010/main" val="134674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a:defRPr/>
            </a:lvl1pPr>
          </a:lstStyle>
          <a:p>
            <a:endParaRPr lang="en-US" altLang="ja-JP"/>
          </a:p>
        </p:txBody>
      </p:sp>
      <p:sp>
        <p:nvSpPr>
          <p:cNvPr id="5" name="Rectangle 5"/>
          <p:cNvSpPr>
            <a:spLocks noGrp="1" noChangeArrowheads="1"/>
          </p:cNvSpPr>
          <p:nvPr>
            <p:ph type="ftr" sz="quarter" idx="11"/>
          </p:nvPr>
        </p:nvSpPr>
        <p:spPr/>
        <p:txBody>
          <a:bodyPr/>
          <a:lstStyle>
            <a:lvl1pPr>
              <a:defRPr/>
            </a:lvl1pPr>
          </a:lstStyle>
          <a:p>
            <a:endParaRPr lang="en-US" altLang="ja-JP"/>
          </a:p>
        </p:txBody>
      </p:sp>
      <p:sp>
        <p:nvSpPr>
          <p:cNvPr id="6" name="Rectangle 6"/>
          <p:cNvSpPr>
            <a:spLocks noGrp="1" noChangeArrowheads="1"/>
          </p:cNvSpPr>
          <p:nvPr>
            <p:ph type="sldNum" sz="quarter" idx="12"/>
          </p:nvPr>
        </p:nvSpPr>
        <p:spPr/>
        <p:txBody>
          <a:bodyPr/>
          <a:lstStyle>
            <a:lvl1pPr>
              <a:defRPr/>
            </a:lvl1pPr>
          </a:lstStyle>
          <a:p>
            <a:fld id="{EE28E7D3-49F0-4FBB-BE4D-762A82924811}" type="slidenum">
              <a:rPr lang="en-US" altLang="ja-JP"/>
              <a:pPr/>
              <a:t>‹#›</a:t>
            </a:fld>
            <a:endParaRPr lang="en-US" altLang="ja-JP"/>
          </a:p>
        </p:txBody>
      </p:sp>
    </p:spTree>
    <p:extLst>
      <p:ext uri="{BB962C8B-B14F-4D97-AF65-F5344CB8AC3E}">
        <p14:creationId xmlns:p14="http://schemas.microsoft.com/office/powerpoint/2010/main" val="3405262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endParaRPr lang="en-US" altLang="ja-JP"/>
          </a:p>
        </p:txBody>
      </p:sp>
      <p:sp>
        <p:nvSpPr>
          <p:cNvPr id="5" name="Rectangle 5"/>
          <p:cNvSpPr>
            <a:spLocks noGrp="1" noChangeArrowheads="1"/>
          </p:cNvSpPr>
          <p:nvPr>
            <p:ph type="ftr" sz="quarter" idx="11"/>
          </p:nvPr>
        </p:nvSpPr>
        <p:spPr/>
        <p:txBody>
          <a:bodyPr/>
          <a:lstStyle>
            <a:lvl1pPr>
              <a:defRPr/>
            </a:lvl1pPr>
          </a:lstStyle>
          <a:p>
            <a:endParaRPr lang="en-US" altLang="ja-JP"/>
          </a:p>
        </p:txBody>
      </p:sp>
      <p:sp>
        <p:nvSpPr>
          <p:cNvPr id="6" name="Rectangle 6"/>
          <p:cNvSpPr>
            <a:spLocks noGrp="1" noChangeArrowheads="1"/>
          </p:cNvSpPr>
          <p:nvPr>
            <p:ph type="sldNum" sz="quarter" idx="12"/>
          </p:nvPr>
        </p:nvSpPr>
        <p:spPr/>
        <p:txBody>
          <a:bodyPr/>
          <a:lstStyle>
            <a:lvl1pPr>
              <a:defRPr/>
            </a:lvl1pPr>
          </a:lstStyle>
          <a:p>
            <a:fld id="{71E61234-785C-42C2-8C11-83AFA01F394D}" type="slidenum">
              <a:rPr lang="en-US" altLang="ja-JP"/>
              <a:pPr/>
              <a:t>‹#›</a:t>
            </a:fld>
            <a:endParaRPr lang="en-US" altLang="ja-JP"/>
          </a:p>
        </p:txBody>
      </p:sp>
    </p:spTree>
    <p:extLst>
      <p:ext uri="{BB962C8B-B14F-4D97-AF65-F5344CB8AC3E}">
        <p14:creationId xmlns:p14="http://schemas.microsoft.com/office/powerpoint/2010/main" val="3059271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a:lvl1pPr>
          </a:lstStyle>
          <a:p>
            <a:endParaRPr lang="en-US" altLang="ja-JP"/>
          </a:p>
        </p:txBody>
      </p:sp>
      <p:sp>
        <p:nvSpPr>
          <p:cNvPr id="5" name="Rectangle 5"/>
          <p:cNvSpPr>
            <a:spLocks noGrp="1" noChangeArrowheads="1"/>
          </p:cNvSpPr>
          <p:nvPr>
            <p:ph type="ftr" sz="quarter" idx="11"/>
          </p:nvPr>
        </p:nvSpPr>
        <p:spPr/>
        <p:txBody>
          <a:bodyPr/>
          <a:lstStyle>
            <a:lvl1pPr>
              <a:defRPr/>
            </a:lvl1pPr>
          </a:lstStyle>
          <a:p>
            <a:endParaRPr lang="en-US" altLang="ja-JP"/>
          </a:p>
        </p:txBody>
      </p:sp>
      <p:sp>
        <p:nvSpPr>
          <p:cNvPr id="6" name="Rectangle 6"/>
          <p:cNvSpPr>
            <a:spLocks noGrp="1" noChangeArrowheads="1"/>
          </p:cNvSpPr>
          <p:nvPr>
            <p:ph type="sldNum" sz="quarter" idx="12"/>
          </p:nvPr>
        </p:nvSpPr>
        <p:spPr/>
        <p:txBody>
          <a:bodyPr/>
          <a:lstStyle>
            <a:lvl1pPr>
              <a:defRPr/>
            </a:lvl1pPr>
          </a:lstStyle>
          <a:p>
            <a:fld id="{FA454264-9FBD-4D4B-A5A9-6287C2745E85}" type="slidenum">
              <a:rPr lang="en-US" altLang="ja-JP"/>
              <a:pPr/>
              <a:t>‹#›</a:t>
            </a:fld>
            <a:endParaRPr lang="en-US" altLang="ja-JP"/>
          </a:p>
        </p:txBody>
      </p:sp>
    </p:spTree>
    <p:extLst>
      <p:ext uri="{BB962C8B-B14F-4D97-AF65-F5344CB8AC3E}">
        <p14:creationId xmlns:p14="http://schemas.microsoft.com/office/powerpoint/2010/main" val="2319719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lvl1pPr>
          </a:lstStyle>
          <a:p>
            <a:endParaRPr lang="en-US" altLang="ja-JP"/>
          </a:p>
        </p:txBody>
      </p:sp>
      <p:sp>
        <p:nvSpPr>
          <p:cNvPr id="6" name="Rectangle 5"/>
          <p:cNvSpPr>
            <a:spLocks noGrp="1" noChangeArrowheads="1"/>
          </p:cNvSpPr>
          <p:nvPr>
            <p:ph type="ftr" sz="quarter" idx="11"/>
          </p:nvPr>
        </p:nvSpPr>
        <p:spPr/>
        <p:txBody>
          <a:bodyPr/>
          <a:lstStyle>
            <a:lvl1pPr>
              <a:defRPr/>
            </a:lvl1pPr>
          </a:lstStyle>
          <a:p>
            <a:endParaRPr lang="en-US" altLang="ja-JP"/>
          </a:p>
        </p:txBody>
      </p:sp>
      <p:sp>
        <p:nvSpPr>
          <p:cNvPr id="7" name="Rectangle 6"/>
          <p:cNvSpPr>
            <a:spLocks noGrp="1" noChangeArrowheads="1"/>
          </p:cNvSpPr>
          <p:nvPr>
            <p:ph type="sldNum" sz="quarter" idx="12"/>
          </p:nvPr>
        </p:nvSpPr>
        <p:spPr/>
        <p:txBody>
          <a:bodyPr/>
          <a:lstStyle>
            <a:lvl1pPr>
              <a:defRPr/>
            </a:lvl1pPr>
          </a:lstStyle>
          <a:p>
            <a:fld id="{731750BB-0877-468C-AD24-1B4EDBB9E7C0}" type="slidenum">
              <a:rPr lang="en-US" altLang="ja-JP"/>
              <a:pPr/>
              <a:t>‹#›</a:t>
            </a:fld>
            <a:endParaRPr lang="en-US" altLang="ja-JP"/>
          </a:p>
        </p:txBody>
      </p:sp>
    </p:spTree>
    <p:extLst>
      <p:ext uri="{BB962C8B-B14F-4D97-AF65-F5344CB8AC3E}">
        <p14:creationId xmlns:p14="http://schemas.microsoft.com/office/powerpoint/2010/main" val="1730303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a:lvl1pPr>
          </a:lstStyle>
          <a:p>
            <a:endParaRPr lang="en-US" altLang="ja-JP"/>
          </a:p>
        </p:txBody>
      </p:sp>
      <p:sp>
        <p:nvSpPr>
          <p:cNvPr id="8" name="Rectangle 5"/>
          <p:cNvSpPr>
            <a:spLocks noGrp="1" noChangeArrowheads="1"/>
          </p:cNvSpPr>
          <p:nvPr>
            <p:ph type="ftr" sz="quarter" idx="11"/>
          </p:nvPr>
        </p:nvSpPr>
        <p:spPr/>
        <p:txBody>
          <a:bodyPr/>
          <a:lstStyle>
            <a:lvl1pPr>
              <a:defRPr/>
            </a:lvl1pPr>
          </a:lstStyle>
          <a:p>
            <a:endParaRPr lang="en-US" altLang="ja-JP"/>
          </a:p>
        </p:txBody>
      </p:sp>
      <p:sp>
        <p:nvSpPr>
          <p:cNvPr id="9" name="Rectangle 6"/>
          <p:cNvSpPr>
            <a:spLocks noGrp="1" noChangeArrowheads="1"/>
          </p:cNvSpPr>
          <p:nvPr>
            <p:ph type="sldNum" sz="quarter" idx="12"/>
          </p:nvPr>
        </p:nvSpPr>
        <p:spPr/>
        <p:txBody>
          <a:bodyPr/>
          <a:lstStyle>
            <a:lvl1pPr>
              <a:defRPr/>
            </a:lvl1pPr>
          </a:lstStyle>
          <a:p>
            <a:fld id="{C0CD8070-914E-40D0-A16F-7078316B46CB}" type="slidenum">
              <a:rPr lang="en-US" altLang="ja-JP"/>
              <a:pPr/>
              <a:t>‹#›</a:t>
            </a:fld>
            <a:endParaRPr lang="en-US" altLang="ja-JP"/>
          </a:p>
        </p:txBody>
      </p:sp>
    </p:spTree>
    <p:extLst>
      <p:ext uri="{BB962C8B-B14F-4D97-AF65-F5344CB8AC3E}">
        <p14:creationId xmlns:p14="http://schemas.microsoft.com/office/powerpoint/2010/main" val="850361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a:lvl1pPr>
          </a:lstStyle>
          <a:p>
            <a:endParaRPr lang="en-US" altLang="ja-JP"/>
          </a:p>
        </p:txBody>
      </p:sp>
      <p:sp>
        <p:nvSpPr>
          <p:cNvPr id="4" name="Rectangle 5"/>
          <p:cNvSpPr>
            <a:spLocks noGrp="1" noChangeArrowheads="1"/>
          </p:cNvSpPr>
          <p:nvPr>
            <p:ph type="ftr" sz="quarter" idx="11"/>
          </p:nvPr>
        </p:nvSpPr>
        <p:spPr/>
        <p:txBody>
          <a:bodyPr/>
          <a:lstStyle>
            <a:lvl1pPr>
              <a:defRPr/>
            </a:lvl1pPr>
          </a:lstStyle>
          <a:p>
            <a:endParaRPr lang="en-US" altLang="ja-JP"/>
          </a:p>
        </p:txBody>
      </p:sp>
      <p:sp>
        <p:nvSpPr>
          <p:cNvPr id="5" name="Rectangle 6"/>
          <p:cNvSpPr>
            <a:spLocks noGrp="1" noChangeArrowheads="1"/>
          </p:cNvSpPr>
          <p:nvPr>
            <p:ph type="sldNum" sz="quarter" idx="12"/>
          </p:nvPr>
        </p:nvSpPr>
        <p:spPr/>
        <p:txBody>
          <a:bodyPr/>
          <a:lstStyle>
            <a:lvl1pPr>
              <a:defRPr/>
            </a:lvl1pPr>
          </a:lstStyle>
          <a:p>
            <a:fld id="{7994F857-411D-4017-822A-F98743A8BDE7}" type="slidenum">
              <a:rPr lang="en-US" altLang="ja-JP"/>
              <a:pPr/>
              <a:t>‹#›</a:t>
            </a:fld>
            <a:endParaRPr lang="en-US" altLang="ja-JP"/>
          </a:p>
        </p:txBody>
      </p:sp>
    </p:spTree>
    <p:extLst>
      <p:ext uri="{BB962C8B-B14F-4D97-AF65-F5344CB8AC3E}">
        <p14:creationId xmlns:p14="http://schemas.microsoft.com/office/powerpoint/2010/main" val="1254518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endParaRPr lang="en-US" altLang="ja-JP"/>
          </a:p>
        </p:txBody>
      </p:sp>
      <p:sp>
        <p:nvSpPr>
          <p:cNvPr id="3" name="Rectangle 5"/>
          <p:cNvSpPr>
            <a:spLocks noGrp="1" noChangeArrowheads="1"/>
          </p:cNvSpPr>
          <p:nvPr>
            <p:ph type="ftr" sz="quarter" idx="11"/>
          </p:nvPr>
        </p:nvSpPr>
        <p:spPr/>
        <p:txBody>
          <a:bodyPr/>
          <a:lstStyle>
            <a:lvl1pPr>
              <a:defRPr/>
            </a:lvl1pPr>
          </a:lstStyle>
          <a:p>
            <a:endParaRPr lang="en-US" altLang="ja-JP"/>
          </a:p>
        </p:txBody>
      </p:sp>
      <p:sp>
        <p:nvSpPr>
          <p:cNvPr id="4" name="Rectangle 6"/>
          <p:cNvSpPr>
            <a:spLocks noGrp="1" noChangeArrowheads="1"/>
          </p:cNvSpPr>
          <p:nvPr>
            <p:ph type="sldNum" sz="quarter" idx="12"/>
          </p:nvPr>
        </p:nvSpPr>
        <p:spPr/>
        <p:txBody>
          <a:bodyPr/>
          <a:lstStyle>
            <a:lvl1pPr>
              <a:defRPr/>
            </a:lvl1pPr>
          </a:lstStyle>
          <a:p>
            <a:fld id="{5D133F92-568E-4BB2-9204-C0E2EC061AD2}" type="slidenum">
              <a:rPr lang="en-US" altLang="ja-JP"/>
              <a:pPr/>
              <a:t>‹#›</a:t>
            </a:fld>
            <a:endParaRPr lang="en-US" altLang="ja-JP"/>
          </a:p>
        </p:txBody>
      </p:sp>
    </p:spTree>
    <p:extLst>
      <p:ext uri="{BB962C8B-B14F-4D97-AF65-F5344CB8AC3E}">
        <p14:creationId xmlns:p14="http://schemas.microsoft.com/office/powerpoint/2010/main" val="2401516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vl1pPr>
          </a:lstStyle>
          <a:p>
            <a:endParaRPr lang="en-US" altLang="ja-JP"/>
          </a:p>
        </p:txBody>
      </p:sp>
      <p:sp>
        <p:nvSpPr>
          <p:cNvPr id="6" name="Rectangle 5"/>
          <p:cNvSpPr>
            <a:spLocks noGrp="1" noChangeArrowheads="1"/>
          </p:cNvSpPr>
          <p:nvPr>
            <p:ph type="ftr" sz="quarter" idx="11"/>
          </p:nvPr>
        </p:nvSpPr>
        <p:spPr/>
        <p:txBody>
          <a:bodyPr/>
          <a:lstStyle>
            <a:lvl1pPr>
              <a:defRPr/>
            </a:lvl1pPr>
          </a:lstStyle>
          <a:p>
            <a:endParaRPr lang="en-US" altLang="ja-JP"/>
          </a:p>
        </p:txBody>
      </p:sp>
      <p:sp>
        <p:nvSpPr>
          <p:cNvPr id="7" name="Rectangle 6"/>
          <p:cNvSpPr>
            <a:spLocks noGrp="1" noChangeArrowheads="1"/>
          </p:cNvSpPr>
          <p:nvPr>
            <p:ph type="sldNum" sz="quarter" idx="12"/>
          </p:nvPr>
        </p:nvSpPr>
        <p:spPr/>
        <p:txBody>
          <a:bodyPr/>
          <a:lstStyle>
            <a:lvl1pPr>
              <a:defRPr/>
            </a:lvl1pPr>
          </a:lstStyle>
          <a:p>
            <a:fld id="{2B66D9DD-48E4-4663-9642-4AEA64D4469C}" type="slidenum">
              <a:rPr lang="en-US" altLang="ja-JP"/>
              <a:pPr/>
              <a:t>‹#›</a:t>
            </a:fld>
            <a:endParaRPr lang="en-US" altLang="ja-JP"/>
          </a:p>
        </p:txBody>
      </p:sp>
    </p:spTree>
    <p:extLst>
      <p:ext uri="{BB962C8B-B14F-4D97-AF65-F5344CB8AC3E}">
        <p14:creationId xmlns:p14="http://schemas.microsoft.com/office/powerpoint/2010/main" val="2926696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DEF542DE-6A0C-4266-9B4D-4E274E997ACB}" type="datetimeFigureOut">
              <a:rPr lang="ja-JP" altLang="en-US"/>
              <a:pPr/>
              <a:t>2012/9/12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E1D309CD-A7E7-4899-B99D-2C1FED7E9916}" type="slidenum">
              <a:rPr lang="ja-JP" altLang="en-US"/>
              <a:pPr/>
              <a:t>‹#›</a:t>
            </a:fld>
            <a:endParaRPr lang="ja-JP" altLang="en-US"/>
          </a:p>
        </p:txBody>
      </p:sp>
    </p:spTree>
    <p:extLst>
      <p:ext uri="{BB962C8B-B14F-4D97-AF65-F5344CB8AC3E}">
        <p14:creationId xmlns:p14="http://schemas.microsoft.com/office/powerpoint/2010/main" val="11855490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vl1pPr>
          </a:lstStyle>
          <a:p>
            <a:endParaRPr lang="en-US" altLang="ja-JP"/>
          </a:p>
        </p:txBody>
      </p:sp>
      <p:sp>
        <p:nvSpPr>
          <p:cNvPr id="6" name="Rectangle 5"/>
          <p:cNvSpPr>
            <a:spLocks noGrp="1" noChangeArrowheads="1"/>
          </p:cNvSpPr>
          <p:nvPr>
            <p:ph type="ftr" sz="quarter" idx="11"/>
          </p:nvPr>
        </p:nvSpPr>
        <p:spPr/>
        <p:txBody>
          <a:bodyPr/>
          <a:lstStyle>
            <a:lvl1pPr>
              <a:defRPr/>
            </a:lvl1pPr>
          </a:lstStyle>
          <a:p>
            <a:endParaRPr lang="en-US" altLang="ja-JP"/>
          </a:p>
        </p:txBody>
      </p:sp>
      <p:sp>
        <p:nvSpPr>
          <p:cNvPr id="7" name="Rectangle 6"/>
          <p:cNvSpPr>
            <a:spLocks noGrp="1" noChangeArrowheads="1"/>
          </p:cNvSpPr>
          <p:nvPr>
            <p:ph type="sldNum" sz="quarter" idx="12"/>
          </p:nvPr>
        </p:nvSpPr>
        <p:spPr/>
        <p:txBody>
          <a:bodyPr/>
          <a:lstStyle>
            <a:lvl1pPr>
              <a:defRPr/>
            </a:lvl1pPr>
          </a:lstStyle>
          <a:p>
            <a:fld id="{D52B5947-F80C-4291-804F-A838F5290F1E}" type="slidenum">
              <a:rPr lang="en-US" altLang="ja-JP"/>
              <a:pPr/>
              <a:t>‹#›</a:t>
            </a:fld>
            <a:endParaRPr lang="en-US" altLang="ja-JP"/>
          </a:p>
        </p:txBody>
      </p:sp>
    </p:spTree>
    <p:extLst>
      <p:ext uri="{BB962C8B-B14F-4D97-AF65-F5344CB8AC3E}">
        <p14:creationId xmlns:p14="http://schemas.microsoft.com/office/powerpoint/2010/main" val="2367783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endParaRPr lang="en-US" altLang="ja-JP"/>
          </a:p>
        </p:txBody>
      </p:sp>
      <p:sp>
        <p:nvSpPr>
          <p:cNvPr id="5" name="Rectangle 5"/>
          <p:cNvSpPr>
            <a:spLocks noGrp="1" noChangeArrowheads="1"/>
          </p:cNvSpPr>
          <p:nvPr>
            <p:ph type="ftr" sz="quarter" idx="11"/>
          </p:nvPr>
        </p:nvSpPr>
        <p:spPr/>
        <p:txBody>
          <a:bodyPr/>
          <a:lstStyle>
            <a:lvl1pPr>
              <a:defRPr/>
            </a:lvl1pPr>
          </a:lstStyle>
          <a:p>
            <a:endParaRPr lang="en-US" altLang="ja-JP"/>
          </a:p>
        </p:txBody>
      </p:sp>
      <p:sp>
        <p:nvSpPr>
          <p:cNvPr id="6" name="Rectangle 6"/>
          <p:cNvSpPr>
            <a:spLocks noGrp="1" noChangeArrowheads="1"/>
          </p:cNvSpPr>
          <p:nvPr>
            <p:ph type="sldNum" sz="quarter" idx="12"/>
          </p:nvPr>
        </p:nvSpPr>
        <p:spPr/>
        <p:txBody>
          <a:bodyPr/>
          <a:lstStyle>
            <a:lvl1pPr>
              <a:defRPr/>
            </a:lvl1pPr>
          </a:lstStyle>
          <a:p>
            <a:fld id="{F9480D9E-59CD-4DE5-855E-9DE34A2DB78E}" type="slidenum">
              <a:rPr lang="en-US" altLang="ja-JP"/>
              <a:pPr/>
              <a:t>‹#›</a:t>
            </a:fld>
            <a:endParaRPr lang="en-US" altLang="ja-JP"/>
          </a:p>
        </p:txBody>
      </p:sp>
    </p:spTree>
    <p:extLst>
      <p:ext uri="{BB962C8B-B14F-4D97-AF65-F5344CB8AC3E}">
        <p14:creationId xmlns:p14="http://schemas.microsoft.com/office/powerpoint/2010/main" val="12896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vl1pPr>
          </a:lstStyle>
          <a:p>
            <a:endParaRPr lang="en-US" altLang="ja-JP"/>
          </a:p>
        </p:txBody>
      </p:sp>
      <p:sp>
        <p:nvSpPr>
          <p:cNvPr id="5" name="Rectangle 5"/>
          <p:cNvSpPr>
            <a:spLocks noGrp="1" noChangeArrowheads="1"/>
          </p:cNvSpPr>
          <p:nvPr>
            <p:ph type="ftr" sz="quarter" idx="11"/>
          </p:nvPr>
        </p:nvSpPr>
        <p:spPr/>
        <p:txBody>
          <a:bodyPr/>
          <a:lstStyle>
            <a:lvl1pPr>
              <a:defRPr/>
            </a:lvl1pPr>
          </a:lstStyle>
          <a:p>
            <a:endParaRPr lang="en-US" altLang="ja-JP"/>
          </a:p>
        </p:txBody>
      </p:sp>
      <p:sp>
        <p:nvSpPr>
          <p:cNvPr id="6" name="Rectangle 6"/>
          <p:cNvSpPr>
            <a:spLocks noGrp="1" noChangeArrowheads="1"/>
          </p:cNvSpPr>
          <p:nvPr>
            <p:ph type="sldNum" sz="quarter" idx="12"/>
          </p:nvPr>
        </p:nvSpPr>
        <p:spPr/>
        <p:txBody>
          <a:bodyPr/>
          <a:lstStyle>
            <a:lvl1pPr>
              <a:defRPr/>
            </a:lvl1pPr>
          </a:lstStyle>
          <a:p>
            <a:fld id="{7B0FE7FB-1E2A-49C6-B588-DF0122F5AE8C}" type="slidenum">
              <a:rPr lang="en-US" altLang="ja-JP"/>
              <a:pPr/>
              <a:t>‹#›</a:t>
            </a:fld>
            <a:endParaRPr lang="en-US" altLang="ja-JP"/>
          </a:p>
        </p:txBody>
      </p:sp>
    </p:spTree>
    <p:extLst>
      <p:ext uri="{BB962C8B-B14F-4D97-AF65-F5344CB8AC3E}">
        <p14:creationId xmlns:p14="http://schemas.microsoft.com/office/powerpoint/2010/main" val="306896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82B0992-F388-4EF5-BAEC-827A59E0C9E8}" type="datetimeFigureOut">
              <a:rPr lang="ja-JP" altLang="en-US"/>
              <a:pPr/>
              <a:t>2012/9/12</a:t>
            </a:fld>
            <a:endParaRPr lang="ja-JP" altLang="en-US"/>
          </a:p>
        </p:txBody>
      </p:sp>
      <p:sp>
        <p:nvSpPr>
          <p:cNvPr id="5" name="フッター プレースホルダー 4"/>
          <p:cNvSpPr>
            <a:spLocks noGrp="1"/>
          </p:cNvSpPr>
          <p:nvPr>
            <p:ph type="ftr" sz="quarter" idx="11"/>
          </p:nvPr>
        </p:nvSpPr>
        <p:spPr/>
        <p:txBody>
          <a:bodyPr/>
          <a:lstStyle>
            <a:lvl1pPr>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94BF945D-7EBE-41C1-BF08-65B93AE7C1C9}" type="slidenum">
              <a:rPr lang="ja-JP" altLang="en-US"/>
              <a:pPr/>
              <a:t>‹#›</a:t>
            </a:fld>
            <a:endParaRPr lang="ja-JP" altLang="en-US"/>
          </a:p>
        </p:txBody>
      </p:sp>
    </p:spTree>
    <p:extLst>
      <p:ext uri="{BB962C8B-B14F-4D97-AF65-F5344CB8AC3E}">
        <p14:creationId xmlns:p14="http://schemas.microsoft.com/office/powerpoint/2010/main" val="4124016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fld id="{421194ED-FA36-4F1A-A998-B98E3A6A6F7E}" type="datetimeFigureOut">
              <a:rPr lang="ja-JP" altLang="en-US"/>
              <a:pPr/>
              <a:t>2012/9/12</a:t>
            </a:fld>
            <a:endParaRPr lang="ja-JP" altLang="en-US"/>
          </a:p>
        </p:txBody>
      </p:sp>
      <p:sp>
        <p:nvSpPr>
          <p:cNvPr id="6" name="フッター プレースホルダー 4"/>
          <p:cNvSpPr>
            <a:spLocks noGrp="1"/>
          </p:cNvSpPr>
          <p:nvPr>
            <p:ph type="ftr" sz="quarter" idx="11"/>
          </p:nvPr>
        </p:nvSpPr>
        <p:spPr/>
        <p:txBody>
          <a:bodyPr/>
          <a:lstStyle>
            <a:lvl1pPr>
              <a:defRPr/>
            </a:lvl1pPr>
          </a:lstStyle>
          <a:p>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1C9BB75B-AB3F-4B90-8248-14E21DEC77DD}" type="slidenum">
              <a:rPr lang="ja-JP" altLang="en-US"/>
              <a:pPr/>
              <a:t>‹#›</a:t>
            </a:fld>
            <a:endParaRPr lang="ja-JP" altLang="en-US"/>
          </a:p>
        </p:txBody>
      </p:sp>
    </p:spTree>
    <p:extLst>
      <p:ext uri="{BB962C8B-B14F-4D97-AF65-F5344CB8AC3E}">
        <p14:creationId xmlns:p14="http://schemas.microsoft.com/office/powerpoint/2010/main" val="229546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fld id="{552FB950-20F4-4741-9E55-981536496413}" type="datetimeFigureOut">
              <a:rPr lang="ja-JP" altLang="en-US"/>
              <a:pPr/>
              <a:t>2012/9/12</a:t>
            </a:fld>
            <a:endParaRPr lang="ja-JP" altLang="en-US"/>
          </a:p>
        </p:txBody>
      </p:sp>
      <p:sp>
        <p:nvSpPr>
          <p:cNvPr id="8" name="フッター プレースホルダー 4"/>
          <p:cNvSpPr>
            <a:spLocks noGrp="1"/>
          </p:cNvSpPr>
          <p:nvPr>
            <p:ph type="ftr" sz="quarter" idx="11"/>
          </p:nvPr>
        </p:nvSpPr>
        <p:spPr/>
        <p:txBody>
          <a:bodyPr/>
          <a:lstStyle>
            <a:lvl1pPr>
              <a:defRPr/>
            </a:lvl1pPr>
          </a:lstStyle>
          <a:p>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0C03082E-D64F-46E8-8D54-AE9CF602C467}" type="slidenum">
              <a:rPr lang="ja-JP" altLang="en-US"/>
              <a:pPr/>
              <a:t>‹#›</a:t>
            </a:fld>
            <a:endParaRPr lang="ja-JP" altLang="en-US"/>
          </a:p>
        </p:txBody>
      </p:sp>
    </p:spTree>
    <p:extLst>
      <p:ext uri="{BB962C8B-B14F-4D97-AF65-F5344CB8AC3E}">
        <p14:creationId xmlns:p14="http://schemas.microsoft.com/office/powerpoint/2010/main" val="28033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fld id="{E1C7760C-F3CA-4701-82B5-3D904A3D8DFA}" type="datetimeFigureOut">
              <a:rPr lang="ja-JP" altLang="en-US"/>
              <a:pPr/>
              <a:t>2012/9/12</a:t>
            </a:fld>
            <a:endParaRPr lang="ja-JP" altLang="en-US"/>
          </a:p>
        </p:txBody>
      </p:sp>
      <p:sp>
        <p:nvSpPr>
          <p:cNvPr id="4" name="フッター プレースホルダー 4"/>
          <p:cNvSpPr>
            <a:spLocks noGrp="1"/>
          </p:cNvSpPr>
          <p:nvPr>
            <p:ph type="ftr" sz="quarter" idx="11"/>
          </p:nvPr>
        </p:nvSpPr>
        <p:spPr/>
        <p:txBody>
          <a:bodyPr/>
          <a:lstStyle>
            <a:lvl1pPr>
              <a:defRPr/>
            </a:lvl1pPr>
          </a:lstStyle>
          <a:p>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A63FCC3B-6DA4-4F43-8AED-18AA77DE37B3}" type="slidenum">
              <a:rPr lang="ja-JP" altLang="en-US"/>
              <a:pPr/>
              <a:t>‹#›</a:t>
            </a:fld>
            <a:endParaRPr lang="ja-JP" altLang="en-US"/>
          </a:p>
        </p:txBody>
      </p:sp>
    </p:spTree>
    <p:extLst>
      <p:ext uri="{BB962C8B-B14F-4D97-AF65-F5344CB8AC3E}">
        <p14:creationId xmlns:p14="http://schemas.microsoft.com/office/powerpoint/2010/main" val="371578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fld id="{EC3D004D-414A-48DC-956F-52C73786A59C}" type="datetimeFigureOut">
              <a:rPr lang="ja-JP" altLang="en-US"/>
              <a:pPr/>
              <a:t>2012/9/12</a:t>
            </a:fld>
            <a:endParaRPr lang="ja-JP" altLang="en-US"/>
          </a:p>
        </p:txBody>
      </p:sp>
      <p:sp>
        <p:nvSpPr>
          <p:cNvPr id="3" name="フッター プレースホルダー 4"/>
          <p:cNvSpPr>
            <a:spLocks noGrp="1"/>
          </p:cNvSpPr>
          <p:nvPr>
            <p:ph type="ftr" sz="quarter" idx="11"/>
          </p:nvPr>
        </p:nvSpPr>
        <p:spPr/>
        <p:txBody>
          <a:bodyPr/>
          <a:lstStyle>
            <a:lvl1pPr>
              <a:defRPr/>
            </a:lvl1pPr>
          </a:lstStyle>
          <a:p>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A3674EEF-DC16-4116-B28D-A917E80B26B8}" type="slidenum">
              <a:rPr lang="ja-JP" altLang="en-US"/>
              <a:pPr/>
              <a:t>‹#›</a:t>
            </a:fld>
            <a:endParaRPr lang="ja-JP" altLang="en-US"/>
          </a:p>
        </p:txBody>
      </p:sp>
    </p:spTree>
    <p:extLst>
      <p:ext uri="{BB962C8B-B14F-4D97-AF65-F5344CB8AC3E}">
        <p14:creationId xmlns:p14="http://schemas.microsoft.com/office/powerpoint/2010/main" val="962020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5D2CA272-13AD-4790-97CC-E0995C2CB6E3}" type="datetimeFigureOut">
              <a:rPr lang="ja-JP" altLang="en-US"/>
              <a:pPr/>
              <a:t>2012/9/12</a:t>
            </a:fld>
            <a:endParaRPr lang="ja-JP" altLang="en-US"/>
          </a:p>
        </p:txBody>
      </p:sp>
      <p:sp>
        <p:nvSpPr>
          <p:cNvPr id="6" name="フッター プレースホルダー 4"/>
          <p:cNvSpPr>
            <a:spLocks noGrp="1"/>
          </p:cNvSpPr>
          <p:nvPr>
            <p:ph type="ftr" sz="quarter" idx="11"/>
          </p:nvPr>
        </p:nvSpPr>
        <p:spPr/>
        <p:txBody>
          <a:bodyPr/>
          <a:lstStyle>
            <a:lvl1pPr>
              <a:defRPr/>
            </a:lvl1pPr>
          </a:lstStyle>
          <a:p>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3823BA0E-0266-4464-A6CE-32F2AEC7DD46}" type="slidenum">
              <a:rPr lang="ja-JP" altLang="en-US"/>
              <a:pPr/>
              <a:t>‹#›</a:t>
            </a:fld>
            <a:endParaRPr lang="ja-JP" altLang="en-US"/>
          </a:p>
        </p:txBody>
      </p:sp>
    </p:spTree>
    <p:extLst>
      <p:ext uri="{BB962C8B-B14F-4D97-AF65-F5344CB8AC3E}">
        <p14:creationId xmlns:p14="http://schemas.microsoft.com/office/powerpoint/2010/main" val="280259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fld id="{BCDC5ED2-0C38-444A-846B-2B410E527B2B}" type="datetimeFigureOut">
              <a:rPr lang="ja-JP" altLang="en-US"/>
              <a:pPr/>
              <a:t>2012/9/12</a:t>
            </a:fld>
            <a:endParaRPr lang="ja-JP" altLang="en-US"/>
          </a:p>
        </p:txBody>
      </p:sp>
      <p:sp>
        <p:nvSpPr>
          <p:cNvPr id="6" name="フッター プレースホルダー 4"/>
          <p:cNvSpPr>
            <a:spLocks noGrp="1"/>
          </p:cNvSpPr>
          <p:nvPr>
            <p:ph type="ftr" sz="quarter" idx="11"/>
          </p:nvPr>
        </p:nvSpPr>
        <p:spPr/>
        <p:txBody>
          <a:bodyPr/>
          <a:lstStyle>
            <a:lvl1pPr>
              <a:defRPr/>
            </a:lvl1pPr>
          </a:lstStyle>
          <a:p>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02C89FEB-48E0-4ACE-9508-AF5F69AE7124}" type="slidenum">
              <a:rPr lang="ja-JP" altLang="en-US"/>
              <a:pPr/>
              <a:t>‹#›</a:t>
            </a:fld>
            <a:endParaRPr lang="ja-JP" altLang="en-US"/>
          </a:p>
        </p:txBody>
      </p:sp>
    </p:spTree>
    <p:extLst>
      <p:ext uri="{BB962C8B-B14F-4D97-AF65-F5344CB8AC3E}">
        <p14:creationId xmlns:p14="http://schemas.microsoft.com/office/powerpoint/2010/main" val="236446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C76AEDC-530A-4902-B505-63C714BCC4B7}" type="datetimeFigureOut">
              <a:rPr lang="ja-JP" altLang="en-US"/>
              <a:pPr/>
              <a:t>2012/9/12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240C4AB-FD85-4516-B520-5DC3F0766E14}"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defRPr>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defRPr>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defRPr>
            </a:lvl1pPr>
          </a:lstStyle>
          <a:p>
            <a:fld id="{AE179225-A2CA-430F-8B7B-924516F4054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975"/>
          <p:cNvSpPr txBox="1">
            <a:spLocks noChangeArrowheads="1"/>
          </p:cNvSpPr>
          <p:nvPr/>
        </p:nvSpPr>
        <p:spPr bwMode="auto">
          <a:xfrm>
            <a:off x="611188" y="1274763"/>
            <a:ext cx="824547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sz="4800" b="1" dirty="0">
                <a:solidFill>
                  <a:srgbClr val="0070C0"/>
                </a:solidFill>
                <a:latin typeface="Arial Black" pitchFamily="34" charset="0"/>
              </a:rPr>
              <a:t>The necessity of New Regulations for New Technologies regarding R79</a:t>
            </a:r>
            <a:endParaRPr lang="ja-JP" altLang="en-US" sz="4800" b="1" dirty="0">
              <a:solidFill>
                <a:srgbClr val="0070C0"/>
              </a:solidFill>
              <a:latin typeface="Arial Black" pitchFamily="34" charset="0"/>
            </a:endParaRPr>
          </a:p>
        </p:txBody>
      </p:sp>
      <p:sp>
        <p:nvSpPr>
          <p:cNvPr id="14339" name="テキスト ボックス 4"/>
          <p:cNvSpPr txBox="1">
            <a:spLocks noChangeArrowheads="1"/>
          </p:cNvSpPr>
          <p:nvPr/>
        </p:nvSpPr>
        <p:spPr bwMode="auto">
          <a:xfrm>
            <a:off x="6011863" y="5661025"/>
            <a:ext cx="27368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4800">
                <a:solidFill>
                  <a:srgbClr val="0070C0"/>
                </a:solidFill>
                <a:latin typeface="Arial Black" pitchFamily="34" charset="0"/>
              </a:rPr>
              <a:t>Japan</a:t>
            </a:r>
            <a:endParaRPr lang="ja-JP" altLang="en-US" sz="4800">
              <a:solidFill>
                <a:srgbClr val="0070C0"/>
              </a:solidFill>
              <a:latin typeface="Arial Black" pitchFamily="34" charset="0"/>
            </a:endParaRPr>
          </a:p>
        </p:txBody>
      </p:sp>
      <p:sp>
        <p:nvSpPr>
          <p:cNvPr id="14340" name="Text Box 975"/>
          <p:cNvSpPr txBox="1">
            <a:spLocks noChangeArrowheads="1"/>
          </p:cNvSpPr>
          <p:nvPr/>
        </p:nvSpPr>
        <p:spPr bwMode="auto">
          <a:xfrm>
            <a:off x="395536" y="183296"/>
            <a:ext cx="3132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sz="2400" b="1" dirty="0">
                <a:solidFill>
                  <a:srgbClr val="0070C0"/>
                </a:solidFill>
                <a:latin typeface="Arial Black" pitchFamily="34" charset="0"/>
              </a:rPr>
              <a:t>September / 2012</a:t>
            </a:r>
          </a:p>
        </p:txBody>
      </p:sp>
      <p:sp>
        <p:nvSpPr>
          <p:cNvPr id="5" name="タイトル 1"/>
          <p:cNvSpPr txBox="1">
            <a:spLocks/>
          </p:cNvSpPr>
          <p:nvPr/>
        </p:nvSpPr>
        <p:spPr bwMode="auto">
          <a:xfrm>
            <a:off x="6132731" y="91514"/>
            <a:ext cx="2916238" cy="673190"/>
          </a:xfrm>
          <a:prstGeom prst="rect">
            <a:avLst/>
          </a:prstGeom>
          <a:noFill/>
          <a:ln w="9525">
            <a:noFill/>
            <a:miter lim="800000"/>
            <a:headEnd/>
            <a:tailEnd/>
          </a:ln>
        </p:spPr>
        <p:txBody>
          <a:bodyPr anchor="ct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r>
              <a:rPr lang="en-US" altLang="ja-JP" sz="1400" dirty="0">
                <a:latin typeface="Times New Roman" pitchFamily="18" charset="0"/>
                <a:ea typeface="HGP創英角ｺﾞｼｯｸUB" pitchFamily="50" charset="-128"/>
                <a:cs typeface="Times New Roman" pitchFamily="18" charset="0"/>
              </a:rPr>
              <a:t/>
            </a:r>
            <a:br>
              <a:rPr lang="en-US" altLang="ja-JP" sz="1400" dirty="0">
                <a:latin typeface="Times New Roman" pitchFamily="18" charset="0"/>
                <a:ea typeface="HGP創英角ｺﾞｼｯｸUB" pitchFamily="50" charset="-128"/>
                <a:cs typeface="Times New Roman" pitchFamily="18" charset="0"/>
              </a:rPr>
            </a:br>
            <a:r>
              <a:rPr lang="en-US" altLang="ja-JP" sz="1400" u="sng" dirty="0">
                <a:latin typeface="Times New Roman" pitchFamily="18" charset="0"/>
                <a:ea typeface="HGP創英角ｺﾞｼｯｸUB" pitchFamily="50" charset="-128"/>
                <a:cs typeface="Times New Roman" pitchFamily="18" charset="0"/>
              </a:rPr>
              <a:t>Informal </a:t>
            </a:r>
            <a:r>
              <a:rPr lang="en-US" altLang="ja-JP" sz="1400" u="sng" dirty="0" smtClean="0">
                <a:latin typeface="Times New Roman" pitchFamily="18" charset="0"/>
                <a:ea typeface="HGP創英角ｺﾞｼｯｸUB" pitchFamily="50" charset="-128"/>
                <a:cs typeface="Times New Roman" pitchFamily="18" charset="0"/>
              </a:rPr>
              <a:t>document</a:t>
            </a:r>
            <a:r>
              <a:rPr lang="en-US" altLang="ja-JP" sz="1400" dirty="0" smtClean="0">
                <a:latin typeface="Times New Roman" pitchFamily="18" charset="0"/>
                <a:ea typeface="HGP創英角ｺﾞｼｯｸUB" pitchFamily="50" charset="-128"/>
                <a:cs typeface="Times New Roman" pitchFamily="18" charset="0"/>
              </a:rPr>
              <a:t> </a:t>
            </a:r>
            <a:r>
              <a:rPr lang="en-US" altLang="ja-JP" sz="1400" b="1" dirty="0" smtClean="0">
                <a:latin typeface="Times New Roman" pitchFamily="18" charset="0"/>
                <a:ea typeface="HGP創英角ｺﾞｼｯｸUB" pitchFamily="50" charset="-128"/>
                <a:cs typeface="Times New Roman" pitchFamily="18" charset="0"/>
              </a:rPr>
              <a:t>GRRF-73-16</a:t>
            </a:r>
            <a:r>
              <a:rPr lang="en-US" altLang="ja-JP" sz="1400" dirty="0">
                <a:latin typeface="Times New Roman" pitchFamily="18" charset="0"/>
                <a:ea typeface="HGP創英角ｺﾞｼｯｸUB" pitchFamily="50" charset="-128"/>
                <a:cs typeface="Times New Roman" pitchFamily="18" charset="0"/>
              </a:rPr>
              <a:t/>
            </a:r>
            <a:br>
              <a:rPr lang="en-US" altLang="ja-JP" sz="1400" dirty="0">
                <a:latin typeface="Times New Roman" pitchFamily="18" charset="0"/>
                <a:ea typeface="HGP創英角ｺﾞｼｯｸUB" pitchFamily="50" charset="-128"/>
                <a:cs typeface="Times New Roman" pitchFamily="18" charset="0"/>
              </a:rPr>
            </a:br>
            <a:r>
              <a:rPr lang="en-US" altLang="ja-JP" sz="1400" dirty="0">
                <a:latin typeface="Times New Roman" pitchFamily="18" charset="0"/>
                <a:ea typeface="HGP創英角ｺﾞｼｯｸUB" pitchFamily="50" charset="-128"/>
                <a:cs typeface="Times New Roman" pitchFamily="18" charset="0"/>
              </a:rPr>
              <a:t>(</a:t>
            </a:r>
            <a:r>
              <a:rPr lang="en-US" altLang="ja-JP" sz="1400" dirty="0" smtClean="0">
                <a:latin typeface="Times New Roman" pitchFamily="18" charset="0"/>
                <a:ea typeface="HGP創英角ｺﾞｼｯｸUB" pitchFamily="50" charset="-128"/>
                <a:cs typeface="Times New Roman" pitchFamily="18" charset="0"/>
              </a:rPr>
              <a:t>73rd </a:t>
            </a:r>
            <a:r>
              <a:rPr lang="en-US" altLang="ja-JP" sz="1400" dirty="0">
                <a:latin typeface="Times New Roman" pitchFamily="18" charset="0"/>
                <a:ea typeface="HGP創英角ｺﾞｼｯｸUB" pitchFamily="50" charset="-128"/>
                <a:cs typeface="Times New Roman" pitchFamily="18" charset="0"/>
              </a:rPr>
              <a:t>GRRF, </a:t>
            </a:r>
            <a:r>
              <a:rPr lang="en-US" altLang="ja-JP" sz="1400" dirty="0" smtClean="0">
                <a:latin typeface="Times New Roman" pitchFamily="18" charset="0"/>
                <a:ea typeface="HGP創英角ｺﾞｼｯｸUB" pitchFamily="50" charset="-128"/>
                <a:cs typeface="Times New Roman" pitchFamily="18" charset="0"/>
              </a:rPr>
              <a:t>18-20 September 2012,</a:t>
            </a:r>
          </a:p>
          <a:p>
            <a:r>
              <a:rPr lang="en-US" altLang="ja-JP" sz="1400" dirty="0" smtClean="0">
                <a:latin typeface="Times New Roman" pitchFamily="18" charset="0"/>
                <a:ea typeface="HGP創英角ｺﾞｼｯｸUB" pitchFamily="50" charset="-128"/>
                <a:cs typeface="Times New Roman" pitchFamily="18" charset="0"/>
              </a:rPr>
              <a:t>Agenda item 8(c))</a:t>
            </a:r>
            <a:r>
              <a:rPr lang="en-US" altLang="ja-JP" sz="1400" dirty="0">
                <a:latin typeface="Times New Roman" pitchFamily="18" charset="0"/>
                <a:ea typeface="HGP創英角ｺﾞｼｯｸUB" pitchFamily="50" charset="-128"/>
                <a:cs typeface="Times New Roman" pitchFamily="18" charset="0"/>
              </a:rPr>
              <a:t/>
            </a:r>
            <a:br>
              <a:rPr lang="en-US" altLang="ja-JP" sz="1400" dirty="0">
                <a:latin typeface="Times New Roman" pitchFamily="18" charset="0"/>
                <a:ea typeface="HGP創英角ｺﾞｼｯｸUB" pitchFamily="50" charset="-128"/>
                <a:cs typeface="Times New Roman" pitchFamily="18" charset="0"/>
              </a:rPr>
            </a:br>
            <a:endParaRPr lang="ja-JP" altLang="en-US" sz="1400" dirty="0">
              <a:latin typeface="Times New Roman" pitchFamily="18" charset="0"/>
              <a:ea typeface="HGP創英角ｺﾞｼｯｸUB" pitchFamily="50" charset="-128"/>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正方形/長方形 10"/>
          <p:cNvSpPr>
            <a:spLocks noChangeArrowheads="1"/>
          </p:cNvSpPr>
          <p:nvPr/>
        </p:nvSpPr>
        <p:spPr bwMode="auto">
          <a:xfrm>
            <a:off x="395288" y="1641475"/>
            <a:ext cx="874871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61938" indent="-261938">
              <a:buFont typeface="Wingdings" pitchFamily="2" charset="2"/>
              <a:buChar char="Ø"/>
            </a:pPr>
            <a:r>
              <a:rPr lang="en-US" altLang="ja-JP" sz="2400"/>
              <a:t>Vehicle speed range for the system operation</a:t>
            </a:r>
          </a:p>
          <a:p>
            <a:pPr marL="261938" indent="-261938">
              <a:buFont typeface="Wingdings" pitchFamily="2" charset="2"/>
              <a:buChar char="Ø"/>
            </a:pPr>
            <a:r>
              <a:rPr lang="en-US" altLang="ja-JP" sz="2400"/>
              <a:t>Functional limitation for the system</a:t>
            </a:r>
          </a:p>
          <a:p>
            <a:pPr marL="261938" indent="-261938">
              <a:buFont typeface="Wingdings" pitchFamily="2" charset="2"/>
              <a:buChar char="Ø"/>
            </a:pPr>
            <a:r>
              <a:rPr lang="en-US" altLang="ja-JP" sz="2400"/>
              <a:t>Prevention of driving without holding a steering wheel</a:t>
            </a:r>
          </a:p>
          <a:p>
            <a:pPr marL="261938" indent="-261938">
              <a:buFont typeface="Wingdings" pitchFamily="2" charset="2"/>
              <a:buChar char="Ø"/>
            </a:pPr>
            <a:r>
              <a:rPr lang="en-US" altLang="ja-JP" sz="2400"/>
              <a:t>System status of ON or OFF</a:t>
            </a:r>
          </a:p>
          <a:p>
            <a:pPr marL="261938" indent="-261938">
              <a:buFont typeface="Wingdings" pitchFamily="2" charset="2"/>
              <a:buChar char="Ø"/>
            </a:pPr>
            <a:r>
              <a:rPr lang="en-US" altLang="ja-JP" sz="2400"/>
              <a:t>Driver’s override</a:t>
            </a:r>
          </a:p>
          <a:p>
            <a:pPr marL="261938" indent="-261938">
              <a:buFont typeface="Wingdings" pitchFamily="2" charset="2"/>
              <a:buChar char="Ø"/>
            </a:pPr>
            <a:r>
              <a:rPr lang="en-US" altLang="ja-JP" sz="2400"/>
              <a:t>Necessary information shown to a driver by display</a:t>
            </a:r>
          </a:p>
          <a:p>
            <a:pPr marL="261938" indent="-261938">
              <a:buFont typeface="Wingdings" pitchFamily="2" charset="2"/>
              <a:buChar char="Ø"/>
            </a:pPr>
            <a:r>
              <a:rPr lang="en-US" altLang="ja-JP" sz="2400"/>
              <a:t>Methods for notifying necessary information to a driver    </a:t>
            </a:r>
          </a:p>
          <a:p>
            <a:pPr marL="261938" indent="-261938">
              <a:buFont typeface="Wingdings" pitchFamily="2" charset="2"/>
              <a:buChar char="Ø"/>
            </a:pPr>
            <a:r>
              <a:rPr lang="en-US" altLang="ja-JP" sz="2400"/>
              <a:t>Failsafe functions</a:t>
            </a:r>
            <a:endParaRPr lang="en-US" altLang="ja-JP" sz="2400" b="1">
              <a:latin typeface="TimesNewRomanPS-BoldMT"/>
            </a:endParaRPr>
          </a:p>
          <a:p>
            <a:pPr marL="261938" indent="-261938">
              <a:buFont typeface="Wingdings" pitchFamily="2" charset="2"/>
              <a:buChar char="Ø"/>
            </a:pPr>
            <a:r>
              <a:rPr lang="en-US" altLang="ja-JP" sz="2400"/>
              <a:t>Methods and contents to make users know necessary items</a:t>
            </a:r>
          </a:p>
          <a:p>
            <a:pPr marL="261938" indent="-261938"/>
            <a:endParaRPr lang="en-US" altLang="ja-JP" sz="2400"/>
          </a:p>
          <a:p>
            <a:pPr marL="261938" indent="-261938">
              <a:buFont typeface="Wingdings" pitchFamily="2" charset="2"/>
              <a:buChar char="Ø"/>
            </a:pPr>
            <a:r>
              <a:rPr lang="en-US" altLang="ja-JP" sz="2400"/>
              <a:t>Test procedure</a:t>
            </a:r>
          </a:p>
          <a:p>
            <a:pPr marL="261938" indent="-261938"/>
            <a:r>
              <a:rPr lang="ja-JP" altLang="en-US" sz="2400"/>
              <a:t>　　</a:t>
            </a:r>
            <a:r>
              <a:rPr lang="en-US" altLang="ja-JP" sz="2400"/>
              <a:t>Confirmation method regarding technical requirement</a:t>
            </a:r>
          </a:p>
        </p:txBody>
      </p:sp>
      <p:sp>
        <p:nvSpPr>
          <p:cNvPr id="23555" name="Text Box 18"/>
          <p:cNvSpPr txBox="1">
            <a:spLocks noChangeArrowheads="1"/>
          </p:cNvSpPr>
          <p:nvPr/>
        </p:nvSpPr>
        <p:spPr bwMode="auto">
          <a:xfrm>
            <a:off x="0" y="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3000" b="1">
                <a:solidFill>
                  <a:srgbClr val="0070C0"/>
                </a:solidFill>
                <a:latin typeface="Arial Black" pitchFamily="34" charset="0"/>
              </a:rPr>
              <a:t>The Major Contents of the Japanese Technical Guideline for Lane Keeping Assistance System</a:t>
            </a:r>
          </a:p>
          <a:p>
            <a:pPr algn="ctr" eaLnBrk="1" hangingPunct="1"/>
            <a:endParaRPr lang="en-US" altLang="ja-JP" sz="3000" b="1">
              <a:solidFill>
                <a:srgbClr val="0070C0"/>
              </a:solidFill>
              <a:latin typeface="Arial Black"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正方形/長方形 10"/>
          <p:cNvSpPr>
            <a:spLocks noChangeArrowheads="1"/>
          </p:cNvSpPr>
          <p:nvPr/>
        </p:nvSpPr>
        <p:spPr bwMode="auto">
          <a:xfrm>
            <a:off x="201613" y="1484313"/>
            <a:ext cx="8691562"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Wingdings" pitchFamily="2" charset="2"/>
              <a:buChar char="Ø"/>
            </a:pPr>
            <a:r>
              <a:rPr lang="en-US" altLang="ja-JP" sz="2400"/>
              <a:t>System status of ON or OFF by driver’s intention</a:t>
            </a:r>
          </a:p>
          <a:p>
            <a:pPr>
              <a:buFont typeface="Wingdings" pitchFamily="2" charset="2"/>
              <a:buChar char="Ø"/>
            </a:pPr>
            <a:r>
              <a:rPr lang="en-US" altLang="ja-JP" sz="2400"/>
              <a:t>Conditions for start of the system (target parking position)</a:t>
            </a:r>
          </a:p>
          <a:p>
            <a:pPr>
              <a:buFont typeface="Wingdings" pitchFamily="2" charset="2"/>
              <a:buChar char="Ø"/>
            </a:pPr>
            <a:r>
              <a:rPr lang="en-US" altLang="ja-JP" sz="2400"/>
              <a:t>Assistance of  a departure from the parking spot</a:t>
            </a:r>
          </a:p>
          <a:p>
            <a:pPr>
              <a:buFont typeface="Wingdings" pitchFamily="2" charset="2"/>
              <a:buChar char="Ø"/>
            </a:pPr>
            <a:r>
              <a:rPr lang="en-US" altLang="ja-JP" sz="2400"/>
              <a:t>Vehicle speed limitation for the system operation</a:t>
            </a:r>
          </a:p>
          <a:p>
            <a:pPr>
              <a:buFont typeface="Wingdings" pitchFamily="2" charset="2"/>
              <a:buChar char="Ø"/>
            </a:pPr>
            <a:r>
              <a:rPr lang="en-US" altLang="ja-JP" sz="2400"/>
              <a:t>Driver’s override</a:t>
            </a:r>
          </a:p>
          <a:p>
            <a:pPr>
              <a:buFont typeface="Wingdings" pitchFamily="2" charset="2"/>
              <a:buChar char="Ø"/>
            </a:pPr>
            <a:r>
              <a:rPr lang="en-US" altLang="ja-JP" sz="2400"/>
              <a:t>Prevention of harming a driver by rotation of steering wheel</a:t>
            </a:r>
          </a:p>
          <a:p>
            <a:pPr>
              <a:buFont typeface="Wingdings" pitchFamily="2" charset="2"/>
              <a:buChar char="Ø"/>
            </a:pPr>
            <a:r>
              <a:rPr lang="en-US" altLang="ja-JP" sz="2400"/>
              <a:t>Necessary information shown to a driver by display</a:t>
            </a:r>
          </a:p>
          <a:p>
            <a:pPr>
              <a:buFont typeface="Wingdings" pitchFamily="2" charset="2"/>
              <a:buChar char="Ø"/>
            </a:pPr>
            <a:r>
              <a:rPr lang="en-US" altLang="ja-JP" sz="2400"/>
              <a:t>Methods for notifying necessary information to a driver  </a:t>
            </a:r>
          </a:p>
          <a:p>
            <a:pPr>
              <a:buFont typeface="Wingdings" pitchFamily="2" charset="2"/>
              <a:buChar char="Ø"/>
            </a:pPr>
            <a:r>
              <a:rPr lang="en-US" altLang="ja-JP" sz="2400"/>
              <a:t>Failsafe functions </a:t>
            </a:r>
          </a:p>
          <a:p>
            <a:pPr>
              <a:buFont typeface="Wingdings" pitchFamily="2" charset="2"/>
              <a:buChar char="Ø"/>
            </a:pPr>
            <a:r>
              <a:rPr lang="en-US" altLang="ja-JP" sz="2400"/>
              <a:t>Methods and contents to make users know necessary items</a:t>
            </a:r>
          </a:p>
          <a:p>
            <a:endParaRPr lang="en-US" altLang="ja-JP" sz="2400"/>
          </a:p>
          <a:p>
            <a:pPr>
              <a:buFont typeface="Wingdings" pitchFamily="2" charset="2"/>
              <a:buChar char="Ø"/>
            </a:pPr>
            <a:r>
              <a:rPr lang="en-US" altLang="ja-JP" sz="2400"/>
              <a:t>Test procedure </a:t>
            </a:r>
          </a:p>
          <a:p>
            <a:r>
              <a:rPr lang="ja-JP" altLang="en-US" sz="2400"/>
              <a:t>　　</a:t>
            </a:r>
            <a:r>
              <a:rPr lang="en-US" altLang="ja-JP" sz="2400"/>
              <a:t>Confirmation method regarding technical requirement</a:t>
            </a:r>
          </a:p>
        </p:txBody>
      </p:sp>
      <p:sp>
        <p:nvSpPr>
          <p:cNvPr id="24579" name="Text Box 18"/>
          <p:cNvSpPr txBox="1">
            <a:spLocks noChangeArrowheads="1"/>
          </p:cNvSpPr>
          <p:nvPr/>
        </p:nvSpPr>
        <p:spPr bwMode="auto">
          <a:xfrm>
            <a:off x="0" y="0"/>
            <a:ext cx="9144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3000" b="1">
                <a:solidFill>
                  <a:srgbClr val="0070C0"/>
                </a:solidFill>
                <a:latin typeface="Arial Black" pitchFamily="34" charset="0"/>
              </a:rPr>
              <a:t>The Major Contents of the Japanese Technical Guideline for Parking Assistance System</a:t>
            </a:r>
          </a:p>
          <a:p>
            <a:pPr algn="ctr" eaLnBrk="1" hangingPunct="1"/>
            <a:endParaRPr lang="en-US" altLang="ja-JP" sz="3000" b="1">
              <a:solidFill>
                <a:srgbClr val="0070C0"/>
              </a:solidFill>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0" y="-26988"/>
            <a:ext cx="9144000"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3200" b="1">
                <a:solidFill>
                  <a:srgbClr val="00B050"/>
                </a:solidFill>
                <a:latin typeface="Arial" pitchFamily="34" charset="0"/>
              </a:rPr>
              <a:t>Appendix (Definition of R79)</a:t>
            </a:r>
          </a:p>
        </p:txBody>
      </p:sp>
      <p:sp>
        <p:nvSpPr>
          <p:cNvPr id="25603" name="Text Box 13"/>
          <p:cNvSpPr txBox="1">
            <a:spLocks noChangeArrowheads="1"/>
          </p:cNvSpPr>
          <p:nvPr/>
        </p:nvSpPr>
        <p:spPr bwMode="auto">
          <a:xfrm>
            <a:off x="107950" y="566738"/>
            <a:ext cx="8928100" cy="631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buFont typeface="Wingdings" pitchFamily="2" charset="2"/>
              <a:buNone/>
            </a:pPr>
            <a:r>
              <a:rPr lang="en-US" altLang="ja-JP" sz="1600">
                <a:latin typeface="Arial Black" pitchFamily="34" charset="0"/>
              </a:rPr>
              <a:t>"Advanced Driver Assistance Steering System“ </a:t>
            </a:r>
            <a:r>
              <a:rPr lang="en-US" altLang="ja-JP">
                <a:latin typeface="Arial" pitchFamily="34" charset="0"/>
              </a:rPr>
              <a:t>means a system, additional to </a:t>
            </a:r>
          </a:p>
          <a:p>
            <a:pPr eaLnBrk="1" hangingPunct="1">
              <a:buFont typeface="Wingdings" pitchFamily="2" charset="2"/>
              <a:buNone/>
            </a:pPr>
            <a:r>
              <a:rPr lang="en-US" altLang="ja-JP">
                <a:latin typeface="Arial" pitchFamily="34" charset="0"/>
              </a:rPr>
              <a:t>the main steering system, that provides assistance to the driver in steering the vehicle but in which the driver remains at all times in primary control of the vehicle. It comprises one or both of the following functions: (paragraph 2.3.4 of the current R79)</a:t>
            </a:r>
          </a:p>
          <a:p>
            <a:pPr eaLnBrk="1" hangingPunct="1"/>
            <a:endParaRPr lang="en-US" altLang="ja-JP" sz="1600">
              <a:latin typeface="Arial Black" pitchFamily="34" charset="0"/>
            </a:endParaRPr>
          </a:p>
          <a:p>
            <a:pPr eaLnBrk="1" hangingPunct="1">
              <a:buFont typeface="Wingdings" pitchFamily="2" charset="2"/>
              <a:buNone/>
            </a:pPr>
            <a:r>
              <a:rPr lang="en-US" altLang="ja-JP" sz="1600">
                <a:latin typeface="Arial Black" pitchFamily="34" charset="0"/>
              </a:rPr>
              <a:t>"Automatically commanded steering function“ </a:t>
            </a:r>
            <a:r>
              <a:rPr lang="en-US" altLang="ja-JP">
                <a:latin typeface="Arial" pitchFamily="34" charset="0"/>
              </a:rPr>
              <a:t>means the function within a complex electronic control system where actuation of the steering system can result from automatic evaluation of signals initiated on-board the vehicle, possibly in conjunction with passive infrastructure features, to generate continuous control </a:t>
            </a:r>
          </a:p>
          <a:p>
            <a:pPr eaLnBrk="1" hangingPunct="1">
              <a:buFont typeface="Wingdings" pitchFamily="2" charset="2"/>
              <a:buNone/>
            </a:pPr>
            <a:r>
              <a:rPr lang="en-US" altLang="ja-JP">
                <a:latin typeface="Arial" pitchFamily="34" charset="0"/>
              </a:rPr>
              <a:t>action in order to assist the driver in following a particular path, in low speed</a:t>
            </a:r>
          </a:p>
          <a:p>
            <a:pPr eaLnBrk="1" hangingPunct="1"/>
            <a:r>
              <a:rPr lang="en-US" altLang="ja-JP">
                <a:latin typeface="Arial" pitchFamily="34" charset="0"/>
              </a:rPr>
              <a:t>manoeuvring or parking operations. (paragraph 2.3.4.1 of the current R79)</a:t>
            </a:r>
          </a:p>
          <a:p>
            <a:pPr eaLnBrk="1" hangingPunct="1"/>
            <a:endParaRPr lang="en-US" altLang="ja-JP" sz="1600">
              <a:latin typeface="Arial Black" pitchFamily="34" charset="0"/>
            </a:endParaRPr>
          </a:p>
          <a:p>
            <a:pPr eaLnBrk="1" hangingPunct="1"/>
            <a:r>
              <a:rPr lang="en-US" altLang="ja-JP" sz="1600">
                <a:latin typeface="Arial Black" pitchFamily="34" charset="0"/>
              </a:rPr>
              <a:t>"Corrective steering function“ </a:t>
            </a:r>
            <a:r>
              <a:rPr lang="en-US" altLang="ja-JP">
                <a:latin typeface="Arial" pitchFamily="34" charset="0"/>
              </a:rPr>
              <a:t>means the discontinuous control function within a complex electronic control system whereby, for a limited duration, changes to the steering angle of one or more wheels may result from the automatic evaluation of signals initiated on-board the vehicle, in order to maintain the basic desired path of </a:t>
            </a:r>
          </a:p>
          <a:p>
            <a:pPr eaLnBrk="1" hangingPunct="1"/>
            <a:r>
              <a:rPr lang="en-US" altLang="ja-JP">
                <a:latin typeface="Arial" pitchFamily="34" charset="0"/>
              </a:rPr>
              <a:t>the vehicle or to influence the vehicle's dynamic behaviour.</a:t>
            </a:r>
          </a:p>
          <a:p>
            <a:pPr eaLnBrk="1" hangingPunct="1"/>
            <a:endParaRPr lang="en-US" altLang="ja-JP" sz="1600">
              <a:latin typeface="Arial" pitchFamily="34" charset="0"/>
            </a:endParaRPr>
          </a:p>
          <a:p>
            <a:pPr eaLnBrk="1" hangingPunct="1"/>
            <a:r>
              <a:rPr lang="en-US" altLang="ja-JP">
                <a:latin typeface="Arial" pitchFamily="34" charset="0"/>
              </a:rPr>
              <a:t>Systems that do not themselves positively actuate the steering system but that, possibly in conjunction with passive infrastructure features, simply warn the driver </a:t>
            </a:r>
          </a:p>
          <a:p>
            <a:pPr eaLnBrk="1" hangingPunct="1"/>
            <a:r>
              <a:rPr lang="en-US" altLang="ja-JP">
                <a:latin typeface="Arial" pitchFamily="34" charset="0"/>
              </a:rPr>
              <a:t>of a deviation from the ideal path of the vehicle, or of an unseen hazard, by means </a:t>
            </a:r>
          </a:p>
          <a:p>
            <a:pPr eaLnBrk="1" hangingPunct="1"/>
            <a:r>
              <a:rPr lang="en-US" altLang="ja-JP">
                <a:latin typeface="Arial" pitchFamily="34" charset="0"/>
              </a:rPr>
              <a:t>of a tactile warning transmitted through the steering control, are also considered to </a:t>
            </a:r>
          </a:p>
          <a:p>
            <a:pPr eaLnBrk="1" hangingPunct="1"/>
            <a:r>
              <a:rPr lang="en-US" altLang="ja-JP">
                <a:latin typeface="Arial" pitchFamily="34" charset="0"/>
              </a:rPr>
              <a:t>be corrective steering. (paragraph 2.3.4.2 of the current R79)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6"/>
          <p:cNvSpPr txBox="1">
            <a:spLocks noChangeArrowheads="1"/>
          </p:cNvSpPr>
          <p:nvPr/>
        </p:nvSpPr>
        <p:spPr bwMode="auto">
          <a:xfrm>
            <a:off x="0" y="762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3200" b="1">
                <a:solidFill>
                  <a:srgbClr val="00B050"/>
                </a:solidFill>
                <a:latin typeface="Arial" pitchFamily="34" charset="0"/>
              </a:rPr>
              <a:t>Appendix (Requirement of R79)</a:t>
            </a:r>
          </a:p>
        </p:txBody>
      </p:sp>
      <p:sp>
        <p:nvSpPr>
          <p:cNvPr id="5" name="Text Box 13"/>
          <p:cNvSpPr txBox="1">
            <a:spLocks noChangeArrowheads="1"/>
          </p:cNvSpPr>
          <p:nvPr/>
        </p:nvSpPr>
        <p:spPr bwMode="auto">
          <a:xfrm>
            <a:off x="31750" y="692150"/>
            <a:ext cx="903605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98525" indent="-898525"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just"/>
            <a:r>
              <a:rPr lang="en-GB" altLang="ja-JP">
                <a:latin typeface="Arial" pitchFamily="34" charset="0"/>
              </a:rPr>
              <a:t>5.1.3.	The direction of operation of the steering control shall correspond to the intended change of direction of the vehicle and there shall be a continuous relationship between the steering control deflection and the steering angle.  These requirements do not apply to systems that incorporate an automatically commanded or corrective steering function, or to auxiliary steering equipment.</a:t>
            </a:r>
            <a:endParaRPr lang="ja-JP" altLang="ja-JP">
              <a:latin typeface="Arial" pitchFamily="34" charset="0"/>
            </a:endParaRPr>
          </a:p>
          <a:p>
            <a:pPr algn="just"/>
            <a:r>
              <a:rPr lang="en-GB" altLang="ja-JP">
                <a:latin typeface="Arial" pitchFamily="34" charset="0"/>
              </a:rPr>
              <a:t> </a:t>
            </a:r>
            <a:endParaRPr lang="ja-JP" altLang="ja-JP">
              <a:latin typeface="Arial" pitchFamily="34" charset="0"/>
            </a:endParaRPr>
          </a:p>
          <a:p>
            <a:pPr algn="just"/>
            <a:r>
              <a:rPr lang="en-GB" altLang="ja-JP">
                <a:latin typeface="Arial" pitchFamily="34" charset="0"/>
              </a:rPr>
              <a:t>	These requirements may also not necessarily apply in the case of full power steering when the vehicle is stationary and when the system is not energised.</a:t>
            </a:r>
          </a:p>
          <a:p>
            <a:pPr algn="just"/>
            <a:endParaRPr lang="en-GB" altLang="ja-JP">
              <a:latin typeface="Arial" pitchFamily="34" charset="0"/>
            </a:endParaRPr>
          </a:p>
          <a:p>
            <a:pPr algn="just"/>
            <a:r>
              <a:rPr lang="en-GB" altLang="ja-JP">
                <a:latin typeface="Arial" pitchFamily="34" charset="0"/>
              </a:rPr>
              <a:t>5.1.6.		Advanced driver assistance steering systems shall only be approved in accordance with this Regulation where the function does not cause any deterioration in the performance of the basic steering system.  In addition they shall be designed such that the driver may, at any time and by deliberate action, override the function."</a:t>
            </a:r>
            <a:endParaRPr lang="ja-JP" altLang="ja-JP">
              <a:latin typeface="Arial" pitchFamily="34" charset="0"/>
            </a:endParaRPr>
          </a:p>
          <a:p>
            <a:pPr algn="just"/>
            <a:r>
              <a:rPr lang="en-GB" altLang="ja-JP">
                <a:latin typeface="Arial" pitchFamily="34" charset="0"/>
              </a:rPr>
              <a:t>	</a:t>
            </a:r>
            <a:endParaRPr lang="ja-JP" altLang="ja-JP">
              <a:latin typeface="Arial" pitchFamily="34" charset="0"/>
            </a:endParaRPr>
          </a:p>
          <a:p>
            <a:pPr algn="just"/>
            <a:r>
              <a:rPr lang="en-GB" altLang="ja-JP">
                <a:latin typeface="Arial" pitchFamily="34" charset="0"/>
              </a:rPr>
              <a:t>5.1.6.1.	Whenever the Automatically Commanded Steering function becomes operational, this shall be indicated to the driver and the control action shall be automatically disabled if the vehicle speed exceeds the set limit of 10 km/h by more than 20 per cent or the signals to be evaluated are no longer being received.  Any termination of control shall produce a short but distinctive driver warning by a visual signal and either an acoustic signal or by imposing a tactile warning signal on the steering control.</a:t>
            </a:r>
            <a:endParaRPr lang="ja-JP" altLang="ja-JP">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正方形/長方形 5"/>
          <p:cNvSpPr>
            <a:spLocks noChangeArrowheads="1"/>
          </p:cNvSpPr>
          <p:nvPr/>
        </p:nvSpPr>
        <p:spPr bwMode="auto">
          <a:xfrm>
            <a:off x="215900" y="96838"/>
            <a:ext cx="78120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3000">
                <a:solidFill>
                  <a:srgbClr val="0070C0"/>
                </a:solidFill>
                <a:latin typeface="Arial Black" pitchFamily="34" charset="0"/>
              </a:rPr>
              <a:t>How the ADASS Is Defined in R79</a:t>
            </a:r>
            <a:endParaRPr lang="ja-JP" altLang="ja-JP" sz="3000">
              <a:solidFill>
                <a:srgbClr val="0070C0"/>
              </a:solidFill>
              <a:latin typeface="Arial Black" pitchFamily="34" charset="0"/>
            </a:endParaRPr>
          </a:p>
        </p:txBody>
      </p:sp>
      <p:sp>
        <p:nvSpPr>
          <p:cNvPr id="15363" name="正方形/長方形 6"/>
          <p:cNvSpPr>
            <a:spLocks noChangeArrowheads="1"/>
          </p:cNvSpPr>
          <p:nvPr/>
        </p:nvSpPr>
        <p:spPr bwMode="auto">
          <a:xfrm>
            <a:off x="287338" y="981075"/>
            <a:ext cx="8748712"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61938" indent="-261938">
              <a:buFont typeface="Wingdings" pitchFamily="2" charset="2"/>
              <a:buChar char="Ø"/>
            </a:pPr>
            <a:r>
              <a:rPr lang="en-US" altLang="ja-JP" sz="2800">
                <a:latin typeface="Arial" pitchFamily="34" charset="0"/>
              </a:rPr>
              <a:t>In the Introduction section of R79, the ADASS</a:t>
            </a:r>
            <a:r>
              <a:rPr lang="ja-JP" altLang="en-US" sz="2800">
                <a:latin typeface="Arial" pitchFamily="34" charset="0"/>
              </a:rPr>
              <a:t>（</a:t>
            </a:r>
            <a:r>
              <a:rPr lang="en-US" altLang="ja-JP" sz="2800">
                <a:latin typeface="Arial" pitchFamily="34" charset="0"/>
              </a:rPr>
              <a:t>Advanced Driver Assistance Steering Systems</a:t>
            </a:r>
            <a:r>
              <a:rPr lang="ja-JP" altLang="en-US" sz="2800">
                <a:latin typeface="Arial" pitchFamily="34" charset="0"/>
              </a:rPr>
              <a:t>）</a:t>
            </a:r>
            <a:r>
              <a:rPr lang="en-US" altLang="ja-JP" sz="2800">
                <a:latin typeface="Arial" pitchFamily="34" charset="0"/>
              </a:rPr>
              <a:t> is defined as follows:</a:t>
            </a:r>
          </a:p>
          <a:p>
            <a:pPr marL="261938" indent="-261938"/>
            <a:r>
              <a:rPr lang="en-US" altLang="ja-JP" sz="2800">
                <a:latin typeface="Arial" pitchFamily="34" charset="0"/>
              </a:rPr>
              <a:t>   </a:t>
            </a:r>
            <a:r>
              <a:rPr lang="en-US" altLang="ja-JP" sz="2000">
                <a:latin typeface="Arial" pitchFamily="34" charset="0"/>
              </a:rPr>
              <a:t>Systems whereby the driver remains in primary control of the vehicle but may be helped by the steering system being influenced by signals initiated on-board the vehicle are defined as "Advanced Driver Assistance Steering Systems”.</a:t>
            </a:r>
          </a:p>
          <a:p>
            <a:pPr marL="261938" indent="-261938"/>
            <a:endParaRPr lang="en-US" altLang="ja-JP" sz="2800">
              <a:latin typeface="Arial" pitchFamily="34" charset="0"/>
            </a:endParaRPr>
          </a:p>
          <a:p>
            <a:pPr marL="261938" indent="-261938">
              <a:buFont typeface="Wingdings" pitchFamily="2" charset="2"/>
              <a:buChar char="Ø"/>
            </a:pPr>
            <a:r>
              <a:rPr lang="en-US" altLang="ja-JP" sz="2800">
                <a:latin typeface="Arial" pitchFamily="34" charset="0"/>
              </a:rPr>
              <a:t>Based on the above definition, the requirements on “Automatically commanded steering function” and “Corrective steering function” are given in paragraphs 2.3.4.1., 2.3.4.2., 5.1.3. and 5.1.6.1.</a:t>
            </a:r>
          </a:p>
          <a:p>
            <a:pPr marL="261938" indent="-261938"/>
            <a:r>
              <a:rPr lang="en-US" altLang="ja-JP" sz="2000">
                <a:solidFill>
                  <a:srgbClr val="000000"/>
                </a:solidFill>
                <a:latin typeface="Arial" pitchFamily="34" charset="0"/>
              </a:rPr>
              <a:t> </a:t>
            </a:r>
          </a:p>
        </p:txBody>
      </p:sp>
      <p:sp>
        <p:nvSpPr>
          <p:cNvPr id="15364" name="テキスト ボックス 1"/>
          <p:cNvSpPr txBox="1">
            <a:spLocks noChangeArrowheads="1"/>
          </p:cNvSpPr>
          <p:nvPr/>
        </p:nvSpPr>
        <p:spPr bwMode="auto">
          <a:xfrm>
            <a:off x="6321425" y="5940425"/>
            <a:ext cx="2592388" cy="368300"/>
          </a:xfrm>
          <a:prstGeom prst="rect">
            <a:avLst/>
          </a:prstGeom>
          <a:noFill/>
          <a:ln w="222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b="1">
                <a:solidFill>
                  <a:srgbClr val="00B050"/>
                </a:solidFill>
                <a:latin typeface="Arial" pitchFamily="34" charset="0"/>
              </a:rPr>
              <a:t>Appendix in last page</a:t>
            </a:r>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5"/>
          <p:cNvSpPr>
            <a:spLocks noChangeArrowheads="1"/>
          </p:cNvSpPr>
          <p:nvPr/>
        </p:nvSpPr>
        <p:spPr bwMode="auto">
          <a:xfrm>
            <a:off x="200719" y="85725"/>
            <a:ext cx="8619753" cy="830997"/>
          </a:xfrm>
          <a:prstGeom prst="rect">
            <a:avLst/>
          </a:prstGeom>
          <a:noFill/>
          <a:ln w="9525">
            <a:noFill/>
            <a:miter lim="800000"/>
            <a:headEnd/>
            <a:tailEnd/>
          </a:ln>
        </p:spPr>
        <p:txBody>
          <a:bodyPr>
            <a:spAutoFit/>
          </a:bodyPr>
          <a:lstStyle/>
          <a:p>
            <a:pPr>
              <a:defRPr/>
            </a:pPr>
            <a:r>
              <a:rPr lang="en-US" altLang="ja-JP" sz="2400" dirty="0">
                <a:solidFill>
                  <a:srgbClr val="0070C0"/>
                </a:solidFill>
                <a:latin typeface="Arial Black" pitchFamily="34" charset="0"/>
                <a:ea typeface="ＭＳ Ｐゴシック" pitchFamily="50" charset="-128"/>
              </a:rPr>
              <a:t>Japanese approach for the Technical Guideline of New Technologies regarding </a:t>
            </a:r>
            <a:r>
              <a:rPr lang="en-US" altLang="ja-JP" sz="2400" dirty="0">
                <a:solidFill>
                  <a:srgbClr val="0070C0"/>
                </a:solidFill>
                <a:latin typeface="Arial Black" pitchFamily="34" charset="0"/>
                <a:ea typeface="ＭＳ Ｐゴシック" pitchFamily="50" charset="-128"/>
              </a:rPr>
              <a:t>R79</a:t>
            </a:r>
            <a:endParaRPr lang="ja-JP" altLang="ja-JP" sz="2400" strike="dblStrike" dirty="0">
              <a:solidFill>
                <a:srgbClr val="0070C0"/>
              </a:solidFill>
              <a:latin typeface="Arial Black" pitchFamily="34" charset="0"/>
              <a:ea typeface="ＭＳ Ｐゴシック" pitchFamily="50" charset="-128"/>
            </a:endParaRPr>
          </a:p>
        </p:txBody>
      </p:sp>
      <p:sp>
        <p:nvSpPr>
          <p:cNvPr id="16387" name="正方形/長方形 6"/>
          <p:cNvSpPr>
            <a:spLocks noChangeArrowheads="1"/>
          </p:cNvSpPr>
          <p:nvPr/>
        </p:nvSpPr>
        <p:spPr bwMode="auto">
          <a:xfrm>
            <a:off x="234950" y="1138238"/>
            <a:ext cx="8748713" cy="517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61938" indent="-261938">
              <a:buFont typeface="Wingdings" pitchFamily="2" charset="2"/>
              <a:buChar char="Ø"/>
            </a:pPr>
            <a:r>
              <a:rPr lang="en-US" altLang="ja-JP" sz="2200">
                <a:solidFill>
                  <a:srgbClr val="000000"/>
                </a:solidFill>
                <a:latin typeface="Arial" pitchFamily="34" charset="0"/>
              </a:rPr>
              <a:t>On the other hand, </a:t>
            </a:r>
            <a:r>
              <a:rPr lang="en-US" altLang="ja-JP" sz="2200">
                <a:latin typeface="Arial" pitchFamily="34" charset="0"/>
              </a:rPr>
              <a:t>Japanese government has already placed a few Technical Guidelines about the follows devices, </a:t>
            </a:r>
          </a:p>
          <a:p>
            <a:pPr marL="914400" lvl="1" indent="-457200"/>
            <a:endParaRPr lang="en-US" altLang="ja-JP" sz="2200">
              <a:solidFill>
                <a:srgbClr val="000000"/>
              </a:solidFill>
              <a:latin typeface="Arial" pitchFamily="34" charset="0"/>
            </a:endParaRPr>
          </a:p>
          <a:p>
            <a:pPr marL="914400" lvl="1" indent="-457200">
              <a:buFont typeface="Arial" pitchFamily="34" charset="0"/>
              <a:buChar char="•"/>
            </a:pPr>
            <a:r>
              <a:rPr lang="en-US" altLang="ja-JP" sz="2200">
                <a:solidFill>
                  <a:srgbClr val="000000"/>
                </a:solidFill>
                <a:latin typeface="Arial" pitchFamily="34" charset="0"/>
              </a:rPr>
              <a:t>LKAS (Lane Keeping Assist System)</a:t>
            </a:r>
          </a:p>
          <a:p>
            <a:pPr lvl="2"/>
            <a:r>
              <a:rPr lang="en-US" altLang="ja-JP" sz="2200">
                <a:latin typeface="Arial" pitchFamily="34" charset="0"/>
              </a:rPr>
              <a:t>Lane Keeping Assist System can reduce driver’s workload during keeping a vehicle within a lane, and it can contributes to reduction of traffic accidents by lane departure and so on.</a:t>
            </a:r>
          </a:p>
          <a:p>
            <a:pPr lvl="2"/>
            <a:endParaRPr lang="en-US" altLang="ja-JP" sz="2200">
              <a:solidFill>
                <a:srgbClr val="000000"/>
              </a:solidFill>
              <a:latin typeface="Arial" pitchFamily="34" charset="0"/>
            </a:endParaRPr>
          </a:p>
          <a:p>
            <a:pPr marL="914400" lvl="1" indent="-457200">
              <a:buFont typeface="Arial" pitchFamily="34" charset="0"/>
              <a:buChar char="•"/>
            </a:pPr>
            <a:r>
              <a:rPr lang="en-US" altLang="ja-JP" sz="2200">
                <a:solidFill>
                  <a:srgbClr val="000000"/>
                </a:solidFill>
                <a:latin typeface="Arial" pitchFamily="34" charset="0"/>
              </a:rPr>
              <a:t>PAS (Parking Assist System)</a:t>
            </a:r>
          </a:p>
          <a:p>
            <a:pPr marL="914400" lvl="4"/>
            <a:r>
              <a:rPr lang="en-US" altLang="ja-JP" sz="2200">
                <a:solidFill>
                  <a:srgbClr val="000000"/>
                </a:solidFill>
                <a:latin typeface="Arial" pitchFamily="34" charset="0"/>
              </a:rPr>
              <a:t>Parking Assist System can reduce driver’s workload during backward parking, and it can contributes to reduction of traffic accidents during parking.</a:t>
            </a:r>
          </a:p>
          <a:p>
            <a:pPr marL="261938" indent="-261938"/>
            <a:endParaRPr lang="en-US" altLang="ja-JP" sz="2200">
              <a:latin typeface="Arial" pitchFamily="34" charset="0"/>
            </a:endParaRPr>
          </a:p>
          <a:p>
            <a:pPr marL="261938" indent="-261938"/>
            <a:r>
              <a:rPr lang="en-US" altLang="ja-JP" sz="2200">
                <a:latin typeface="Arial" pitchFamily="34" charset="0"/>
              </a:rPr>
              <a:t>　 These new devices, which meet the Technical Guidelines, are expanding on the market.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正方形/長方形 5"/>
          <p:cNvSpPr>
            <a:spLocks noChangeArrowheads="1"/>
          </p:cNvSpPr>
          <p:nvPr/>
        </p:nvSpPr>
        <p:spPr bwMode="auto">
          <a:xfrm>
            <a:off x="179388" y="115888"/>
            <a:ext cx="89646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3000">
                <a:solidFill>
                  <a:srgbClr val="0070C0"/>
                </a:solidFill>
                <a:latin typeface="Arial Black" pitchFamily="34" charset="0"/>
              </a:rPr>
              <a:t>Necessity of New Regulations for New Technologies regarding R79</a:t>
            </a:r>
            <a:endParaRPr lang="ja-JP" altLang="ja-JP" sz="3000">
              <a:solidFill>
                <a:srgbClr val="0070C0"/>
              </a:solidFill>
              <a:latin typeface="Arial Black" pitchFamily="34" charset="0"/>
            </a:endParaRPr>
          </a:p>
        </p:txBody>
      </p:sp>
      <p:sp>
        <p:nvSpPr>
          <p:cNvPr id="17411" name="正方形/長方形 6"/>
          <p:cNvSpPr>
            <a:spLocks noChangeArrowheads="1"/>
          </p:cNvSpPr>
          <p:nvPr/>
        </p:nvSpPr>
        <p:spPr bwMode="auto">
          <a:xfrm>
            <a:off x="287338" y="981075"/>
            <a:ext cx="8748712"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endParaRPr lang="en-US" altLang="ja-JP" sz="2800">
              <a:latin typeface="Arial" pitchFamily="34" charset="0"/>
            </a:endParaRPr>
          </a:p>
          <a:p>
            <a:pPr lvl="1">
              <a:buFont typeface="Wingdings" pitchFamily="2" charset="2"/>
              <a:buChar char="l"/>
            </a:pPr>
            <a:r>
              <a:rPr lang="en-US" altLang="ja-JP" sz="2800">
                <a:latin typeface="Arial" pitchFamily="34" charset="0"/>
              </a:rPr>
              <a:t>Since the devices for new technologies are going to expand on the market, we need technical standards for ensuring safety of these systems.</a:t>
            </a:r>
          </a:p>
          <a:p>
            <a:pPr lvl="1">
              <a:buFont typeface="Wingdings" pitchFamily="2" charset="2"/>
              <a:buChar char="l"/>
            </a:pPr>
            <a:r>
              <a:rPr lang="en-US" altLang="ja-JP" sz="2800">
                <a:latin typeface="Arial" pitchFamily="34" charset="0"/>
              </a:rPr>
              <a:t>The current R79 has no technical requirements for concrete devices like LKAS and PAS.</a:t>
            </a:r>
          </a:p>
          <a:p>
            <a:pPr lvl="1"/>
            <a:endParaRPr lang="en-US" altLang="ja-JP" sz="2800">
              <a:latin typeface="Arial" pitchFamily="34" charset="0"/>
            </a:endParaRPr>
          </a:p>
          <a:p>
            <a:pPr lvl="1"/>
            <a:endParaRPr lang="en-US" altLang="ja-JP" sz="2800">
              <a:latin typeface="Arial" pitchFamily="34" charset="0"/>
            </a:endParaRPr>
          </a:p>
          <a:p>
            <a:pPr lvl="1">
              <a:buFont typeface="Wingdings" pitchFamily="2" charset="2"/>
              <a:buChar char="l"/>
            </a:pPr>
            <a:r>
              <a:rPr lang="en-US" altLang="ja-JP" sz="2800">
                <a:latin typeface="Arial" pitchFamily="34" charset="0"/>
              </a:rPr>
              <a:t>Therefore, technical standards for LKAS and PAS should be established as new regulations.</a:t>
            </a:r>
          </a:p>
          <a:p>
            <a:pPr lvl="1">
              <a:buFont typeface="Wingdings" pitchFamily="2" charset="2"/>
              <a:buChar char="l"/>
            </a:pPr>
            <a:r>
              <a:rPr lang="en-US" altLang="ja-JP" sz="2800">
                <a:latin typeface="Arial" pitchFamily="34" charset="0"/>
              </a:rPr>
              <a:t>R79 should also be amended if necessary.</a:t>
            </a:r>
          </a:p>
          <a:p>
            <a:pPr lvl="1"/>
            <a:endParaRPr lang="en-US" altLang="ja-JP" sz="2800">
              <a:solidFill>
                <a:srgbClr val="000000"/>
              </a:solidFill>
              <a:latin typeface="Arial" pitchFamily="34" charset="0"/>
            </a:endParaRPr>
          </a:p>
        </p:txBody>
      </p:sp>
      <p:sp>
        <p:nvSpPr>
          <p:cNvPr id="2" name="下矢印 1"/>
          <p:cNvSpPr/>
          <p:nvPr/>
        </p:nvSpPr>
        <p:spPr>
          <a:xfrm>
            <a:off x="4373563" y="3648075"/>
            <a:ext cx="574675"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正方形/長方形 5"/>
          <p:cNvSpPr>
            <a:spLocks noChangeArrowheads="1"/>
          </p:cNvSpPr>
          <p:nvPr/>
        </p:nvSpPr>
        <p:spPr bwMode="auto">
          <a:xfrm>
            <a:off x="0" y="96838"/>
            <a:ext cx="853281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a:solidFill>
                  <a:srgbClr val="0070C0"/>
                </a:solidFill>
                <a:latin typeface="Arial Black" pitchFamily="34" charset="0"/>
              </a:rPr>
              <a:t>Proposal for New Regulations for New Technologies regarding R79 at the next session</a:t>
            </a:r>
            <a:endParaRPr lang="ja-JP" altLang="ja-JP" sz="2800">
              <a:solidFill>
                <a:srgbClr val="0070C0"/>
              </a:solidFill>
              <a:latin typeface="Arial Black" pitchFamily="34" charset="0"/>
            </a:endParaRPr>
          </a:p>
        </p:txBody>
      </p:sp>
      <p:sp>
        <p:nvSpPr>
          <p:cNvPr id="6147" name="正方形/長方形 6"/>
          <p:cNvSpPr>
            <a:spLocks noChangeArrowheads="1"/>
          </p:cNvSpPr>
          <p:nvPr/>
        </p:nvSpPr>
        <p:spPr bwMode="auto">
          <a:xfrm>
            <a:off x="287338" y="1631950"/>
            <a:ext cx="8605837" cy="4892675"/>
          </a:xfrm>
          <a:prstGeom prst="rect">
            <a:avLst/>
          </a:prstGeom>
          <a:noFill/>
          <a:ln>
            <a:noFill/>
          </a:ln>
          <a:extLst/>
        </p:spPr>
        <p:txBody>
          <a:bodyPr>
            <a:spAutoFit/>
          </a:bodyPr>
          <a:lstStyle/>
          <a:p>
            <a:pPr marL="261938" indent="-261938">
              <a:buFont typeface="Wingdings" pitchFamily="2" charset="2"/>
              <a:buChar char="Ø"/>
            </a:pPr>
            <a:r>
              <a:rPr lang="en-US" altLang="ja-JP" sz="2600">
                <a:latin typeface="Arial" pitchFamily="34" charset="0"/>
              </a:rPr>
              <a:t>At the next session of GRRF (Mar. 2013), Japan is considering the proposing establishment of new regulations for LKAS and PAS. </a:t>
            </a:r>
          </a:p>
          <a:p>
            <a:pPr lvl="1"/>
            <a:endParaRPr lang="en-US" altLang="ja-JP" sz="2600">
              <a:latin typeface="Arial" pitchFamily="34" charset="0"/>
            </a:endParaRPr>
          </a:p>
          <a:p>
            <a:pPr marL="261938" indent="-261938">
              <a:buFont typeface="Wingdings" pitchFamily="2" charset="2"/>
              <a:buChar char="Ø"/>
            </a:pPr>
            <a:r>
              <a:rPr lang="en-US" altLang="ja-JP" sz="2600">
                <a:latin typeface="Arial" pitchFamily="34" charset="0"/>
              </a:rPr>
              <a:t>In this case, the control principles discussed at ITS Informal Meeting will also be taken into account. In other words, the regulation for ADASS should be established based on “Design Principles for Control Systems” to guarantee prevention of any accidents caused by the system and also prevention of confusion for users.</a:t>
            </a:r>
          </a:p>
          <a:p>
            <a:pPr lvl="1"/>
            <a:r>
              <a:rPr lang="en-US" altLang="ja-JP" sz="2600">
                <a:latin typeface="Arial" pitchFamily="34" charset="0"/>
              </a:rPr>
              <a:t>(Currently being developed by ITS Informal Group)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noChangeAspect="1"/>
          </p:cNvGraphicFramePr>
          <p:nvPr/>
        </p:nvGraphicFramePr>
        <p:xfrm>
          <a:off x="682625" y="1628775"/>
          <a:ext cx="7862888" cy="4951413"/>
        </p:xfrm>
        <a:graphic>
          <a:graphicData uri="http://schemas.openxmlformats.org/presentationml/2006/ole">
            <mc:AlternateContent xmlns:mc="http://schemas.openxmlformats.org/markup-compatibility/2006">
              <mc:Choice xmlns:v="urn:schemas-microsoft-com:vml" Requires="v">
                <p:oleObj spid="_x0000_s19462" name="グラフ" r:id="rId3" imgW="5791200" imgH="3648009" progId="Excel.Chart.8">
                  <p:embed/>
                </p:oleObj>
              </mc:Choice>
              <mc:Fallback>
                <p:oleObj name="グラフ" r:id="rId3" imgW="5791200" imgH="3648009"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628775"/>
                        <a:ext cx="7862888" cy="495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Rectangle 2"/>
          <p:cNvSpPr>
            <a:spLocks noChangeArrowheads="1"/>
          </p:cNvSpPr>
          <p:nvPr/>
        </p:nvSpPr>
        <p:spPr bwMode="auto">
          <a:xfrm>
            <a:off x="1042988" y="1012825"/>
            <a:ext cx="6985000" cy="615950"/>
          </a:xfrm>
          <a:prstGeom prst="rect">
            <a:avLst/>
          </a:prstGeom>
          <a:noFill/>
          <a:ln>
            <a:noFill/>
          </a:ln>
          <a:extLst/>
        </p:spPr>
        <p:txBody>
          <a:bodyPr anchor="ctr"/>
          <a:lstStyle/>
          <a:p>
            <a:pPr algn="ctr"/>
            <a:r>
              <a:rPr lang="en-US" altLang="ja-JP">
                <a:latin typeface="Arial" pitchFamily="34" charset="0"/>
                <a:ea typeface="HG丸ｺﾞｼｯｸM-PRO" pitchFamily="50" charset="-128"/>
              </a:rPr>
              <a:t>Number of units shipped globally by Japanese car manufacturers and other countries</a:t>
            </a:r>
            <a:endParaRPr lang="ja-JP" altLang="en-US">
              <a:latin typeface="Arial" pitchFamily="34" charset="0"/>
              <a:ea typeface="HG丸ｺﾞｼｯｸM-PRO" pitchFamily="50" charset="-128"/>
            </a:endParaRPr>
          </a:p>
        </p:txBody>
      </p:sp>
      <p:sp>
        <p:nvSpPr>
          <p:cNvPr id="19460" name="正方形/長方形 5"/>
          <p:cNvSpPr>
            <a:spLocks noChangeArrowheads="1"/>
          </p:cNvSpPr>
          <p:nvPr/>
        </p:nvSpPr>
        <p:spPr bwMode="auto">
          <a:xfrm>
            <a:off x="215900" y="373063"/>
            <a:ext cx="78120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3000">
                <a:solidFill>
                  <a:srgbClr val="0070C0"/>
                </a:solidFill>
                <a:latin typeface="Arial Black" pitchFamily="34" charset="0"/>
              </a:rPr>
              <a:t>Changes in PAS Shipment Volumes</a:t>
            </a:r>
            <a:endParaRPr lang="ja-JP" altLang="ja-JP" sz="3000">
              <a:solidFill>
                <a:srgbClr val="0070C0"/>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ChangeArrowheads="1"/>
          </p:cNvSpPr>
          <p:nvPr/>
        </p:nvSpPr>
        <p:spPr bwMode="auto">
          <a:xfrm>
            <a:off x="1116013" y="1125538"/>
            <a:ext cx="6985000" cy="431800"/>
          </a:xfrm>
          <a:prstGeom prst="rect">
            <a:avLst/>
          </a:prstGeom>
          <a:noFill/>
          <a:ln>
            <a:noFill/>
          </a:ln>
          <a:extLst/>
        </p:spPr>
        <p:txBody>
          <a:bodyPr anchor="ctr"/>
          <a:lstStyle/>
          <a:p>
            <a:pPr algn="ctr"/>
            <a:r>
              <a:rPr lang="en-US" altLang="ja-JP">
                <a:latin typeface="Arial" pitchFamily="34" charset="0"/>
                <a:ea typeface="HG丸ｺﾞｼｯｸM-PRO" pitchFamily="50" charset="-128"/>
              </a:rPr>
              <a:t>Number of units shipped in Japan by Japanese car manufacturers </a:t>
            </a:r>
            <a:endParaRPr lang="ja-JP" altLang="en-US">
              <a:latin typeface="Arial" pitchFamily="34" charset="0"/>
              <a:ea typeface="HG丸ｺﾞｼｯｸM-PRO" pitchFamily="50" charset="-128"/>
            </a:endParaRPr>
          </a:p>
        </p:txBody>
      </p:sp>
      <p:grpSp>
        <p:nvGrpSpPr>
          <p:cNvPr id="20483" name="Group 9"/>
          <p:cNvGrpSpPr>
            <a:grpSpLocks noChangeAspect="1"/>
          </p:cNvGrpSpPr>
          <p:nvPr/>
        </p:nvGrpSpPr>
        <p:grpSpPr bwMode="auto">
          <a:xfrm>
            <a:off x="612775" y="1590675"/>
            <a:ext cx="7991475" cy="4791075"/>
            <a:chOff x="386" y="1002"/>
            <a:chExt cx="5034" cy="3018"/>
          </a:xfrm>
        </p:grpSpPr>
        <p:sp>
          <p:nvSpPr>
            <p:cNvPr id="20488" name="AutoShape 8"/>
            <p:cNvSpPr>
              <a:spLocks noChangeAspect="1" noChangeArrowheads="1" noTextEdit="1"/>
            </p:cNvSpPr>
            <p:nvPr/>
          </p:nvSpPr>
          <p:spPr bwMode="auto">
            <a:xfrm>
              <a:off x="386" y="1041"/>
              <a:ext cx="5034" cy="2979"/>
            </a:xfrm>
            <a:prstGeom prst="rect">
              <a:avLst/>
            </a:prstGeom>
            <a:noFill/>
            <a:ln w="9525">
              <a:noFill/>
              <a:miter lim="800000"/>
              <a:headEnd/>
              <a:tailEnd/>
            </a:ln>
          </p:spPr>
          <p:txBody>
            <a:bodyPr/>
            <a:lstStyle/>
            <a:p>
              <a:pPr>
                <a:defRPr/>
              </a:pPr>
              <a:endParaRPr lang="ja-JP" altLang="en-US">
                <a:latin typeface="+mn-lt"/>
                <a:ea typeface="ＭＳ Ｐゴシック" pitchFamily="50" charset="-128"/>
              </a:endParaRPr>
            </a:p>
          </p:txBody>
        </p:sp>
        <p:sp>
          <p:nvSpPr>
            <p:cNvPr id="20490" name="Rectangle 10"/>
            <p:cNvSpPr>
              <a:spLocks noChangeArrowheads="1"/>
            </p:cNvSpPr>
            <p:nvPr/>
          </p:nvSpPr>
          <p:spPr bwMode="auto">
            <a:xfrm>
              <a:off x="426" y="1081"/>
              <a:ext cx="4947" cy="2899"/>
            </a:xfrm>
            <a:prstGeom prst="rect">
              <a:avLst/>
            </a:prstGeom>
            <a:solidFill>
              <a:srgbClr val="FF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491" name="Rectangle 11"/>
            <p:cNvSpPr>
              <a:spLocks noChangeArrowheads="1"/>
            </p:cNvSpPr>
            <p:nvPr/>
          </p:nvSpPr>
          <p:spPr bwMode="auto">
            <a:xfrm>
              <a:off x="1319" y="1278"/>
              <a:ext cx="3982" cy="2047"/>
            </a:xfrm>
            <a:prstGeom prst="rect">
              <a:avLst/>
            </a:prstGeom>
            <a:solidFill>
              <a:srgbClr val="C0C0C0"/>
            </a:solidFill>
            <a:ln w="9525">
              <a:noFill/>
              <a:miter lim="800000"/>
              <a:headEnd/>
              <a:tailEnd/>
            </a:ln>
          </p:spPr>
          <p:txBody>
            <a:bodyPr/>
            <a:lstStyle/>
            <a:p>
              <a:endParaRPr lang="ja-JP" altLang="en-US">
                <a:latin typeface="Arial" pitchFamily="34" charset="0"/>
              </a:endParaRPr>
            </a:p>
          </p:txBody>
        </p:sp>
        <p:sp>
          <p:nvSpPr>
            <p:cNvPr id="20492" name="Line 12"/>
            <p:cNvSpPr>
              <a:spLocks noChangeShapeType="1"/>
            </p:cNvSpPr>
            <p:nvPr/>
          </p:nvSpPr>
          <p:spPr bwMode="auto">
            <a:xfrm>
              <a:off x="1319" y="2985"/>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3" name="Line 13"/>
            <p:cNvSpPr>
              <a:spLocks noChangeShapeType="1"/>
            </p:cNvSpPr>
            <p:nvPr/>
          </p:nvSpPr>
          <p:spPr bwMode="auto">
            <a:xfrm>
              <a:off x="1319" y="2645"/>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4" name="Line 14"/>
            <p:cNvSpPr>
              <a:spLocks noChangeShapeType="1"/>
            </p:cNvSpPr>
            <p:nvPr/>
          </p:nvSpPr>
          <p:spPr bwMode="auto">
            <a:xfrm>
              <a:off x="1319" y="2305"/>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5" name="Line 15"/>
            <p:cNvSpPr>
              <a:spLocks noChangeShapeType="1"/>
            </p:cNvSpPr>
            <p:nvPr/>
          </p:nvSpPr>
          <p:spPr bwMode="auto">
            <a:xfrm>
              <a:off x="1319" y="1958"/>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6" name="Line 16"/>
            <p:cNvSpPr>
              <a:spLocks noChangeShapeType="1"/>
            </p:cNvSpPr>
            <p:nvPr/>
          </p:nvSpPr>
          <p:spPr bwMode="auto">
            <a:xfrm>
              <a:off x="1319" y="1618"/>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7" name="Line 17"/>
            <p:cNvSpPr>
              <a:spLocks noChangeShapeType="1"/>
            </p:cNvSpPr>
            <p:nvPr/>
          </p:nvSpPr>
          <p:spPr bwMode="auto">
            <a:xfrm>
              <a:off x="1319" y="1278"/>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498" name="Rectangle 18"/>
            <p:cNvSpPr>
              <a:spLocks noChangeArrowheads="1"/>
            </p:cNvSpPr>
            <p:nvPr/>
          </p:nvSpPr>
          <p:spPr bwMode="auto">
            <a:xfrm>
              <a:off x="1319" y="1278"/>
              <a:ext cx="3982" cy="2047"/>
            </a:xfrm>
            <a:prstGeom prst="rect">
              <a:avLst/>
            </a:prstGeom>
            <a:noFill/>
            <a:ln w="12700">
              <a:solidFill>
                <a:srgbClr val="808080"/>
              </a:solidFill>
              <a:prstDash val="solid"/>
              <a:miter lim="800000"/>
              <a:headEnd/>
              <a:tailEnd/>
            </a:ln>
          </p:spPr>
          <p:txBody>
            <a:bodyPr/>
            <a:lstStyle/>
            <a:p>
              <a:endParaRPr lang="ja-JP" altLang="en-US">
                <a:latin typeface="Arial" pitchFamily="34" charset="0"/>
              </a:endParaRPr>
            </a:p>
          </p:txBody>
        </p:sp>
        <p:sp>
          <p:nvSpPr>
            <p:cNvPr id="20499" name="Rectangle 19"/>
            <p:cNvSpPr>
              <a:spLocks noChangeArrowheads="1"/>
            </p:cNvSpPr>
            <p:nvPr/>
          </p:nvSpPr>
          <p:spPr bwMode="auto">
            <a:xfrm>
              <a:off x="1516" y="2487"/>
              <a:ext cx="269" cy="838"/>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0" name="Rectangle 20"/>
            <p:cNvSpPr>
              <a:spLocks noChangeArrowheads="1"/>
            </p:cNvSpPr>
            <p:nvPr/>
          </p:nvSpPr>
          <p:spPr bwMode="auto">
            <a:xfrm>
              <a:off x="2180" y="2874"/>
              <a:ext cx="269" cy="451"/>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1" name="Rectangle 21"/>
            <p:cNvSpPr>
              <a:spLocks noChangeArrowheads="1"/>
            </p:cNvSpPr>
            <p:nvPr/>
          </p:nvSpPr>
          <p:spPr bwMode="auto">
            <a:xfrm>
              <a:off x="2844" y="2606"/>
              <a:ext cx="268" cy="719"/>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2" name="Rectangle 22"/>
            <p:cNvSpPr>
              <a:spLocks noChangeArrowheads="1"/>
            </p:cNvSpPr>
            <p:nvPr/>
          </p:nvSpPr>
          <p:spPr bwMode="auto">
            <a:xfrm>
              <a:off x="3508" y="2566"/>
              <a:ext cx="268" cy="759"/>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3" name="Rectangle 23"/>
            <p:cNvSpPr>
              <a:spLocks noChangeArrowheads="1"/>
            </p:cNvSpPr>
            <p:nvPr/>
          </p:nvSpPr>
          <p:spPr bwMode="auto">
            <a:xfrm>
              <a:off x="4171" y="1610"/>
              <a:ext cx="269" cy="1715"/>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4" name="Rectangle 24"/>
            <p:cNvSpPr>
              <a:spLocks noChangeArrowheads="1"/>
            </p:cNvSpPr>
            <p:nvPr/>
          </p:nvSpPr>
          <p:spPr bwMode="auto">
            <a:xfrm>
              <a:off x="4835" y="2621"/>
              <a:ext cx="269" cy="704"/>
            </a:xfrm>
            <a:prstGeom prst="rect">
              <a:avLst/>
            </a:prstGeom>
            <a:solidFill>
              <a:srgbClr val="00FFFF"/>
            </a:solidFill>
            <a:ln w="12700">
              <a:solidFill>
                <a:srgbClr val="000000"/>
              </a:solidFill>
              <a:prstDash val="solid"/>
              <a:miter lim="800000"/>
              <a:headEnd/>
              <a:tailEnd/>
            </a:ln>
          </p:spPr>
          <p:txBody>
            <a:bodyPr/>
            <a:lstStyle/>
            <a:p>
              <a:endParaRPr lang="ja-JP" altLang="en-US">
                <a:latin typeface="Arial" pitchFamily="34" charset="0"/>
              </a:endParaRPr>
            </a:p>
          </p:txBody>
        </p:sp>
        <p:sp>
          <p:nvSpPr>
            <p:cNvPr id="20505" name="Line 25"/>
            <p:cNvSpPr>
              <a:spLocks noChangeShapeType="1"/>
            </p:cNvSpPr>
            <p:nvPr/>
          </p:nvSpPr>
          <p:spPr bwMode="auto">
            <a:xfrm>
              <a:off x="1319" y="1278"/>
              <a:ext cx="1" cy="2047"/>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06" name="Line 26"/>
            <p:cNvSpPr>
              <a:spLocks noChangeShapeType="1"/>
            </p:cNvSpPr>
            <p:nvPr/>
          </p:nvSpPr>
          <p:spPr bwMode="auto">
            <a:xfrm>
              <a:off x="1319" y="3325"/>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07" name="Line 27"/>
            <p:cNvSpPr>
              <a:spLocks noChangeShapeType="1"/>
            </p:cNvSpPr>
            <p:nvPr/>
          </p:nvSpPr>
          <p:spPr bwMode="auto">
            <a:xfrm>
              <a:off x="1319" y="2985"/>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08" name="Line 28"/>
            <p:cNvSpPr>
              <a:spLocks noChangeShapeType="1"/>
            </p:cNvSpPr>
            <p:nvPr/>
          </p:nvSpPr>
          <p:spPr bwMode="auto">
            <a:xfrm>
              <a:off x="1319" y="2645"/>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09" name="Line 29"/>
            <p:cNvSpPr>
              <a:spLocks noChangeShapeType="1"/>
            </p:cNvSpPr>
            <p:nvPr/>
          </p:nvSpPr>
          <p:spPr bwMode="auto">
            <a:xfrm>
              <a:off x="1319" y="2305"/>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0" name="Line 30"/>
            <p:cNvSpPr>
              <a:spLocks noChangeShapeType="1"/>
            </p:cNvSpPr>
            <p:nvPr/>
          </p:nvSpPr>
          <p:spPr bwMode="auto">
            <a:xfrm>
              <a:off x="1319" y="1958"/>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1" name="Line 31"/>
            <p:cNvSpPr>
              <a:spLocks noChangeShapeType="1"/>
            </p:cNvSpPr>
            <p:nvPr/>
          </p:nvSpPr>
          <p:spPr bwMode="auto">
            <a:xfrm>
              <a:off x="1319" y="1618"/>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2" name="Line 32"/>
            <p:cNvSpPr>
              <a:spLocks noChangeShapeType="1"/>
            </p:cNvSpPr>
            <p:nvPr/>
          </p:nvSpPr>
          <p:spPr bwMode="auto">
            <a:xfrm>
              <a:off x="1319" y="1278"/>
              <a:ext cx="47"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3" name="Line 33"/>
            <p:cNvSpPr>
              <a:spLocks noChangeShapeType="1"/>
            </p:cNvSpPr>
            <p:nvPr/>
          </p:nvSpPr>
          <p:spPr bwMode="auto">
            <a:xfrm>
              <a:off x="1319" y="3325"/>
              <a:ext cx="3982" cy="1"/>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4" name="Line 34"/>
            <p:cNvSpPr>
              <a:spLocks noChangeShapeType="1"/>
            </p:cNvSpPr>
            <p:nvPr/>
          </p:nvSpPr>
          <p:spPr bwMode="auto">
            <a:xfrm flipV="1">
              <a:off x="1319"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5" name="Line 35"/>
            <p:cNvSpPr>
              <a:spLocks noChangeShapeType="1"/>
            </p:cNvSpPr>
            <p:nvPr/>
          </p:nvSpPr>
          <p:spPr bwMode="auto">
            <a:xfrm flipV="1">
              <a:off x="1982"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6" name="Line 36"/>
            <p:cNvSpPr>
              <a:spLocks noChangeShapeType="1"/>
            </p:cNvSpPr>
            <p:nvPr/>
          </p:nvSpPr>
          <p:spPr bwMode="auto">
            <a:xfrm flipV="1">
              <a:off x="2646"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7" name="Line 37"/>
            <p:cNvSpPr>
              <a:spLocks noChangeShapeType="1"/>
            </p:cNvSpPr>
            <p:nvPr/>
          </p:nvSpPr>
          <p:spPr bwMode="auto">
            <a:xfrm flipV="1">
              <a:off x="3310"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8" name="Line 38"/>
            <p:cNvSpPr>
              <a:spLocks noChangeShapeType="1"/>
            </p:cNvSpPr>
            <p:nvPr/>
          </p:nvSpPr>
          <p:spPr bwMode="auto">
            <a:xfrm flipV="1">
              <a:off x="3974"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19" name="Line 39"/>
            <p:cNvSpPr>
              <a:spLocks noChangeShapeType="1"/>
            </p:cNvSpPr>
            <p:nvPr/>
          </p:nvSpPr>
          <p:spPr bwMode="auto">
            <a:xfrm flipV="1">
              <a:off x="4638"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0520" name="Line 40"/>
            <p:cNvSpPr>
              <a:spLocks noChangeShapeType="1"/>
            </p:cNvSpPr>
            <p:nvPr/>
          </p:nvSpPr>
          <p:spPr bwMode="auto">
            <a:xfrm flipV="1">
              <a:off x="5301" y="3277"/>
              <a:ext cx="1" cy="48"/>
            </a:xfrm>
            <a:prstGeom prst="line">
              <a:avLst/>
            </a:prstGeom>
            <a:noFill/>
            <a:ln w="0">
              <a:solidFill>
                <a:srgbClr val="000000"/>
              </a:solidFill>
              <a:prstDash val="solid"/>
              <a:round/>
              <a:headEnd/>
              <a:tailEnd/>
            </a:ln>
          </p:spPr>
          <p:txBody>
            <a:bodyPr/>
            <a:lstStyle/>
            <a:p>
              <a:pPr>
                <a:defRPr/>
              </a:pPr>
              <a:endParaRPr lang="ja-JP" altLang="en-US">
                <a:latin typeface="+mn-lt"/>
                <a:ea typeface="ＭＳ Ｐゴシック" pitchFamily="50" charset="-128"/>
              </a:endParaRPr>
            </a:p>
          </p:txBody>
        </p:sp>
        <p:sp>
          <p:nvSpPr>
            <p:cNvPr id="2" name="Rectangle 41"/>
            <p:cNvSpPr>
              <a:spLocks noChangeArrowheads="1"/>
            </p:cNvSpPr>
            <p:nvPr/>
          </p:nvSpPr>
          <p:spPr bwMode="auto">
            <a:xfrm>
              <a:off x="1121" y="3254"/>
              <a:ext cx="9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0</a:t>
              </a:r>
              <a:endParaRPr lang="ja-JP" altLang="ja-JP">
                <a:latin typeface="Arial" pitchFamily="34" charset="0"/>
                <a:cs typeface="Arial" pitchFamily="34" charset="0"/>
              </a:endParaRPr>
            </a:p>
          </p:txBody>
        </p:sp>
        <p:sp>
          <p:nvSpPr>
            <p:cNvPr id="3" name="Rectangle 42"/>
            <p:cNvSpPr>
              <a:spLocks noChangeArrowheads="1"/>
            </p:cNvSpPr>
            <p:nvPr/>
          </p:nvSpPr>
          <p:spPr bwMode="auto">
            <a:xfrm>
              <a:off x="852" y="2914"/>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2,000</a:t>
              </a:r>
              <a:endParaRPr lang="ja-JP" altLang="ja-JP">
                <a:latin typeface="Arial" pitchFamily="34" charset="0"/>
                <a:cs typeface="Arial" pitchFamily="34" charset="0"/>
              </a:endParaRPr>
            </a:p>
          </p:txBody>
        </p:sp>
        <p:sp>
          <p:nvSpPr>
            <p:cNvPr id="4" name="Rectangle 43"/>
            <p:cNvSpPr>
              <a:spLocks noChangeArrowheads="1"/>
            </p:cNvSpPr>
            <p:nvPr/>
          </p:nvSpPr>
          <p:spPr bwMode="auto">
            <a:xfrm>
              <a:off x="852" y="2574"/>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4,000</a:t>
              </a:r>
              <a:endParaRPr lang="ja-JP" altLang="ja-JP">
                <a:latin typeface="Arial" pitchFamily="34" charset="0"/>
                <a:cs typeface="Arial" pitchFamily="34" charset="0"/>
              </a:endParaRPr>
            </a:p>
          </p:txBody>
        </p:sp>
        <p:sp>
          <p:nvSpPr>
            <p:cNvPr id="5" name="Rectangle 44"/>
            <p:cNvSpPr>
              <a:spLocks noChangeArrowheads="1"/>
            </p:cNvSpPr>
            <p:nvPr/>
          </p:nvSpPr>
          <p:spPr bwMode="auto">
            <a:xfrm>
              <a:off x="852" y="2234"/>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6,000</a:t>
              </a:r>
              <a:endParaRPr lang="ja-JP" altLang="ja-JP">
                <a:latin typeface="Arial" pitchFamily="34" charset="0"/>
                <a:cs typeface="Arial" pitchFamily="34" charset="0"/>
              </a:endParaRPr>
            </a:p>
          </p:txBody>
        </p:sp>
        <p:sp>
          <p:nvSpPr>
            <p:cNvPr id="20521" name="Rectangle 45"/>
            <p:cNvSpPr>
              <a:spLocks noChangeArrowheads="1"/>
            </p:cNvSpPr>
            <p:nvPr/>
          </p:nvSpPr>
          <p:spPr bwMode="auto">
            <a:xfrm>
              <a:off x="852" y="1886"/>
              <a:ext cx="4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8,000</a:t>
              </a:r>
              <a:endParaRPr lang="ja-JP" altLang="ja-JP">
                <a:latin typeface="Arial" pitchFamily="34" charset="0"/>
                <a:cs typeface="Arial" pitchFamily="34" charset="0"/>
              </a:endParaRPr>
            </a:p>
          </p:txBody>
        </p:sp>
        <p:sp>
          <p:nvSpPr>
            <p:cNvPr id="20522" name="Rectangle 46"/>
            <p:cNvSpPr>
              <a:spLocks noChangeArrowheads="1"/>
            </p:cNvSpPr>
            <p:nvPr/>
          </p:nvSpPr>
          <p:spPr bwMode="auto">
            <a:xfrm>
              <a:off x="773" y="1547"/>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10,000</a:t>
              </a:r>
              <a:endParaRPr lang="ja-JP" altLang="ja-JP">
                <a:latin typeface="Arial" pitchFamily="34" charset="0"/>
                <a:cs typeface="Arial" pitchFamily="34" charset="0"/>
              </a:endParaRPr>
            </a:p>
          </p:txBody>
        </p:sp>
        <p:sp>
          <p:nvSpPr>
            <p:cNvPr id="20523" name="Rectangle 47"/>
            <p:cNvSpPr>
              <a:spLocks noChangeArrowheads="1"/>
            </p:cNvSpPr>
            <p:nvPr/>
          </p:nvSpPr>
          <p:spPr bwMode="auto">
            <a:xfrm>
              <a:off x="773" y="1207"/>
              <a:ext cx="49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12,000</a:t>
              </a:r>
              <a:endParaRPr lang="ja-JP" altLang="ja-JP">
                <a:latin typeface="Arial" pitchFamily="34" charset="0"/>
                <a:cs typeface="Arial" pitchFamily="34" charset="0"/>
              </a:endParaRPr>
            </a:p>
          </p:txBody>
        </p:sp>
        <p:sp>
          <p:nvSpPr>
            <p:cNvPr id="20524" name="Rectangle 48"/>
            <p:cNvSpPr>
              <a:spLocks noChangeArrowheads="1"/>
            </p:cNvSpPr>
            <p:nvPr/>
          </p:nvSpPr>
          <p:spPr bwMode="auto">
            <a:xfrm>
              <a:off x="1492" y="3467"/>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2006</a:t>
              </a:r>
              <a:endParaRPr lang="ja-JP" altLang="ja-JP">
                <a:latin typeface="Arial" pitchFamily="34" charset="0"/>
                <a:cs typeface="Arial" pitchFamily="34" charset="0"/>
              </a:endParaRPr>
            </a:p>
          </p:txBody>
        </p:sp>
        <p:sp>
          <p:nvSpPr>
            <p:cNvPr id="20525" name="Rectangle 49"/>
            <p:cNvSpPr>
              <a:spLocks noChangeArrowheads="1"/>
            </p:cNvSpPr>
            <p:nvPr/>
          </p:nvSpPr>
          <p:spPr bwMode="auto">
            <a:xfrm>
              <a:off x="2156" y="3467"/>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2007</a:t>
              </a:r>
              <a:endParaRPr lang="ja-JP" altLang="ja-JP">
                <a:latin typeface="Arial" pitchFamily="34" charset="0"/>
                <a:cs typeface="Arial" pitchFamily="34" charset="0"/>
              </a:endParaRPr>
            </a:p>
          </p:txBody>
        </p:sp>
        <p:sp>
          <p:nvSpPr>
            <p:cNvPr id="20526" name="Rectangle 50"/>
            <p:cNvSpPr>
              <a:spLocks noChangeArrowheads="1"/>
            </p:cNvSpPr>
            <p:nvPr/>
          </p:nvSpPr>
          <p:spPr bwMode="auto">
            <a:xfrm>
              <a:off x="2820" y="3467"/>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2008</a:t>
              </a:r>
              <a:endParaRPr lang="ja-JP" altLang="ja-JP">
                <a:latin typeface="Arial" pitchFamily="34" charset="0"/>
                <a:cs typeface="Arial" pitchFamily="34" charset="0"/>
              </a:endParaRPr>
            </a:p>
          </p:txBody>
        </p:sp>
        <p:sp>
          <p:nvSpPr>
            <p:cNvPr id="20527" name="Rectangle 51"/>
            <p:cNvSpPr>
              <a:spLocks noChangeArrowheads="1"/>
            </p:cNvSpPr>
            <p:nvPr/>
          </p:nvSpPr>
          <p:spPr bwMode="auto">
            <a:xfrm>
              <a:off x="3484" y="3467"/>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2009</a:t>
              </a:r>
              <a:endParaRPr lang="ja-JP" altLang="ja-JP">
                <a:latin typeface="Arial" pitchFamily="34" charset="0"/>
                <a:cs typeface="Arial" pitchFamily="34" charset="0"/>
              </a:endParaRPr>
            </a:p>
          </p:txBody>
        </p:sp>
        <p:sp>
          <p:nvSpPr>
            <p:cNvPr id="20528" name="Rectangle 52"/>
            <p:cNvSpPr>
              <a:spLocks noChangeArrowheads="1"/>
            </p:cNvSpPr>
            <p:nvPr/>
          </p:nvSpPr>
          <p:spPr bwMode="auto">
            <a:xfrm>
              <a:off x="4148" y="3467"/>
              <a:ext cx="35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2010</a:t>
              </a:r>
              <a:endParaRPr lang="ja-JP" altLang="ja-JP">
                <a:latin typeface="Arial" pitchFamily="34" charset="0"/>
                <a:cs typeface="Arial" pitchFamily="34" charset="0"/>
              </a:endParaRPr>
            </a:p>
          </p:txBody>
        </p:sp>
        <p:sp>
          <p:nvSpPr>
            <p:cNvPr id="20529" name="Rectangle 53"/>
            <p:cNvSpPr>
              <a:spLocks noChangeArrowheads="1"/>
            </p:cNvSpPr>
            <p:nvPr/>
          </p:nvSpPr>
          <p:spPr bwMode="auto">
            <a:xfrm>
              <a:off x="4812" y="3467"/>
              <a:ext cx="347"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2011</a:t>
              </a:r>
              <a:endParaRPr lang="ja-JP" altLang="ja-JP">
                <a:latin typeface="Arial" pitchFamily="34" charset="0"/>
                <a:cs typeface="Arial" pitchFamily="34" charset="0"/>
              </a:endParaRPr>
            </a:p>
          </p:txBody>
        </p:sp>
        <p:sp>
          <p:nvSpPr>
            <p:cNvPr id="20530" name="Rectangle 54"/>
            <p:cNvSpPr>
              <a:spLocks noChangeArrowheads="1"/>
            </p:cNvSpPr>
            <p:nvPr/>
          </p:nvSpPr>
          <p:spPr bwMode="auto">
            <a:xfrm>
              <a:off x="3231" y="3704"/>
              <a:ext cx="32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ja-JP" sz="2000">
                  <a:solidFill>
                    <a:srgbClr val="000000"/>
                  </a:solidFill>
                  <a:latin typeface="Arial" pitchFamily="34" charset="0"/>
                  <a:cs typeface="Arial" pitchFamily="34" charset="0"/>
                </a:rPr>
                <a:t>Year</a:t>
              </a:r>
              <a:endParaRPr lang="ja-JP" altLang="ja-JP">
                <a:latin typeface="Arial" pitchFamily="34" charset="0"/>
                <a:cs typeface="Arial" pitchFamily="34" charset="0"/>
              </a:endParaRPr>
            </a:p>
          </p:txBody>
        </p:sp>
        <p:sp>
          <p:nvSpPr>
            <p:cNvPr id="20531" name="Rectangle 55"/>
            <p:cNvSpPr>
              <a:spLocks noChangeArrowheads="1"/>
            </p:cNvSpPr>
            <p:nvPr/>
          </p:nvSpPr>
          <p:spPr bwMode="auto">
            <a:xfrm rot="-5400000">
              <a:off x="-450" y="1981"/>
              <a:ext cx="21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a:solidFill>
                    <a:srgbClr val="000000"/>
                  </a:solidFill>
                  <a:latin typeface="Arial" pitchFamily="34" charset="0"/>
                  <a:cs typeface="Arial" pitchFamily="34" charset="0"/>
                </a:rPr>
                <a:t>Shipment volume (units/year)</a:t>
              </a:r>
              <a:endParaRPr lang="ja-JP" altLang="ja-JP">
                <a:latin typeface="Arial" pitchFamily="34" charset="0"/>
                <a:cs typeface="Arial" pitchFamily="34" charset="0"/>
              </a:endParaRPr>
            </a:p>
          </p:txBody>
        </p:sp>
        <p:sp>
          <p:nvSpPr>
            <p:cNvPr id="20536" name="Rectangle 56"/>
            <p:cNvSpPr>
              <a:spLocks noChangeArrowheads="1"/>
            </p:cNvSpPr>
            <p:nvPr/>
          </p:nvSpPr>
          <p:spPr bwMode="auto">
            <a:xfrm>
              <a:off x="426" y="1081"/>
              <a:ext cx="4947" cy="2899"/>
            </a:xfrm>
            <a:prstGeom prst="rect">
              <a:avLst/>
            </a:prstGeom>
            <a:noFill/>
            <a:ln w="12700">
              <a:solidFill>
                <a:srgbClr val="000000"/>
              </a:solidFill>
              <a:prstDash val="solid"/>
              <a:miter lim="800000"/>
              <a:headEnd/>
              <a:tailEnd/>
            </a:ln>
          </p:spPr>
          <p:txBody>
            <a:bodyPr/>
            <a:lstStyle/>
            <a:p>
              <a:endParaRPr lang="ja-JP" altLang="en-US">
                <a:latin typeface="Arial" pitchFamily="34" charset="0"/>
              </a:endParaRPr>
            </a:p>
          </p:txBody>
        </p:sp>
      </p:grpSp>
      <p:sp>
        <p:nvSpPr>
          <p:cNvPr id="6" name="正方形/長方形 5"/>
          <p:cNvSpPr>
            <a:spLocks noChangeArrowheads="1"/>
          </p:cNvSpPr>
          <p:nvPr/>
        </p:nvSpPr>
        <p:spPr bwMode="auto">
          <a:xfrm>
            <a:off x="576263" y="404813"/>
            <a:ext cx="781208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3000">
                <a:solidFill>
                  <a:srgbClr val="0070C0"/>
                </a:solidFill>
                <a:latin typeface="Arial Black" pitchFamily="34" charset="0"/>
              </a:rPr>
              <a:t>Changes in LKAS Shipment Volumes</a:t>
            </a:r>
            <a:endParaRPr lang="ja-JP" altLang="ja-JP" sz="3000">
              <a:solidFill>
                <a:srgbClr val="0070C0"/>
              </a:solidFill>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97"/>
          <p:cNvSpPr>
            <a:spLocks noChangeArrowheads="1"/>
          </p:cNvSpPr>
          <p:nvPr/>
        </p:nvSpPr>
        <p:spPr bwMode="auto">
          <a:xfrm rot="-322578">
            <a:off x="2689225" y="4613275"/>
            <a:ext cx="355600" cy="112395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07" name="Rectangle 1097"/>
          <p:cNvSpPr>
            <a:spLocks noChangeArrowheads="1"/>
          </p:cNvSpPr>
          <p:nvPr/>
        </p:nvSpPr>
        <p:spPr bwMode="auto">
          <a:xfrm>
            <a:off x="538163" y="4638675"/>
            <a:ext cx="2178050" cy="1125538"/>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08" name="Rectangle 1097"/>
          <p:cNvSpPr>
            <a:spLocks noChangeArrowheads="1"/>
          </p:cNvSpPr>
          <p:nvPr/>
        </p:nvSpPr>
        <p:spPr bwMode="auto">
          <a:xfrm rot="-218145">
            <a:off x="2138363" y="4643438"/>
            <a:ext cx="630237" cy="1125537"/>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09" name="Rectangle 1097"/>
          <p:cNvSpPr>
            <a:spLocks noChangeArrowheads="1"/>
          </p:cNvSpPr>
          <p:nvPr/>
        </p:nvSpPr>
        <p:spPr bwMode="auto">
          <a:xfrm rot="-417127">
            <a:off x="3016250" y="4524375"/>
            <a:ext cx="1184275" cy="1125538"/>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10" name="Rectangle 1097"/>
          <p:cNvSpPr>
            <a:spLocks noChangeArrowheads="1"/>
          </p:cNvSpPr>
          <p:nvPr/>
        </p:nvSpPr>
        <p:spPr bwMode="auto">
          <a:xfrm rot="-765033">
            <a:off x="4106863" y="4333875"/>
            <a:ext cx="1185862" cy="112395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11" name="Rectangle 1097"/>
          <p:cNvSpPr>
            <a:spLocks noChangeArrowheads="1"/>
          </p:cNvSpPr>
          <p:nvPr/>
        </p:nvSpPr>
        <p:spPr bwMode="auto">
          <a:xfrm rot="-1332252">
            <a:off x="5135563" y="4132263"/>
            <a:ext cx="542925" cy="1125537"/>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12" name="Rectangle 1113"/>
          <p:cNvSpPr>
            <a:spLocks noChangeArrowheads="1"/>
          </p:cNvSpPr>
          <p:nvPr/>
        </p:nvSpPr>
        <p:spPr bwMode="auto">
          <a:xfrm rot="5400000">
            <a:off x="1797844" y="5112544"/>
            <a:ext cx="60325"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3" name="Rectangle 1114"/>
          <p:cNvSpPr>
            <a:spLocks noChangeArrowheads="1"/>
          </p:cNvSpPr>
          <p:nvPr/>
        </p:nvSpPr>
        <p:spPr bwMode="auto">
          <a:xfrm rot="5400000">
            <a:off x="2198688" y="5118100"/>
            <a:ext cx="58737"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4" name="Rectangle 1244"/>
          <p:cNvSpPr>
            <a:spLocks noChangeArrowheads="1"/>
          </p:cNvSpPr>
          <p:nvPr/>
        </p:nvSpPr>
        <p:spPr bwMode="auto">
          <a:xfrm rot="5400000">
            <a:off x="1366044" y="5115719"/>
            <a:ext cx="60325" cy="2333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5" name="Rectangle 1113"/>
          <p:cNvSpPr>
            <a:spLocks noChangeArrowheads="1"/>
          </p:cNvSpPr>
          <p:nvPr/>
        </p:nvSpPr>
        <p:spPr bwMode="auto">
          <a:xfrm rot="5400000">
            <a:off x="558800" y="5110163"/>
            <a:ext cx="58738" cy="2397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6" name="Rectangle 1114"/>
          <p:cNvSpPr>
            <a:spLocks noChangeArrowheads="1"/>
          </p:cNvSpPr>
          <p:nvPr/>
        </p:nvSpPr>
        <p:spPr bwMode="auto">
          <a:xfrm rot="5400000">
            <a:off x="958056" y="5115720"/>
            <a:ext cx="60325" cy="2397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7" name="Rectangle 1113"/>
          <p:cNvSpPr>
            <a:spLocks noChangeArrowheads="1"/>
          </p:cNvSpPr>
          <p:nvPr/>
        </p:nvSpPr>
        <p:spPr bwMode="auto">
          <a:xfrm rot="5079361">
            <a:off x="3005138" y="5081587"/>
            <a:ext cx="58738"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8" name="Rectangle 1244"/>
          <p:cNvSpPr>
            <a:spLocks noChangeArrowheads="1"/>
          </p:cNvSpPr>
          <p:nvPr/>
        </p:nvSpPr>
        <p:spPr bwMode="auto">
          <a:xfrm rot="5233250">
            <a:off x="2609057" y="5114131"/>
            <a:ext cx="58738" cy="2317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19" name="Rectangle 1113"/>
          <p:cNvSpPr>
            <a:spLocks noChangeArrowheads="1"/>
          </p:cNvSpPr>
          <p:nvPr/>
        </p:nvSpPr>
        <p:spPr bwMode="auto">
          <a:xfrm rot="4939485">
            <a:off x="3370263" y="5037137"/>
            <a:ext cx="58738"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0" name="Rectangle 1113"/>
          <p:cNvSpPr>
            <a:spLocks noChangeArrowheads="1"/>
          </p:cNvSpPr>
          <p:nvPr/>
        </p:nvSpPr>
        <p:spPr bwMode="auto">
          <a:xfrm rot="4939485">
            <a:off x="3719512" y="4984751"/>
            <a:ext cx="60325" cy="241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1" name="Rectangle 1113"/>
          <p:cNvSpPr>
            <a:spLocks noChangeArrowheads="1"/>
          </p:cNvSpPr>
          <p:nvPr/>
        </p:nvSpPr>
        <p:spPr bwMode="auto">
          <a:xfrm rot="4831044">
            <a:off x="4085431" y="4922045"/>
            <a:ext cx="60325" cy="2397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2" name="Rectangle 1113"/>
          <p:cNvSpPr>
            <a:spLocks noChangeArrowheads="1"/>
          </p:cNvSpPr>
          <p:nvPr/>
        </p:nvSpPr>
        <p:spPr bwMode="auto">
          <a:xfrm rot="4586396">
            <a:off x="4439444" y="4844256"/>
            <a:ext cx="60325"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3" name="Rectangle 1113"/>
          <p:cNvSpPr>
            <a:spLocks noChangeArrowheads="1"/>
          </p:cNvSpPr>
          <p:nvPr/>
        </p:nvSpPr>
        <p:spPr bwMode="auto">
          <a:xfrm rot="4461685">
            <a:off x="4763294" y="4760119"/>
            <a:ext cx="60325"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4" name="Rectangle 1113"/>
          <p:cNvSpPr>
            <a:spLocks noChangeArrowheads="1"/>
          </p:cNvSpPr>
          <p:nvPr/>
        </p:nvSpPr>
        <p:spPr bwMode="auto">
          <a:xfrm rot="4373800">
            <a:off x="5076825" y="4668838"/>
            <a:ext cx="60325" cy="241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5" name="Rectangle 1113"/>
          <p:cNvSpPr>
            <a:spLocks noChangeArrowheads="1"/>
          </p:cNvSpPr>
          <p:nvPr/>
        </p:nvSpPr>
        <p:spPr bwMode="auto">
          <a:xfrm rot="4117596">
            <a:off x="5377656" y="4572795"/>
            <a:ext cx="60325" cy="2397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sp>
        <p:nvSpPr>
          <p:cNvPr id="21526" name="Rectangle 1097"/>
          <p:cNvSpPr>
            <a:spLocks noChangeArrowheads="1"/>
          </p:cNvSpPr>
          <p:nvPr/>
        </p:nvSpPr>
        <p:spPr bwMode="auto">
          <a:xfrm rot="-1701827">
            <a:off x="5565775" y="3917950"/>
            <a:ext cx="544513" cy="1125538"/>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1527" name="Rectangle 1113"/>
          <p:cNvSpPr>
            <a:spLocks noChangeArrowheads="1"/>
          </p:cNvSpPr>
          <p:nvPr/>
        </p:nvSpPr>
        <p:spPr bwMode="auto">
          <a:xfrm rot="3807225">
            <a:off x="5674519" y="4439444"/>
            <a:ext cx="60325" cy="239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a:lstStyle/>
          <a:p>
            <a:pPr eaLnBrk="0" hangingPunct="0"/>
            <a:endParaRPr kumimoji="0" lang="ja-JP" altLang="en-US"/>
          </a:p>
        </p:txBody>
      </p:sp>
      <p:grpSp>
        <p:nvGrpSpPr>
          <p:cNvPr id="21528" name="Group 24"/>
          <p:cNvGrpSpPr>
            <a:grpSpLocks/>
          </p:cNvGrpSpPr>
          <p:nvPr/>
        </p:nvGrpSpPr>
        <p:grpSpPr bwMode="auto">
          <a:xfrm>
            <a:off x="2141538" y="5756275"/>
            <a:ext cx="635000" cy="153988"/>
            <a:chOff x="2206" y="3915"/>
            <a:chExt cx="243" cy="59"/>
          </a:xfrm>
        </p:grpSpPr>
        <p:sp>
          <p:nvSpPr>
            <p:cNvPr id="22056" name="Rectangle 25"/>
            <p:cNvSpPr>
              <a:spLocks noChangeArrowheads="1"/>
            </p:cNvSpPr>
            <p:nvPr/>
          </p:nvSpPr>
          <p:spPr bwMode="auto">
            <a:xfrm>
              <a:off x="2206" y="3918"/>
              <a:ext cx="91" cy="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2057" name="Rectangle 26"/>
            <p:cNvSpPr>
              <a:spLocks noChangeArrowheads="1"/>
            </p:cNvSpPr>
            <p:nvPr/>
          </p:nvSpPr>
          <p:spPr bwMode="auto">
            <a:xfrm rot="-144894">
              <a:off x="2358" y="3915"/>
              <a:ext cx="91" cy="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2058" name="Rectangle 27"/>
            <p:cNvSpPr>
              <a:spLocks noChangeArrowheads="1"/>
            </p:cNvSpPr>
            <p:nvPr/>
          </p:nvSpPr>
          <p:spPr bwMode="auto">
            <a:xfrm rot="-144894">
              <a:off x="2290" y="3916"/>
              <a:ext cx="91" cy="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grpSp>
        <p:nvGrpSpPr>
          <p:cNvPr id="21529" name="Group 28"/>
          <p:cNvGrpSpPr>
            <a:grpSpLocks/>
          </p:cNvGrpSpPr>
          <p:nvPr/>
        </p:nvGrpSpPr>
        <p:grpSpPr bwMode="auto">
          <a:xfrm rot="10833321" flipH="1">
            <a:off x="971550" y="4768850"/>
            <a:ext cx="663575" cy="323850"/>
            <a:chOff x="2288" y="2935"/>
            <a:chExt cx="254" cy="133"/>
          </a:xfrm>
        </p:grpSpPr>
        <p:grpSp>
          <p:nvGrpSpPr>
            <p:cNvPr id="21895" name="Group 29"/>
            <p:cNvGrpSpPr>
              <a:grpSpLocks/>
            </p:cNvGrpSpPr>
            <p:nvPr/>
          </p:nvGrpSpPr>
          <p:grpSpPr bwMode="auto">
            <a:xfrm>
              <a:off x="2288" y="2935"/>
              <a:ext cx="254" cy="133"/>
              <a:chOff x="2288" y="2935"/>
              <a:chExt cx="254" cy="133"/>
            </a:xfrm>
          </p:grpSpPr>
          <p:grpSp>
            <p:nvGrpSpPr>
              <p:cNvPr id="22037" name="Group 30"/>
              <p:cNvGrpSpPr>
                <a:grpSpLocks/>
              </p:cNvGrpSpPr>
              <p:nvPr/>
            </p:nvGrpSpPr>
            <p:grpSpPr bwMode="auto">
              <a:xfrm>
                <a:off x="2288" y="2935"/>
                <a:ext cx="254" cy="133"/>
                <a:chOff x="2288" y="2935"/>
                <a:chExt cx="254" cy="133"/>
              </a:xfrm>
            </p:grpSpPr>
            <p:grpSp>
              <p:nvGrpSpPr>
                <p:cNvPr id="22052" name="Group 31"/>
                <p:cNvGrpSpPr>
                  <a:grpSpLocks/>
                </p:cNvGrpSpPr>
                <p:nvPr/>
              </p:nvGrpSpPr>
              <p:grpSpPr bwMode="auto">
                <a:xfrm>
                  <a:off x="2288" y="2935"/>
                  <a:ext cx="254" cy="133"/>
                  <a:chOff x="2288" y="2935"/>
                  <a:chExt cx="254" cy="133"/>
                </a:xfrm>
              </p:grpSpPr>
              <p:sp>
                <p:nvSpPr>
                  <p:cNvPr id="22054" name="Freeform 3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055" name="Freeform 3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053" name="Freeform 3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038" name="Group 35"/>
              <p:cNvGrpSpPr>
                <a:grpSpLocks/>
              </p:cNvGrpSpPr>
              <p:nvPr/>
            </p:nvGrpSpPr>
            <p:grpSpPr bwMode="auto">
              <a:xfrm>
                <a:off x="2447" y="2945"/>
                <a:ext cx="55" cy="109"/>
                <a:chOff x="2447" y="2945"/>
                <a:chExt cx="55" cy="109"/>
              </a:xfrm>
            </p:grpSpPr>
            <p:sp>
              <p:nvSpPr>
                <p:cNvPr id="22050" name="Freeform 3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51" name="Freeform 3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039" name="Group 38"/>
              <p:cNvGrpSpPr>
                <a:grpSpLocks/>
              </p:cNvGrpSpPr>
              <p:nvPr/>
            </p:nvGrpSpPr>
            <p:grpSpPr bwMode="auto">
              <a:xfrm>
                <a:off x="2320" y="2946"/>
                <a:ext cx="32" cy="110"/>
                <a:chOff x="2320" y="2946"/>
                <a:chExt cx="32" cy="110"/>
              </a:xfrm>
            </p:grpSpPr>
            <p:sp>
              <p:nvSpPr>
                <p:cNvPr id="22048" name="Freeform 3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49" name="Freeform 4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040" name="Group 41"/>
              <p:cNvGrpSpPr>
                <a:grpSpLocks/>
              </p:cNvGrpSpPr>
              <p:nvPr/>
            </p:nvGrpSpPr>
            <p:grpSpPr bwMode="auto">
              <a:xfrm>
                <a:off x="2349" y="3035"/>
                <a:ext cx="131" cy="21"/>
                <a:chOff x="2349" y="3035"/>
                <a:chExt cx="131" cy="21"/>
              </a:xfrm>
            </p:grpSpPr>
            <p:sp>
              <p:nvSpPr>
                <p:cNvPr id="22046" name="Freeform 4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47" name="Freeform 4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041" name="Group 44"/>
              <p:cNvGrpSpPr>
                <a:grpSpLocks/>
              </p:cNvGrpSpPr>
              <p:nvPr/>
            </p:nvGrpSpPr>
            <p:grpSpPr bwMode="auto">
              <a:xfrm>
                <a:off x="2348" y="2945"/>
                <a:ext cx="129" cy="19"/>
                <a:chOff x="2348" y="2945"/>
                <a:chExt cx="129" cy="19"/>
              </a:xfrm>
            </p:grpSpPr>
            <p:sp>
              <p:nvSpPr>
                <p:cNvPr id="22044" name="Freeform 4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45" name="Freeform 4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042" name="Line 4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043" name="Line 4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1896" name="Group 49"/>
            <p:cNvGrpSpPr>
              <a:grpSpLocks/>
            </p:cNvGrpSpPr>
            <p:nvPr/>
          </p:nvGrpSpPr>
          <p:grpSpPr bwMode="auto">
            <a:xfrm>
              <a:off x="2288" y="2935"/>
              <a:ext cx="254" cy="133"/>
              <a:chOff x="2288" y="2935"/>
              <a:chExt cx="254" cy="133"/>
            </a:xfrm>
          </p:grpSpPr>
          <p:grpSp>
            <p:nvGrpSpPr>
              <p:cNvPr id="22033" name="Group 50"/>
              <p:cNvGrpSpPr>
                <a:grpSpLocks/>
              </p:cNvGrpSpPr>
              <p:nvPr/>
            </p:nvGrpSpPr>
            <p:grpSpPr bwMode="auto">
              <a:xfrm>
                <a:off x="2288" y="2935"/>
                <a:ext cx="254" cy="133"/>
                <a:chOff x="2288" y="2935"/>
                <a:chExt cx="254" cy="133"/>
              </a:xfrm>
            </p:grpSpPr>
            <p:sp>
              <p:nvSpPr>
                <p:cNvPr id="22035" name="Freeform 5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036" name="Freeform 5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034" name="Freeform 5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97" name="Group 54"/>
            <p:cNvGrpSpPr>
              <a:grpSpLocks/>
            </p:cNvGrpSpPr>
            <p:nvPr/>
          </p:nvGrpSpPr>
          <p:grpSpPr bwMode="auto">
            <a:xfrm>
              <a:off x="2447" y="2945"/>
              <a:ext cx="55" cy="109"/>
              <a:chOff x="2447" y="2945"/>
              <a:chExt cx="55" cy="109"/>
            </a:xfrm>
          </p:grpSpPr>
          <p:sp>
            <p:nvSpPr>
              <p:cNvPr id="22031" name="Freeform 5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32" name="Freeform 5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98" name="Group 57"/>
            <p:cNvGrpSpPr>
              <a:grpSpLocks/>
            </p:cNvGrpSpPr>
            <p:nvPr/>
          </p:nvGrpSpPr>
          <p:grpSpPr bwMode="auto">
            <a:xfrm>
              <a:off x="2320" y="2946"/>
              <a:ext cx="32" cy="110"/>
              <a:chOff x="2320" y="2946"/>
              <a:chExt cx="32" cy="110"/>
            </a:xfrm>
          </p:grpSpPr>
          <p:sp>
            <p:nvSpPr>
              <p:cNvPr id="22029" name="Freeform 5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30" name="Freeform 5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99" name="Group 60"/>
            <p:cNvGrpSpPr>
              <a:grpSpLocks/>
            </p:cNvGrpSpPr>
            <p:nvPr/>
          </p:nvGrpSpPr>
          <p:grpSpPr bwMode="auto">
            <a:xfrm>
              <a:off x="2349" y="3035"/>
              <a:ext cx="131" cy="21"/>
              <a:chOff x="2349" y="3035"/>
              <a:chExt cx="131" cy="21"/>
            </a:xfrm>
          </p:grpSpPr>
          <p:sp>
            <p:nvSpPr>
              <p:cNvPr id="22027" name="Freeform 6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28" name="Freeform 6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00" name="Group 63"/>
            <p:cNvGrpSpPr>
              <a:grpSpLocks/>
            </p:cNvGrpSpPr>
            <p:nvPr/>
          </p:nvGrpSpPr>
          <p:grpSpPr bwMode="auto">
            <a:xfrm>
              <a:off x="2348" y="2945"/>
              <a:ext cx="129" cy="19"/>
              <a:chOff x="2348" y="2945"/>
              <a:chExt cx="129" cy="19"/>
            </a:xfrm>
          </p:grpSpPr>
          <p:sp>
            <p:nvSpPr>
              <p:cNvPr id="22025" name="Freeform 6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26" name="Freeform 6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01" name="Line 6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02" name="Line 6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903" name="Group 68"/>
            <p:cNvGrpSpPr>
              <a:grpSpLocks/>
            </p:cNvGrpSpPr>
            <p:nvPr/>
          </p:nvGrpSpPr>
          <p:grpSpPr bwMode="auto">
            <a:xfrm>
              <a:off x="2288" y="2935"/>
              <a:ext cx="254" cy="133"/>
              <a:chOff x="2288" y="2935"/>
              <a:chExt cx="254" cy="133"/>
            </a:xfrm>
          </p:grpSpPr>
          <p:grpSp>
            <p:nvGrpSpPr>
              <p:cNvPr id="22021" name="Group 69"/>
              <p:cNvGrpSpPr>
                <a:grpSpLocks/>
              </p:cNvGrpSpPr>
              <p:nvPr/>
            </p:nvGrpSpPr>
            <p:grpSpPr bwMode="auto">
              <a:xfrm>
                <a:off x="2288" y="2935"/>
                <a:ext cx="254" cy="133"/>
                <a:chOff x="2288" y="2935"/>
                <a:chExt cx="254" cy="133"/>
              </a:xfrm>
            </p:grpSpPr>
            <p:sp>
              <p:nvSpPr>
                <p:cNvPr id="22023" name="Freeform 7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024" name="Freeform 7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022" name="Freeform 7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04" name="Group 73"/>
            <p:cNvGrpSpPr>
              <a:grpSpLocks/>
            </p:cNvGrpSpPr>
            <p:nvPr/>
          </p:nvGrpSpPr>
          <p:grpSpPr bwMode="auto">
            <a:xfrm>
              <a:off x="2447" y="2945"/>
              <a:ext cx="55" cy="109"/>
              <a:chOff x="2447" y="2945"/>
              <a:chExt cx="55" cy="109"/>
            </a:xfrm>
          </p:grpSpPr>
          <p:sp>
            <p:nvSpPr>
              <p:cNvPr id="22019" name="Freeform 7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20" name="Freeform 7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05" name="Group 76"/>
            <p:cNvGrpSpPr>
              <a:grpSpLocks/>
            </p:cNvGrpSpPr>
            <p:nvPr/>
          </p:nvGrpSpPr>
          <p:grpSpPr bwMode="auto">
            <a:xfrm>
              <a:off x="2320" y="2946"/>
              <a:ext cx="32" cy="110"/>
              <a:chOff x="2320" y="2946"/>
              <a:chExt cx="32" cy="110"/>
            </a:xfrm>
          </p:grpSpPr>
          <p:sp>
            <p:nvSpPr>
              <p:cNvPr id="22015" name="Freeform 7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016" name="Group 78"/>
              <p:cNvGrpSpPr>
                <a:grpSpLocks/>
              </p:cNvGrpSpPr>
              <p:nvPr/>
            </p:nvGrpSpPr>
            <p:grpSpPr bwMode="auto">
              <a:xfrm>
                <a:off x="2320" y="2946"/>
                <a:ext cx="32" cy="110"/>
                <a:chOff x="2320" y="2946"/>
                <a:chExt cx="32" cy="110"/>
              </a:xfrm>
            </p:grpSpPr>
            <p:sp>
              <p:nvSpPr>
                <p:cNvPr id="22017" name="Freeform 7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18" name="Freeform 8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1906" name="Group 81"/>
            <p:cNvGrpSpPr>
              <a:grpSpLocks/>
            </p:cNvGrpSpPr>
            <p:nvPr/>
          </p:nvGrpSpPr>
          <p:grpSpPr bwMode="auto">
            <a:xfrm>
              <a:off x="2349" y="3035"/>
              <a:ext cx="131" cy="21"/>
              <a:chOff x="2349" y="3035"/>
              <a:chExt cx="131" cy="21"/>
            </a:xfrm>
          </p:grpSpPr>
          <p:sp>
            <p:nvSpPr>
              <p:cNvPr id="22013" name="Freeform 8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14" name="Freeform 8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07" name="Group 84"/>
            <p:cNvGrpSpPr>
              <a:grpSpLocks/>
            </p:cNvGrpSpPr>
            <p:nvPr/>
          </p:nvGrpSpPr>
          <p:grpSpPr bwMode="auto">
            <a:xfrm>
              <a:off x="2348" y="2945"/>
              <a:ext cx="129" cy="19"/>
              <a:chOff x="2348" y="2945"/>
              <a:chExt cx="129" cy="19"/>
            </a:xfrm>
          </p:grpSpPr>
          <p:sp>
            <p:nvSpPr>
              <p:cNvPr id="22011" name="Freeform 8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12" name="Freeform 8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08" name="Line 8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09" name="Line 8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910" name="Group 89"/>
            <p:cNvGrpSpPr>
              <a:grpSpLocks/>
            </p:cNvGrpSpPr>
            <p:nvPr/>
          </p:nvGrpSpPr>
          <p:grpSpPr bwMode="auto">
            <a:xfrm>
              <a:off x="2288" y="2935"/>
              <a:ext cx="254" cy="133"/>
              <a:chOff x="2288" y="2935"/>
              <a:chExt cx="254" cy="133"/>
            </a:xfrm>
          </p:grpSpPr>
          <p:grpSp>
            <p:nvGrpSpPr>
              <p:cNvPr id="22007" name="Group 90"/>
              <p:cNvGrpSpPr>
                <a:grpSpLocks/>
              </p:cNvGrpSpPr>
              <p:nvPr/>
            </p:nvGrpSpPr>
            <p:grpSpPr bwMode="auto">
              <a:xfrm>
                <a:off x="2288" y="2935"/>
                <a:ext cx="254" cy="133"/>
                <a:chOff x="2288" y="2935"/>
                <a:chExt cx="254" cy="133"/>
              </a:xfrm>
            </p:grpSpPr>
            <p:sp>
              <p:nvSpPr>
                <p:cNvPr id="22009" name="Freeform 9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010" name="Freeform 9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008" name="Freeform 9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11" name="Group 94"/>
            <p:cNvGrpSpPr>
              <a:grpSpLocks/>
            </p:cNvGrpSpPr>
            <p:nvPr/>
          </p:nvGrpSpPr>
          <p:grpSpPr bwMode="auto">
            <a:xfrm>
              <a:off x="2447" y="2945"/>
              <a:ext cx="55" cy="109"/>
              <a:chOff x="2447" y="2945"/>
              <a:chExt cx="55" cy="109"/>
            </a:xfrm>
          </p:grpSpPr>
          <p:sp>
            <p:nvSpPr>
              <p:cNvPr id="22005" name="Freeform 9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06" name="Freeform 9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12" name="Group 97"/>
            <p:cNvGrpSpPr>
              <a:grpSpLocks/>
            </p:cNvGrpSpPr>
            <p:nvPr/>
          </p:nvGrpSpPr>
          <p:grpSpPr bwMode="auto">
            <a:xfrm>
              <a:off x="2320" y="2946"/>
              <a:ext cx="32" cy="110"/>
              <a:chOff x="2320" y="2946"/>
              <a:chExt cx="32" cy="110"/>
            </a:xfrm>
          </p:grpSpPr>
          <p:sp>
            <p:nvSpPr>
              <p:cNvPr id="22003" name="Freeform 9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04" name="Freeform 9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13" name="Group 100"/>
            <p:cNvGrpSpPr>
              <a:grpSpLocks/>
            </p:cNvGrpSpPr>
            <p:nvPr/>
          </p:nvGrpSpPr>
          <p:grpSpPr bwMode="auto">
            <a:xfrm>
              <a:off x="2349" y="3035"/>
              <a:ext cx="131" cy="21"/>
              <a:chOff x="2349" y="3035"/>
              <a:chExt cx="131" cy="21"/>
            </a:xfrm>
          </p:grpSpPr>
          <p:sp>
            <p:nvSpPr>
              <p:cNvPr id="22001" name="Freeform 10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02" name="Freeform 10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914" name="Group 103"/>
            <p:cNvGrpSpPr>
              <a:grpSpLocks/>
            </p:cNvGrpSpPr>
            <p:nvPr/>
          </p:nvGrpSpPr>
          <p:grpSpPr bwMode="auto">
            <a:xfrm>
              <a:off x="2348" y="2945"/>
              <a:ext cx="129" cy="19"/>
              <a:chOff x="2348" y="2945"/>
              <a:chExt cx="129" cy="19"/>
            </a:xfrm>
          </p:grpSpPr>
          <p:sp>
            <p:nvSpPr>
              <p:cNvPr id="21999" name="Freeform 10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000" name="Freeform 10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15" name="Line 10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16" name="Line 10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917" name="Group 108"/>
            <p:cNvGrpSpPr>
              <a:grpSpLocks/>
            </p:cNvGrpSpPr>
            <p:nvPr/>
          </p:nvGrpSpPr>
          <p:grpSpPr bwMode="auto">
            <a:xfrm>
              <a:off x="2288" y="2935"/>
              <a:ext cx="254" cy="133"/>
              <a:chOff x="2288" y="2935"/>
              <a:chExt cx="254" cy="133"/>
            </a:xfrm>
          </p:grpSpPr>
          <p:sp>
            <p:nvSpPr>
              <p:cNvPr id="21997" name="Freeform 10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98" name="Freeform 11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18" name="Freeform 11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919" name="Group 112"/>
            <p:cNvGrpSpPr>
              <a:grpSpLocks/>
            </p:cNvGrpSpPr>
            <p:nvPr/>
          </p:nvGrpSpPr>
          <p:grpSpPr bwMode="auto">
            <a:xfrm>
              <a:off x="2288" y="2935"/>
              <a:ext cx="254" cy="133"/>
              <a:chOff x="2288" y="2935"/>
              <a:chExt cx="254" cy="133"/>
            </a:xfrm>
          </p:grpSpPr>
          <p:sp>
            <p:nvSpPr>
              <p:cNvPr id="21995" name="Freeform 11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96" name="Freeform 11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20" name="Freeform 11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21" name="Freeform 11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22" name="Freeform 11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23" name="Freeform 11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24" name="Freeform 11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25" name="Freeform 12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26" name="Freeform 12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27" name="Freeform 12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28" name="Freeform 12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29" name="Freeform 12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30" name="Freeform 12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31" name="Freeform 12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32" name="Freeform 127"/>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33" name="Freeform 12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34" name="Freeform 12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35" name="Freeform 130"/>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36" name="Freeform 131"/>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37" name="Line 132"/>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38" name="Line 133"/>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939" name="Group 134"/>
            <p:cNvGrpSpPr>
              <a:grpSpLocks/>
            </p:cNvGrpSpPr>
            <p:nvPr/>
          </p:nvGrpSpPr>
          <p:grpSpPr bwMode="auto">
            <a:xfrm>
              <a:off x="2288" y="2935"/>
              <a:ext cx="254" cy="133"/>
              <a:chOff x="2288" y="2935"/>
              <a:chExt cx="254" cy="133"/>
            </a:xfrm>
          </p:grpSpPr>
          <p:sp>
            <p:nvSpPr>
              <p:cNvPr id="21993" name="Freeform 13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94" name="Freeform 13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40" name="Freeform 13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941" name="Group 138"/>
            <p:cNvGrpSpPr>
              <a:grpSpLocks/>
            </p:cNvGrpSpPr>
            <p:nvPr/>
          </p:nvGrpSpPr>
          <p:grpSpPr bwMode="auto">
            <a:xfrm>
              <a:off x="2288" y="2935"/>
              <a:ext cx="254" cy="133"/>
              <a:chOff x="2288" y="2935"/>
              <a:chExt cx="254" cy="133"/>
            </a:xfrm>
          </p:grpSpPr>
          <p:sp>
            <p:nvSpPr>
              <p:cNvPr id="21991" name="Freeform 13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92" name="Freeform 14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42" name="Freeform 14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43" name="Freeform 142"/>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44" name="Freeform 14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45" name="Freeform 14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46" name="Freeform 14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47" name="Freeform 14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48" name="Freeform 14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49" name="Freeform 14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50" name="Freeform 14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51" name="Freeform 15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52" name="Freeform 15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53" name="Freeform 15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54" name="Freeform 15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55" name="Freeform 15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56" name="Freeform 15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57" name="Freeform 15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58" name="Freeform 15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59" name="Line 158"/>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60" name="Line 159"/>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961" name="Group 160"/>
            <p:cNvGrpSpPr>
              <a:grpSpLocks/>
            </p:cNvGrpSpPr>
            <p:nvPr/>
          </p:nvGrpSpPr>
          <p:grpSpPr bwMode="auto">
            <a:xfrm>
              <a:off x="2288" y="2935"/>
              <a:ext cx="254" cy="133"/>
              <a:chOff x="2288" y="2935"/>
              <a:chExt cx="254" cy="133"/>
            </a:xfrm>
          </p:grpSpPr>
          <p:sp>
            <p:nvSpPr>
              <p:cNvPr id="21989" name="Freeform 16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90" name="Freeform 16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62" name="Freeform 16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963" name="Group 164"/>
            <p:cNvGrpSpPr>
              <a:grpSpLocks/>
            </p:cNvGrpSpPr>
            <p:nvPr/>
          </p:nvGrpSpPr>
          <p:grpSpPr bwMode="auto">
            <a:xfrm>
              <a:off x="2288" y="2935"/>
              <a:ext cx="254" cy="133"/>
              <a:chOff x="2288" y="2935"/>
              <a:chExt cx="254" cy="133"/>
            </a:xfrm>
          </p:grpSpPr>
          <p:sp>
            <p:nvSpPr>
              <p:cNvPr id="21987" name="Freeform 16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988" name="Freeform 16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64" name="Freeform 16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65" name="Freeform 16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66" name="Freeform 16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67" name="Freeform 17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68" name="Freeform 171"/>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69" name="Freeform 17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970" name="Group 173"/>
            <p:cNvGrpSpPr>
              <a:grpSpLocks/>
            </p:cNvGrpSpPr>
            <p:nvPr/>
          </p:nvGrpSpPr>
          <p:grpSpPr bwMode="auto">
            <a:xfrm>
              <a:off x="2320" y="2946"/>
              <a:ext cx="32" cy="110"/>
              <a:chOff x="2320" y="2946"/>
              <a:chExt cx="32" cy="110"/>
            </a:xfrm>
          </p:grpSpPr>
          <p:sp>
            <p:nvSpPr>
              <p:cNvPr id="21985" name="Freeform 17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86" name="Freeform 17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71" name="Freeform 17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972" name="Group 177"/>
            <p:cNvGrpSpPr>
              <a:grpSpLocks/>
            </p:cNvGrpSpPr>
            <p:nvPr/>
          </p:nvGrpSpPr>
          <p:grpSpPr bwMode="auto">
            <a:xfrm>
              <a:off x="2320" y="2946"/>
              <a:ext cx="32" cy="110"/>
              <a:chOff x="2320" y="2946"/>
              <a:chExt cx="32" cy="110"/>
            </a:xfrm>
          </p:grpSpPr>
          <p:sp>
            <p:nvSpPr>
              <p:cNvPr id="21983" name="Freeform 17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84" name="Freeform 17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973" name="Freeform 18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74" name="Freeform 18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75" name="Freeform 18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76" name="Freeform 18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77" name="Freeform 18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78" name="Freeform 18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79" name="Freeform 18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980" name="Freeform 18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981" name="Line 188"/>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982" name="Line 189"/>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530" name="AutoShape 190"/>
          <p:cNvSpPr>
            <a:spLocks noChangeArrowheads="1"/>
          </p:cNvSpPr>
          <p:nvPr/>
        </p:nvSpPr>
        <p:spPr bwMode="auto">
          <a:xfrm rot="-1222458">
            <a:off x="4973638" y="4371975"/>
            <a:ext cx="355600" cy="234950"/>
          </a:xfrm>
          <a:prstGeom prst="rightArrow">
            <a:avLst>
              <a:gd name="adj1" fmla="val 50000"/>
              <a:gd name="adj2" fmla="val 37838"/>
            </a:avLst>
          </a:prstGeom>
          <a:solidFill>
            <a:srgbClr val="FF99CC"/>
          </a:solidFill>
          <a:ln w="9525">
            <a:solidFill>
              <a:schemeClr val="tx1"/>
            </a:solidFill>
            <a:miter lim="800000"/>
            <a:headEnd/>
            <a:tailEnd/>
          </a:ln>
        </p:spPr>
        <p:txBody>
          <a:bodyPr wrap="none" anchor="ctr"/>
          <a:lstStyle/>
          <a:p>
            <a:endParaRPr lang="ja-JP" altLang="en-US"/>
          </a:p>
        </p:txBody>
      </p:sp>
      <p:sp>
        <p:nvSpPr>
          <p:cNvPr id="21531" name="Rectangle 191"/>
          <p:cNvSpPr>
            <a:spLocks noChangeArrowheads="1"/>
          </p:cNvSpPr>
          <p:nvPr/>
        </p:nvSpPr>
        <p:spPr bwMode="auto">
          <a:xfrm rot="-1214821">
            <a:off x="4832350" y="4514850"/>
            <a:ext cx="115888"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2" name="Rectangle 192"/>
          <p:cNvSpPr>
            <a:spLocks noChangeArrowheads="1"/>
          </p:cNvSpPr>
          <p:nvPr/>
        </p:nvSpPr>
        <p:spPr bwMode="auto">
          <a:xfrm rot="-793289">
            <a:off x="4694238" y="4560888"/>
            <a:ext cx="115887" cy="119062"/>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3" name="Rectangle 193"/>
          <p:cNvSpPr>
            <a:spLocks noChangeArrowheads="1"/>
          </p:cNvSpPr>
          <p:nvPr/>
        </p:nvSpPr>
        <p:spPr bwMode="auto">
          <a:xfrm rot="-793289">
            <a:off x="4024313" y="4714875"/>
            <a:ext cx="114300"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4" name="Rectangle 194"/>
          <p:cNvSpPr>
            <a:spLocks noChangeArrowheads="1"/>
          </p:cNvSpPr>
          <p:nvPr/>
        </p:nvSpPr>
        <p:spPr bwMode="auto">
          <a:xfrm rot="-793289">
            <a:off x="3878263" y="4745038"/>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5" name="Rectangle 195"/>
          <p:cNvSpPr>
            <a:spLocks noChangeArrowheads="1"/>
          </p:cNvSpPr>
          <p:nvPr/>
        </p:nvSpPr>
        <p:spPr bwMode="auto">
          <a:xfrm rot="-424969">
            <a:off x="3733800" y="4772025"/>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6" name="Rectangle 196"/>
          <p:cNvSpPr>
            <a:spLocks noChangeArrowheads="1"/>
          </p:cNvSpPr>
          <p:nvPr/>
        </p:nvSpPr>
        <p:spPr bwMode="auto">
          <a:xfrm rot="-432568">
            <a:off x="3578225" y="4791075"/>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7" name="Rectangle 197"/>
          <p:cNvSpPr>
            <a:spLocks noChangeArrowheads="1"/>
          </p:cNvSpPr>
          <p:nvPr/>
        </p:nvSpPr>
        <p:spPr bwMode="auto">
          <a:xfrm rot="-476191">
            <a:off x="3421063" y="4813300"/>
            <a:ext cx="115887"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8" name="Rectangle 198"/>
          <p:cNvSpPr>
            <a:spLocks noChangeArrowheads="1"/>
          </p:cNvSpPr>
          <p:nvPr/>
        </p:nvSpPr>
        <p:spPr bwMode="auto">
          <a:xfrm rot="-293118">
            <a:off x="2698750" y="4867275"/>
            <a:ext cx="115888"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39" name="Rectangle 199"/>
          <p:cNvSpPr>
            <a:spLocks noChangeArrowheads="1"/>
          </p:cNvSpPr>
          <p:nvPr/>
        </p:nvSpPr>
        <p:spPr bwMode="auto">
          <a:xfrm>
            <a:off x="1666875" y="4876800"/>
            <a:ext cx="114300"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0" name="Rectangle 200"/>
          <p:cNvSpPr>
            <a:spLocks noChangeArrowheads="1"/>
          </p:cNvSpPr>
          <p:nvPr/>
        </p:nvSpPr>
        <p:spPr bwMode="auto">
          <a:xfrm>
            <a:off x="1816100" y="4876800"/>
            <a:ext cx="114300"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1" name="Rectangle 201"/>
          <p:cNvSpPr>
            <a:spLocks noChangeArrowheads="1"/>
          </p:cNvSpPr>
          <p:nvPr/>
        </p:nvSpPr>
        <p:spPr bwMode="auto">
          <a:xfrm>
            <a:off x="1970088" y="4876800"/>
            <a:ext cx="114300"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2" name="Rectangle 202"/>
          <p:cNvSpPr>
            <a:spLocks noChangeArrowheads="1"/>
          </p:cNvSpPr>
          <p:nvPr/>
        </p:nvSpPr>
        <p:spPr bwMode="auto">
          <a:xfrm>
            <a:off x="2120900" y="4876800"/>
            <a:ext cx="114300" cy="119063"/>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3" name="Rectangle 203"/>
          <p:cNvSpPr>
            <a:spLocks noChangeArrowheads="1"/>
          </p:cNvSpPr>
          <p:nvPr/>
        </p:nvSpPr>
        <p:spPr bwMode="auto">
          <a:xfrm>
            <a:off x="2271713" y="4881563"/>
            <a:ext cx="115887"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4" name="Rectangle 204"/>
          <p:cNvSpPr>
            <a:spLocks noChangeArrowheads="1"/>
          </p:cNvSpPr>
          <p:nvPr/>
        </p:nvSpPr>
        <p:spPr bwMode="auto">
          <a:xfrm>
            <a:off x="2413000" y="4881563"/>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45" name="Rectangle 205"/>
          <p:cNvSpPr>
            <a:spLocks noChangeArrowheads="1"/>
          </p:cNvSpPr>
          <p:nvPr/>
        </p:nvSpPr>
        <p:spPr bwMode="auto">
          <a:xfrm rot="-139979">
            <a:off x="2554288" y="4873625"/>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grpSp>
        <p:nvGrpSpPr>
          <p:cNvPr id="21546" name="Group 206"/>
          <p:cNvGrpSpPr>
            <a:grpSpLocks/>
          </p:cNvGrpSpPr>
          <p:nvPr/>
        </p:nvGrpSpPr>
        <p:grpSpPr bwMode="auto">
          <a:xfrm rot="10558612" flipH="1">
            <a:off x="2790825" y="4764088"/>
            <a:ext cx="663575" cy="323850"/>
            <a:chOff x="2288" y="2935"/>
            <a:chExt cx="254" cy="133"/>
          </a:xfrm>
        </p:grpSpPr>
        <p:grpSp>
          <p:nvGrpSpPr>
            <p:cNvPr id="21734" name="Group 207"/>
            <p:cNvGrpSpPr>
              <a:grpSpLocks/>
            </p:cNvGrpSpPr>
            <p:nvPr/>
          </p:nvGrpSpPr>
          <p:grpSpPr bwMode="auto">
            <a:xfrm>
              <a:off x="2288" y="2935"/>
              <a:ext cx="254" cy="133"/>
              <a:chOff x="2288" y="2935"/>
              <a:chExt cx="254" cy="133"/>
            </a:xfrm>
          </p:grpSpPr>
          <p:grpSp>
            <p:nvGrpSpPr>
              <p:cNvPr id="21876" name="Group 208"/>
              <p:cNvGrpSpPr>
                <a:grpSpLocks/>
              </p:cNvGrpSpPr>
              <p:nvPr/>
            </p:nvGrpSpPr>
            <p:grpSpPr bwMode="auto">
              <a:xfrm>
                <a:off x="2288" y="2935"/>
                <a:ext cx="254" cy="133"/>
                <a:chOff x="2288" y="2935"/>
                <a:chExt cx="254" cy="133"/>
              </a:xfrm>
            </p:grpSpPr>
            <p:grpSp>
              <p:nvGrpSpPr>
                <p:cNvPr id="21891" name="Group 209"/>
                <p:cNvGrpSpPr>
                  <a:grpSpLocks/>
                </p:cNvGrpSpPr>
                <p:nvPr/>
              </p:nvGrpSpPr>
              <p:grpSpPr bwMode="auto">
                <a:xfrm>
                  <a:off x="2288" y="2935"/>
                  <a:ext cx="254" cy="133"/>
                  <a:chOff x="2288" y="2935"/>
                  <a:chExt cx="254" cy="133"/>
                </a:xfrm>
              </p:grpSpPr>
              <p:sp>
                <p:nvSpPr>
                  <p:cNvPr id="21893" name="Freeform 21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94" name="Freeform 21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92" name="Freeform 21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77" name="Group 213"/>
              <p:cNvGrpSpPr>
                <a:grpSpLocks/>
              </p:cNvGrpSpPr>
              <p:nvPr/>
            </p:nvGrpSpPr>
            <p:grpSpPr bwMode="auto">
              <a:xfrm>
                <a:off x="2447" y="2945"/>
                <a:ext cx="55" cy="109"/>
                <a:chOff x="2447" y="2945"/>
                <a:chExt cx="55" cy="109"/>
              </a:xfrm>
            </p:grpSpPr>
            <p:sp>
              <p:nvSpPr>
                <p:cNvPr id="21889" name="Freeform 21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90" name="Freeform 21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78" name="Group 216"/>
              <p:cNvGrpSpPr>
                <a:grpSpLocks/>
              </p:cNvGrpSpPr>
              <p:nvPr/>
            </p:nvGrpSpPr>
            <p:grpSpPr bwMode="auto">
              <a:xfrm>
                <a:off x="2320" y="2946"/>
                <a:ext cx="32" cy="110"/>
                <a:chOff x="2320" y="2946"/>
                <a:chExt cx="32" cy="110"/>
              </a:xfrm>
            </p:grpSpPr>
            <p:sp>
              <p:nvSpPr>
                <p:cNvPr id="21887" name="Freeform 21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88" name="Freeform 21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79" name="Group 219"/>
              <p:cNvGrpSpPr>
                <a:grpSpLocks/>
              </p:cNvGrpSpPr>
              <p:nvPr/>
            </p:nvGrpSpPr>
            <p:grpSpPr bwMode="auto">
              <a:xfrm>
                <a:off x="2349" y="3035"/>
                <a:ext cx="131" cy="21"/>
                <a:chOff x="2349" y="3035"/>
                <a:chExt cx="131" cy="21"/>
              </a:xfrm>
            </p:grpSpPr>
            <p:sp>
              <p:nvSpPr>
                <p:cNvPr id="21885" name="Freeform 22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86" name="Freeform 22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880" name="Group 222"/>
              <p:cNvGrpSpPr>
                <a:grpSpLocks/>
              </p:cNvGrpSpPr>
              <p:nvPr/>
            </p:nvGrpSpPr>
            <p:grpSpPr bwMode="auto">
              <a:xfrm>
                <a:off x="2348" y="2945"/>
                <a:ext cx="129" cy="19"/>
                <a:chOff x="2348" y="2945"/>
                <a:chExt cx="129" cy="19"/>
              </a:xfrm>
            </p:grpSpPr>
            <p:sp>
              <p:nvSpPr>
                <p:cNvPr id="21883" name="Freeform 22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84" name="Freeform 22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81" name="Line 225"/>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82" name="Line 226"/>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1735" name="Group 227"/>
            <p:cNvGrpSpPr>
              <a:grpSpLocks/>
            </p:cNvGrpSpPr>
            <p:nvPr/>
          </p:nvGrpSpPr>
          <p:grpSpPr bwMode="auto">
            <a:xfrm>
              <a:off x="2288" y="2935"/>
              <a:ext cx="254" cy="133"/>
              <a:chOff x="2288" y="2935"/>
              <a:chExt cx="254" cy="133"/>
            </a:xfrm>
          </p:grpSpPr>
          <p:grpSp>
            <p:nvGrpSpPr>
              <p:cNvPr id="21872" name="Group 228"/>
              <p:cNvGrpSpPr>
                <a:grpSpLocks/>
              </p:cNvGrpSpPr>
              <p:nvPr/>
            </p:nvGrpSpPr>
            <p:grpSpPr bwMode="auto">
              <a:xfrm>
                <a:off x="2288" y="2935"/>
                <a:ext cx="254" cy="133"/>
                <a:chOff x="2288" y="2935"/>
                <a:chExt cx="254" cy="133"/>
              </a:xfrm>
            </p:grpSpPr>
            <p:sp>
              <p:nvSpPr>
                <p:cNvPr id="21874" name="Freeform 22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75" name="Freeform 23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73" name="Freeform 23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36" name="Group 232"/>
            <p:cNvGrpSpPr>
              <a:grpSpLocks/>
            </p:cNvGrpSpPr>
            <p:nvPr/>
          </p:nvGrpSpPr>
          <p:grpSpPr bwMode="auto">
            <a:xfrm>
              <a:off x="2447" y="2945"/>
              <a:ext cx="55" cy="109"/>
              <a:chOff x="2447" y="2945"/>
              <a:chExt cx="55" cy="109"/>
            </a:xfrm>
          </p:grpSpPr>
          <p:sp>
            <p:nvSpPr>
              <p:cNvPr id="21870" name="Freeform 23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71" name="Freeform 23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37" name="Group 235"/>
            <p:cNvGrpSpPr>
              <a:grpSpLocks/>
            </p:cNvGrpSpPr>
            <p:nvPr/>
          </p:nvGrpSpPr>
          <p:grpSpPr bwMode="auto">
            <a:xfrm>
              <a:off x="2320" y="2946"/>
              <a:ext cx="32" cy="110"/>
              <a:chOff x="2320" y="2946"/>
              <a:chExt cx="32" cy="110"/>
            </a:xfrm>
          </p:grpSpPr>
          <p:sp>
            <p:nvSpPr>
              <p:cNvPr id="21868" name="Freeform 23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69" name="Freeform 23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38" name="Group 238"/>
            <p:cNvGrpSpPr>
              <a:grpSpLocks/>
            </p:cNvGrpSpPr>
            <p:nvPr/>
          </p:nvGrpSpPr>
          <p:grpSpPr bwMode="auto">
            <a:xfrm>
              <a:off x="2349" y="3035"/>
              <a:ext cx="131" cy="21"/>
              <a:chOff x="2349" y="3035"/>
              <a:chExt cx="131" cy="21"/>
            </a:xfrm>
          </p:grpSpPr>
          <p:sp>
            <p:nvSpPr>
              <p:cNvPr id="21866" name="Freeform 23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67" name="Freeform 24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39" name="Group 241"/>
            <p:cNvGrpSpPr>
              <a:grpSpLocks/>
            </p:cNvGrpSpPr>
            <p:nvPr/>
          </p:nvGrpSpPr>
          <p:grpSpPr bwMode="auto">
            <a:xfrm>
              <a:off x="2348" y="2945"/>
              <a:ext cx="129" cy="19"/>
              <a:chOff x="2348" y="2945"/>
              <a:chExt cx="129" cy="19"/>
            </a:xfrm>
          </p:grpSpPr>
          <p:sp>
            <p:nvSpPr>
              <p:cNvPr id="21864" name="Freeform 242"/>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65" name="Freeform 24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40" name="Line 244"/>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41" name="Line 245"/>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742" name="Group 246"/>
            <p:cNvGrpSpPr>
              <a:grpSpLocks/>
            </p:cNvGrpSpPr>
            <p:nvPr/>
          </p:nvGrpSpPr>
          <p:grpSpPr bwMode="auto">
            <a:xfrm>
              <a:off x="2288" y="2935"/>
              <a:ext cx="254" cy="133"/>
              <a:chOff x="2288" y="2935"/>
              <a:chExt cx="254" cy="133"/>
            </a:xfrm>
          </p:grpSpPr>
          <p:grpSp>
            <p:nvGrpSpPr>
              <p:cNvPr id="21860" name="Group 247"/>
              <p:cNvGrpSpPr>
                <a:grpSpLocks/>
              </p:cNvGrpSpPr>
              <p:nvPr/>
            </p:nvGrpSpPr>
            <p:grpSpPr bwMode="auto">
              <a:xfrm>
                <a:off x="2288" y="2935"/>
                <a:ext cx="254" cy="133"/>
                <a:chOff x="2288" y="2935"/>
                <a:chExt cx="254" cy="133"/>
              </a:xfrm>
            </p:grpSpPr>
            <p:sp>
              <p:nvSpPr>
                <p:cNvPr id="21862" name="Freeform 24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63" name="Freeform 24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61" name="Freeform 25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43" name="Group 251"/>
            <p:cNvGrpSpPr>
              <a:grpSpLocks/>
            </p:cNvGrpSpPr>
            <p:nvPr/>
          </p:nvGrpSpPr>
          <p:grpSpPr bwMode="auto">
            <a:xfrm>
              <a:off x="2447" y="2945"/>
              <a:ext cx="55" cy="109"/>
              <a:chOff x="2447" y="2945"/>
              <a:chExt cx="55" cy="109"/>
            </a:xfrm>
          </p:grpSpPr>
          <p:sp>
            <p:nvSpPr>
              <p:cNvPr id="21858" name="Freeform 252"/>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59" name="Freeform 25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44" name="Group 254"/>
            <p:cNvGrpSpPr>
              <a:grpSpLocks/>
            </p:cNvGrpSpPr>
            <p:nvPr/>
          </p:nvGrpSpPr>
          <p:grpSpPr bwMode="auto">
            <a:xfrm>
              <a:off x="2320" y="2946"/>
              <a:ext cx="32" cy="110"/>
              <a:chOff x="2320" y="2946"/>
              <a:chExt cx="32" cy="110"/>
            </a:xfrm>
          </p:grpSpPr>
          <p:sp>
            <p:nvSpPr>
              <p:cNvPr id="21854" name="Freeform 25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855" name="Group 256"/>
              <p:cNvGrpSpPr>
                <a:grpSpLocks/>
              </p:cNvGrpSpPr>
              <p:nvPr/>
            </p:nvGrpSpPr>
            <p:grpSpPr bwMode="auto">
              <a:xfrm>
                <a:off x="2320" y="2946"/>
                <a:ext cx="32" cy="110"/>
                <a:chOff x="2320" y="2946"/>
                <a:chExt cx="32" cy="110"/>
              </a:xfrm>
            </p:grpSpPr>
            <p:sp>
              <p:nvSpPr>
                <p:cNvPr id="21856" name="Freeform 25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57" name="Freeform 25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1745" name="Group 259"/>
            <p:cNvGrpSpPr>
              <a:grpSpLocks/>
            </p:cNvGrpSpPr>
            <p:nvPr/>
          </p:nvGrpSpPr>
          <p:grpSpPr bwMode="auto">
            <a:xfrm>
              <a:off x="2349" y="3035"/>
              <a:ext cx="131" cy="21"/>
              <a:chOff x="2349" y="3035"/>
              <a:chExt cx="131" cy="21"/>
            </a:xfrm>
          </p:grpSpPr>
          <p:sp>
            <p:nvSpPr>
              <p:cNvPr id="21852" name="Freeform 26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53" name="Freeform 26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46" name="Group 262"/>
            <p:cNvGrpSpPr>
              <a:grpSpLocks/>
            </p:cNvGrpSpPr>
            <p:nvPr/>
          </p:nvGrpSpPr>
          <p:grpSpPr bwMode="auto">
            <a:xfrm>
              <a:off x="2348" y="2945"/>
              <a:ext cx="129" cy="19"/>
              <a:chOff x="2348" y="2945"/>
              <a:chExt cx="129" cy="19"/>
            </a:xfrm>
          </p:grpSpPr>
          <p:sp>
            <p:nvSpPr>
              <p:cNvPr id="21850" name="Freeform 26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51" name="Freeform 26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47" name="Line 265"/>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48" name="Line 266"/>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749" name="Group 267"/>
            <p:cNvGrpSpPr>
              <a:grpSpLocks/>
            </p:cNvGrpSpPr>
            <p:nvPr/>
          </p:nvGrpSpPr>
          <p:grpSpPr bwMode="auto">
            <a:xfrm>
              <a:off x="2288" y="2935"/>
              <a:ext cx="254" cy="133"/>
              <a:chOff x="2288" y="2935"/>
              <a:chExt cx="254" cy="133"/>
            </a:xfrm>
          </p:grpSpPr>
          <p:grpSp>
            <p:nvGrpSpPr>
              <p:cNvPr id="21846" name="Group 268"/>
              <p:cNvGrpSpPr>
                <a:grpSpLocks/>
              </p:cNvGrpSpPr>
              <p:nvPr/>
            </p:nvGrpSpPr>
            <p:grpSpPr bwMode="auto">
              <a:xfrm>
                <a:off x="2288" y="2935"/>
                <a:ext cx="254" cy="133"/>
                <a:chOff x="2288" y="2935"/>
                <a:chExt cx="254" cy="133"/>
              </a:xfrm>
            </p:grpSpPr>
            <p:sp>
              <p:nvSpPr>
                <p:cNvPr id="21848" name="Freeform 26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49" name="Freeform 27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47" name="Freeform 27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50" name="Group 272"/>
            <p:cNvGrpSpPr>
              <a:grpSpLocks/>
            </p:cNvGrpSpPr>
            <p:nvPr/>
          </p:nvGrpSpPr>
          <p:grpSpPr bwMode="auto">
            <a:xfrm>
              <a:off x="2447" y="2945"/>
              <a:ext cx="55" cy="109"/>
              <a:chOff x="2447" y="2945"/>
              <a:chExt cx="55" cy="109"/>
            </a:xfrm>
          </p:grpSpPr>
          <p:sp>
            <p:nvSpPr>
              <p:cNvPr id="21844" name="Freeform 27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45" name="Freeform 27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51" name="Group 275"/>
            <p:cNvGrpSpPr>
              <a:grpSpLocks/>
            </p:cNvGrpSpPr>
            <p:nvPr/>
          </p:nvGrpSpPr>
          <p:grpSpPr bwMode="auto">
            <a:xfrm>
              <a:off x="2320" y="2946"/>
              <a:ext cx="32" cy="110"/>
              <a:chOff x="2320" y="2946"/>
              <a:chExt cx="32" cy="110"/>
            </a:xfrm>
          </p:grpSpPr>
          <p:sp>
            <p:nvSpPr>
              <p:cNvPr id="21842" name="Freeform 27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43" name="Freeform 27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52" name="Group 278"/>
            <p:cNvGrpSpPr>
              <a:grpSpLocks/>
            </p:cNvGrpSpPr>
            <p:nvPr/>
          </p:nvGrpSpPr>
          <p:grpSpPr bwMode="auto">
            <a:xfrm>
              <a:off x="2349" y="3035"/>
              <a:ext cx="131" cy="21"/>
              <a:chOff x="2349" y="3035"/>
              <a:chExt cx="131" cy="21"/>
            </a:xfrm>
          </p:grpSpPr>
          <p:sp>
            <p:nvSpPr>
              <p:cNvPr id="21840" name="Freeform 27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41" name="Freeform 28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53" name="Group 281"/>
            <p:cNvGrpSpPr>
              <a:grpSpLocks/>
            </p:cNvGrpSpPr>
            <p:nvPr/>
          </p:nvGrpSpPr>
          <p:grpSpPr bwMode="auto">
            <a:xfrm>
              <a:off x="2348" y="2945"/>
              <a:ext cx="129" cy="19"/>
              <a:chOff x="2348" y="2945"/>
              <a:chExt cx="129" cy="19"/>
            </a:xfrm>
          </p:grpSpPr>
          <p:sp>
            <p:nvSpPr>
              <p:cNvPr id="21838" name="Freeform 282"/>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39" name="Freeform 28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54" name="Line 284"/>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55" name="Line 285"/>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756" name="Group 286"/>
            <p:cNvGrpSpPr>
              <a:grpSpLocks/>
            </p:cNvGrpSpPr>
            <p:nvPr/>
          </p:nvGrpSpPr>
          <p:grpSpPr bwMode="auto">
            <a:xfrm>
              <a:off x="2288" y="2935"/>
              <a:ext cx="254" cy="133"/>
              <a:chOff x="2288" y="2935"/>
              <a:chExt cx="254" cy="133"/>
            </a:xfrm>
          </p:grpSpPr>
          <p:sp>
            <p:nvSpPr>
              <p:cNvPr id="21836" name="Freeform 28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37" name="Freeform 28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57" name="Freeform 28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758" name="Group 290"/>
            <p:cNvGrpSpPr>
              <a:grpSpLocks/>
            </p:cNvGrpSpPr>
            <p:nvPr/>
          </p:nvGrpSpPr>
          <p:grpSpPr bwMode="auto">
            <a:xfrm>
              <a:off x="2288" y="2935"/>
              <a:ext cx="254" cy="133"/>
              <a:chOff x="2288" y="2935"/>
              <a:chExt cx="254" cy="133"/>
            </a:xfrm>
          </p:grpSpPr>
          <p:sp>
            <p:nvSpPr>
              <p:cNvPr id="21834" name="Freeform 29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35" name="Freeform 29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59" name="Freeform 29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60" name="Freeform 29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61" name="Freeform 29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62" name="Freeform 29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63" name="Freeform 29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64" name="Freeform 29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65" name="Freeform 29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66" name="Freeform 30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67" name="Freeform 30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68" name="Freeform 30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69" name="Freeform 30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70" name="Freeform 30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71" name="Freeform 30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72" name="Freeform 30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73" name="Freeform 30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74" name="Freeform 30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75" name="Freeform 30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76" name="Line 310"/>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77" name="Line 311"/>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778" name="Group 312"/>
            <p:cNvGrpSpPr>
              <a:grpSpLocks/>
            </p:cNvGrpSpPr>
            <p:nvPr/>
          </p:nvGrpSpPr>
          <p:grpSpPr bwMode="auto">
            <a:xfrm>
              <a:off x="2288" y="2935"/>
              <a:ext cx="254" cy="133"/>
              <a:chOff x="2288" y="2935"/>
              <a:chExt cx="254" cy="133"/>
            </a:xfrm>
          </p:grpSpPr>
          <p:sp>
            <p:nvSpPr>
              <p:cNvPr id="21832" name="Freeform 31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33" name="Freeform 31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79" name="Freeform 31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780" name="Group 316"/>
            <p:cNvGrpSpPr>
              <a:grpSpLocks/>
            </p:cNvGrpSpPr>
            <p:nvPr/>
          </p:nvGrpSpPr>
          <p:grpSpPr bwMode="auto">
            <a:xfrm>
              <a:off x="2288" y="2935"/>
              <a:ext cx="254" cy="133"/>
              <a:chOff x="2288" y="2935"/>
              <a:chExt cx="254" cy="133"/>
            </a:xfrm>
          </p:grpSpPr>
          <p:sp>
            <p:nvSpPr>
              <p:cNvPr id="21830" name="Freeform 31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31" name="Freeform 31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81" name="Freeform 31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82" name="Freeform 32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83" name="Freeform 321"/>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84" name="Freeform 322"/>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85" name="Freeform 32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86" name="Freeform 32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87" name="Freeform 32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88" name="Freeform 32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89" name="Freeform 32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90" name="Freeform 328"/>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91" name="Freeform 32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92" name="Freeform 33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93" name="Freeform 33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94" name="Freeform 332"/>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95" name="Freeform 33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96" name="Freeform 33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97" name="Freeform 33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798" name="Line 33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99" name="Line 33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800" name="Group 338"/>
            <p:cNvGrpSpPr>
              <a:grpSpLocks/>
            </p:cNvGrpSpPr>
            <p:nvPr/>
          </p:nvGrpSpPr>
          <p:grpSpPr bwMode="auto">
            <a:xfrm>
              <a:off x="2288" y="2935"/>
              <a:ext cx="254" cy="133"/>
              <a:chOff x="2288" y="2935"/>
              <a:chExt cx="254" cy="133"/>
            </a:xfrm>
          </p:grpSpPr>
          <p:sp>
            <p:nvSpPr>
              <p:cNvPr id="21828" name="Freeform 33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29" name="Freeform 34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01" name="Freeform 34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802" name="Group 342"/>
            <p:cNvGrpSpPr>
              <a:grpSpLocks/>
            </p:cNvGrpSpPr>
            <p:nvPr/>
          </p:nvGrpSpPr>
          <p:grpSpPr bwMode="auto">
            <a:xfrm>
              <a:off x="2288" y="2935"/>
              <a:ext cx="254" cy="133"/>
              <a:chOff x="2288" y="2935"/>
              <a:chExt cx="254" cy="133"/>
            </a:xfrm>
          </p:grpSpPr>
          <p:sp>
            <p:nvSpPr>
              <p:cNvPr id="21826" name="Freeform 34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827" name="Freeform 34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03" name="Freeform 34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04" name="Freeform 34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05" name="Freeform 34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06" name="Freeform 34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07" name="Freeform 34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08" name="Freeform 35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809" name="Group 351"/>
            <p:cNvGrpSpPr>
              <a:grpSpLocks/>
            </p:cNvGrpSpPr>
            <p:nvPr/>
          </p:nvGrpSpPr>
          <p:grpSpPr bwMode="auto">
            <a:xfrm>
              <a:off x="2320" y="2946"/>
              <a:ext cx="32" cy="110"/>
              <a:chOff x="2320" y="2946"/>
              <a:chExt cx="32" cy="110"/>
            </a:xfrm>
          </p:grpSpPr>
          <p:sp>
            <p:nvSpPr>
              <p:cNvPr id="21824" name="Freeform 35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25" name="Freeform 35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10" name="Freeform 35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811" name="Group 355"/>
            <p:cNvGrpSpPr>
              <a:grpSpLocks/>
            </p:cNvGrpSpPr>
            <p:nvPr/>
          </p:nvGrpSpPr>
          <p:grpSpPr bwMode="auto">
            <a:xfrm>
              <a:off x="2320" y="2946"/>
              <a:ext cx="32" cy="110"/>
              <a:chOff x="2320" y="2946"/>
              <a:chExt cx="32" cy="110"/>
            </a:xfrm>
          </p:grpSpPr>
          <p:sp>
            <p:nvSpPr>
              <p:cNvPr id="21822" name="Freeform 35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23" name="Freeform 35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812" name="Freeform 358"/>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13" name="Freeform 35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14" name="Freeform 36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15" name="Freeform 36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16" name="Freeform 362"/>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17" name="Freeform 36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18" name="Freeform 36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819" name="Freeform 36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820" name="Line 36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821" name="Line 36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547" name="Rectangle 368"/>
          <p:cNvSpPr>
            <a:spLocks noChangeArrowheads="1"/>
          </p:cNvSpPr>
          <p:nvPr/>
        </p:nvSpPr>
        <p:spPr bwMode="auto">
          <a:xfrm rot="-793289">
            <a:off x="4164013" y="4672013"/>
            <a:ext cx="115887"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grpSp>
        <p:nvGrpSpPr>
          <p:cNvPr id="21548" name="Group 369"/>
          <p:cNvGrpSpPr>
            <a:grpSpLocks/>
          </p:cNvGrpSpPr>
          <p:nvPr/>
        </p:nvGrpSpPr>
        <p:grpSpPr bwMode="auto">
          <a:xfrm rot="9958447" flipH="1">
            <a:off x="4243388" y="4486275"/>
            <a:ext cx="661987" cy="323850"/>
            <a:chOff x="2288" y="2935"/>
            <a:chExt cx="254" cy="133"/>
          </a:xfrm>
        </p:grpSpPr>
        <p:grpSp>
          <p:nvGrpSpPr>
            <p:cNvPr id="21573" name="Group 370"/>
            <p:cNvGrpSpPr>
              <a:grpSpLocks/>
            </p:cNvGrpSpPr>
            <p:nvPr/>
          </p:nvGrpSpPr>
          <p:grpSpPr bwMode="auto">
            <a:xfrm>
              <a:off x="2288" y="2935"/>
              <a:ext cx="254" cy="133"/>
              <a:chOff x="2288" y="2935"/>
              <a:chExt cx="254" cy="133"/>
            </a:xfrm>
          </p:grpSpPr>
          <p:grpSp>
            <p:nvGrpSpPr>
              <p:cNvPr id="21715" name="Group 371"/>
              <p:cNvGrpSpPr>
                <a:grpSpLocks/>
              </p:cNvGrpSpPr>
              <p:nvPr/>
            </p:nvGrpSpPr>
            <p:grpSpPr bwMode="auto">
              <a:xfrm>
                <a:off x="2288" y="2935"/>
                <a:ext cx="254" cy="133"/>
                <a:chOff x="2288" y="2935"/>
                <a:chExt cx="254" cy="133"/>
              </a:xfrm>
            </p:grpSpPr>
            <p:grpSp>
              <p:nvGrpSpPr>
                <p:cNvPr id="21730" name="Group 372"/>
                <p:cNvGrpSpPr>
                  <a:grpSpLocks/>
                </p:cNvGrpSpPr>
                <p:nvPr/>
              </p:nvGrpSpPr>
              <p:grpSpPr bwMode="auto">
                <a:xfrm>
                  <a:off x="2288" y="2935"/>
                  <a:ext cx="254" cy="133"/>
                  <a:chOff x="2288" y="2935"/>
                  <a:chExt cx="254" cy="133"/>
                </a:xfrm>
              </p:grpSpPr>
              <p:sp>
                <p:nvSpPr>
                  <p:cNvPr id="21732" name="Freeform 37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733" name="Freeform 37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31" name="Freeform 37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16" name="Group 376"/>
              <p:cNvGrpSpPr>
                <a:grpSpLocks/>
              </p:cNvGrpSpPr>
              <p:nvPr/>
            </p:nvGrpSpPr>
            <p:grpSpPr bwMode="auto">
              <a:xfrm>
                <a:off x="2447" y="2945"/>
                <a:ext cx="55" cy="109"/>
                <a:chOff x="2447" y="2945"/>
                <a:chExt cx="55" cy="109"/>
              </a:xfrm>
            </p:grpSpPr>
            <p:sp>
              <p:nvSpPr>
                <p:cNvPr id="21728" name="Freeform 37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29" name="Freeform 37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17" name="Group 379"/>
              <p:cNvGrpSpPr>
                <a:grpSpLocks/>
              </p:cNvGrpSpPr>
              <p:nvPr/>
            </p:nvGrpSpPr>
            <p:grpSpPr bwMode="auto">
              <a:xfrm>
                <a:off x="2320" y="2946"/>
                <a:ext cx="32" cy="110"/>
                <a:chOff x="2320" y="2946"/>
                <a:chExt cx="32" cy="110"/>
              </a:xfrm>
            </p:grpSpPr>
            <p:sp>
              <p:nvSpPr>
                <p:cNvPr id="21726" name="Freeform 38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27" name="Freeform 38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18" name="Group 382"/>
              <p:cNvGrpSpPr>
                <a:grpSpLocks/>
              </p:cNvGrpSpPr>
              <p:nvPr/>
            </p:nvGrpSpPr>
            <p:grpSpPr bwMode="auto">
              <a:xfrm>
                <a:off x="2349" y="3035"/>
                <a:ext cx="131" cy="21"/>
                <a:chOff x="2349" y="3035"/>
                <a:chExt cx="131" cy="21"/>
              </a:xfrm>
            </p:grpSpPr>
            <p:sp>
              <p:nvSpPr>
                <p:cNvPr id="21724" name="Freeform 38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25" name="Freeform 38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719" name="Group 385"/>
              <p:cNvGrpSpPr>
                <a:grpSpLocks/>
              </p:cNvGrpSpPr>
              <p:nvPr/>
            </p:nvGrpSpPr>
            <p:grpSpPr bwMode="auto">
              <a:xfrm>
                <a:off x="2348" y="2945"/>
                <a:ext cx="129" cy="19"/>
                <a:chOff x="2348" y="2945"/>
                <a:chExt cx="129" cy="19"/>
              </a:xfrm>
            </p:grpSpPr>
            <p:sp>
              <p:nvSpPr>
                <p:cNvPr id="21722" name="Freeform 38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23" name="Freeform 38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20" name="Line 388"/>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721" name="Line 389"/>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1574" name="Group 390"/>
            <p:cNvGrpSpPr>
              <a:grpSpLocks/>
            </p:cNvGrpSpPr>
            <p:nvPr/>
          </p:nvGrpSpPr>
          <p:grpSpPr bwMode="auto">
            <a:xfrm>
              <a:off x="2288" y="2935"/>
              <a:ext cx="254" cy="133"/>
              <a:chOff x="2288" y="2935"/>
              <a:chExt cx="254" cy="133"/>
            </a:xfrm>
          </p:grpSpPr>
          <p:grpSp>
            <p:nvGrpSpPr>
              <p:cNvPr id="21711" name="Group 391"/>
              <p:cNvGrpSpPr>
                <a:grpSpLocks/>
              </p:cNvGrpSpPr>
              <p:nvPr/>
            </p:nvGrpSpPr>
            <p:grpSpPr bwMode="auto">
              <a:xfrm>
                <a:off x="2288" y="2935"/>
                <a:ext cx="254" cy="133"/>
                <a:chOff x="2288" y="2935"/>
                <a:chExt cx="254" cy="133"/>
              </a:xfrm>
            </p:grpSpPr>
            <p:sp>
              <p:nvSpPr>
                <p:cNvPr id="21713" name="Freeform 39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714" name="Freeform 39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12" name="Freeform 39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75" name="Group 395"/>
            <p:cNvGrpSpPr>
              <a:grpSpLocks/>
            </p:cNvGrpSpPr>
            <p:nvPr/>
          </p:nvGrpSpPr>
          <p:grpSpPr bwMode="auto">
            <a:xfrm>
              <a:off x="2447" y="2945"/>
              <a:ext cx="55" cy="109"/>
              <a:chOff x="2447" y="2945"/>
              <a:chExt cx="55" cy="109"/>
            </a:xfrm>
          </p:grpSpPr>
          <p:sp>
            <p:nvSpPr>
              <p:cNvPr id="21709" name="Freeform 39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10" name="Freeform 39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76" name="Group 398"/>
            <p:cNvGrpSpPr>
              <a:grpSpLocks/>
            </p:cNvGrpSpPr>
            <p:nvPr/>
          </p:nvGrpSpPr>
          <p:grpSpPr bwMode="auto">
            <a:xfrm>
              <a:off x="2320" y="2946"/>
              <a:ext cx="32" cy="110"/>
              <a:chOff x="2320" y="2946"/>
              <a:chExt cx="32" cy="110"/>
            </a:xfrm>
          </p:grpSpPr>
          <p:sp>
            <p:nvSpPr>
              <p:cNvPr id="21707" name="Freeform 39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08" name="Freeform 40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77" name="Group 401"/>
            <p:cNvGrpSpPr>
              <a:grpSpLocks/>
            </p:cNvGrpSpPr>
            <p:nvPr/>
          </p:nvGrpSpPr>
          <p:grpSpPr bwMode="auto">
            <a:xfrm>
              <a:off x="2349" y="3035"/>
              <a:ext cx="131" cy="21"/>
              <a:chOff x="2349" y="3035"/>
              <a:chExt cx="131" cy="21"/>
            </a:xfrm>
          </p:grpSpPr>
          <p:sp>
            <p:nvSpPr>
              <p:cNvPr id="21705" name="Freeform 40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06" name="Freeform 40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78" name="Group 404"/>
            <p:cNvGrpSpPr>
              <a:grpSpLocks/>
            </p:cNvGrpSpPr>
            <p:nvPr/>
          </p:nvGrpSpPr>
          <p:grpSpPr bwMode="auto">
            <a:xfrm>
              <a:off x="2348" y="2945"/>
              <a:ext cx="129" cy="19"/>
              <a:chOff x="2348" y="2945"/>
              <a:chExt cx="129" cy="19"/>
            </a:xfrm>
          </p:grpSpPr>
          <p:sp>
            <p:nvSpPr>
              <p:cNvPr id="21703" name="Freeform 40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704" name="Freeform 40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579" name="Line 40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80" name="Line 40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581" name="Group 409"/>
            <p:cNvGrpSpPr>
              <a:grpSpLocks/>
            </p:cNvGrpSpPr>
            <p:nvPr/>
          </p:nvGrpSpPr>
          <p:grpSpPr bwMode="auto">
            <a:xfrm>
              <a:off x="2288" y="2935"/>
              <a:ext cx="254" cy="133"/>
              <a:chOff x="2288" y="2935"/>
              <a:chExt cx="254" cy="133"/>
            </a:xfrm>
          </p:grpSpPr>
          <p:grpSp>
            <p:nvGrpSpPr>
              <p:cNvPr id="21699" name="Group 410"/>
              <p:cNvGrpSpPr>
                <a:grpSpLocks/>
              </p:cNvGrpSpPr>
              <p:nvPr/>
            </p:nvGrpSpPr>
            <p:grpSpPr bwMode="auto">
              <a:xfrm>
                <a:off x="2288" y="2935"/>
                <a:ext cx="254" cy="133"/>
                <a:chOff x="2288" y="2935"/>
                <a:chExt cx="254" cy="133"/>
              </a:xfrm>
            </p:grpSpPr>
            <p:sp>
              <p:nvSpPr>
                <p:cNvPr id="21701" name="Freeform 41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702" name="Freeform 41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700" name="Freeform 41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82" name="Group 414"/>
            <p:cNvGrpSpPr>
              <a:grpSpLocks/>
            </p:cNvGrpSpPr>
            <p:nvPr/>
          </p:nvGrpSpPr>
          <p:grpSpPr bwMode="auto">
            <a:xfrm>
              <a:off x="2447" y="2945"/>
              <a:ext cx="55" cy="109"/>
              <a:chOff x="2447" y="2945"/>
              <a:chExt cx="55" cy="109"/>
            </a:xfrm>
          </p:grpSpPr>
          <p:sp>
            <p:nvSpPr>
              <p:cNvPr id="21697" name="Freeform 41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98" name="Freeform 41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83" name="Group 417"/>
            <p:cNvGrpSpPr>
              <a:grpSpLocks/>
            </p:cNvGrpSpPr>
            <p:nvPr/>
          </p:nvGrpSpPr>
          <p:grpSpPr bwMode="auto">
            <a:xfrm>
              <a:off x="2320" y="2946"/>
              <a:ext cx="32" cy="110"/>
              <a:chOff x="2320" y="2946"/>
              <a:chExt cx="32" cy="110"/>
            </a:xfrm>
          </p:grpSpPr>
          <p:sp>
            <p:nvSpPr>
              <p:cNvPr id="21693" name="Freeform 41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694" name="Group 419"/>
              <p:cNvGrpSpPr>
                <a:grpSpLocks/>
              </p:cNvGrpSpPr>
              <p:nvPr/>
            </p:nvGrpSpPr>
            <p:grpSpPr bwMode="auto">
              <a:xfrm>
                <a:off x="2320" y="2946"/>
                <a:ext cx="32" cy="110"/>
                <a:chOff x="2320" y="2946"/>
                <a:chExt cx="32" cy="110"/>
              </a:xfrm>
            </p:grpSpPr>
            <p:sp>
              <p:nvSpPr>
                <p:cNvPr id="21695" name="Freeform 42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96" name="Freeform 42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1584" name="Group 422"/>
            <p:cNvGrpSpPr>
              <a:grpSpLocks/>
            </p:cNvGrpSpPr>
            <p:nvPr/>
          </p:nvGrpSpPr>
          <p:grpSpPr bwMode="auto">
            <a:xfrm>
              <a:off x="2349" y="3035"/>
              <a:ext cx="131" cy="21"/>
              <a:chOff x="2349" y="3035"/>
              <a:chExt cx="131" cy="21"/>
            </a:xfrm>
          </p:grpSpPr>
          <p:sp>
            <p:nvSpPr>
              <p:cNvPr id="21691" name="Freeform 42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92" name="Freeform 42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85" name="Group 425"/>
            <p:cNvGrpSpPr>
              <a:grpSpLocks/>
            </p:cNvGrpSpPr>
            <p:nvPr/>
          </p:nvGrpSpPr>
          <p:grpSpPr bwMode="auto">
            <a:xfrm>
              <a:off x="2348" y="2945"/>
              <a:ext cx="129" cy="19"/>
              <a:chOff x="2348" y="2945"/>
              <a:chExt cx="129" cy="19"/>
            </a:xfrm>
          </p:grpSpPr>
          <p:sp>
            <p:nvSpPr>
              <p:cNvPr id="21689" name="Freeform 42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90" name="Freeform 42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586" name="Line 428"/>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87" name="Line 429"/>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588" name="Group 430"/>
            <p:cNvGrpSpPr>
              <a:grpSpLocks/>
            </p:cNvGrpSpPr>
            <p:nvPr/>
          </p:nvGrpSpPr>
          <p:grpSpPr bwMode="auto">
            <a:xfrm>
              <a:off x="2288" y="2935"/>
              <a:ext cx="254" cy="133"/>
              <a:chOff x="2288" y="2935"/>
              <a:chExt cx="254" cy="133"/>
            </a:xfrm>
          </p:grpSpPr>
          <p:grpSp>
            <p:nvGrpSpPr>
              <p:cNvPr id="21685" name="Group 431"/>
              <p:cNvGrpSpPr>
                <a:grpSpLocks/>
              </p:cNvGrpSpPr>
              <p:nvPr/>
            </p:nvGrpSpPr>
            <p:grpSpPr bwMode="auto">
              <a:xfrm>
                <a:off x="2288" y="2935"/>
                <a:ext cx="254" cy="133"/>
                <a:chOff x="2288" y="2935"/>
                <a:chExt cx="254" cy="133"/>
              </a:xfrm>
            </p:grpSpPr>
            <p:sp>
              <p:nvSpPr>
                <p:cNvPr id="21687" name="Freeform 43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88" name="Freeform 43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86" name="Freeform 43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89" name="Group 435"/>
            <p:cNvGrpSpPr>
              <a:grpSpLocks/>
            </p:cNvGrpSpPr>
            <p:nvPr/>
          </p:nvGrpSpPr>
          <p:grpSpPr bwMode="auto">
            <a:xfrm>
              <a:off x="2447" y="2945"/>
              <a:ext cx="55" cy="109"/>
              <a:chOff x="2447" y="2945"/>
              <a:chExt cx="55" cy="109"/>
            </a:xfrm>
          </p:grpSpPr>
          <p:sp>
            <p:nvSpPr>
              <p:cNvPr id="21683" name="Freeform 43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84" name="Freeform 43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90" name="Group 438"/>
            <p:cNvGrpSpPr>
              <a:grpSpLocks/>
            </p:cNvGrpSpPr>
            <p:nvPr/>
          </p:nvGrpSpPr>
          <p:grpSpPr bwMode="auto">
            <a:xfrm>
              <a:off x="2320" y="2946"/>
              <a:ext cx="32" cy="110"/>
              <a:chOff x="2320" y="2946"/>
              <a:chExt cx="32" cy="110"/>
            </a:xfrm>
          </p:grpSpPr>
          <p:sp>
            <p:nvSpPr>
              <p:cNvPr id="21681" name="Freeform 43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82" name="Freeform 44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91" name="Group 441"/>
            <p:cNvGrpSpPr>
              <a:grpSpLocks/>
            </p:cNvGrpSpPr>
            <p:nvPr/>
          </p:nvGrpSpPr>
          <p:grpSpPr bwMode="auto">
            <a:xfrm>
              <a:off x="2349" y="3035"/>
              <a:ext cx="131" cy="21"/>
              <a:chOff x="2349" y="3035"/>
              <a:chExt cx="131" cy="21"/>
            </a:xfrm>
          </p:grpSpPr>
          <p:sp>
            <p:nvSpPr>
              <p:cNvPr id="21679" name="Freeform 44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80" name="Freeform 44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1592" name="Group 444"/>
            <p:cNvGrpSpPr>
              <a:grpSpLocks/>
            </p:cNvGrpSpPr>
            <p:nvPr/>
          </p:nvGrpSpPr>
          <p:grpSpPr bwMode="auto">
            <a:xfrm>
              <a:off x="2348" y="2945"/>
              <a:ext cx="129" cy="19"/>
              <a:chOff x="2348" y="2945"/>
              <a:chExt cx="129" cy="19"/>
            </a:xfrm>
          </p:grpSpPr>
          <p:sp>
            <p:nvSpPr>
              <p:cNvPr id="21677" name="Freeform 44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78" name="Freeform 44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593" name="Line 44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594" name="Line 44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595" name="Group 449"/>
            <p:cNvGrpSpPr>
              <a:grpSpLocks/>
            </p:cNvGrpSpPr>
            <p:nvPr/>
          </p:nvGrpSpPr>
          <p:grpSpPr bwMode="auto">
            <a:xfrm>
              <a:off x="2288" y="2935"/>
              <a:ext cx="254" cy="133"/>
              <a:chOff x="2288" y="2935"/>
              <a:chExt cx="254" cy="133"/>
            </a:xfrm>
          </p:grpSpPr>
          <p:sp>
            <p:nvSpPr>
              <p:cNvPr id="21675" name="Freeform 45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76" name="Freeform 45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596" name="Freeform 45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597" name="Group 453"/>
            <p:cNvGrpSpPr>
              <a:grpSpLocks/>
            </p:cNvGrpSpPr>
            <p:nvPr/>
          </p:nvGrpSpPr>
          <p:grpSpPr bwMode="auto">
            <a:xfrm>
              <a:off x="2288" y="2935"/>
              <a:ext cx="254" cy="133"/>
              <a:chOff x="2288" y="2935"/>
              <a:chExt cx="254" cy="133"/>
            </a:xfrm>
          </p:grpSpPr>
          <p:sp>
            <p:nvSpPr>
              <p:cNvPr id="21673" name="Freeform 45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74" name="Freeform 45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598" name="Freeform 45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599" name="Freeform 45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0" name="Freeform 45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01" name="Freeform 45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2" name="Freeform 46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03" name="Freeform 46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4" name="Freeform 46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05" name="Freeform 46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6" name="Freeform 46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07" name="Freeform 46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08" name="Freeform 46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09" name="Freeform 467"/>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10" name="Freeform 468"/>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11" name="Freeform 46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12" name="Freeform 470"/>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13" name="Freeform 471"/>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14" name="Freeform 472"/>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15" name="Line 473"/>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16" name="Line 474"/>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617" name="Group 475"/>
            <p:cNvGrpSpPr>
              <a:grpSpLocks/>
            </p:cNvGrpSpPr>
            <p:nvPr/>
          </p:nvGrpSpPr>
          <p:grpSpPr bwMode="auto">
            <a:xfrm>
              <a:off x="2288" y="2935"/>
              <a:ext cx="254" cy="133"/>
              <a:chOff x="2288" y="2935"/>
              <a:chExt cx="254" cy="133"/>
            </a:xfrm>
          </p:grpSpPr>
          <p:sp>
            <p:nvSpPr>
              <p:cNvPr id="21671" name="Freeform 47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72" name="Freeform 47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18" name="Freeform 47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619" name="Group 479"/>
            <p:cNvGrpSpPr>
              <a:grpSpLocks/>
            </p:cNvGrpSpPr>
            <p:nvPr/>
          </p:nvGrpSpPr>
          <p:grpSpPr bwMode="auto">
            <a:xfrm>
              <a:off x="2288" y="2935"/>
              <a:ext cx="254" cy="133"/>
              <a:chOff x="2288" y="2935"/>
              <a:chExt cx="254" cy="133"/>
            </a:xfrm>
          </p:grpSpPr>
          <p:sp>
            <p:nvSpPr>
              <p:cNvPr id="21669" name="Freeform 48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70" name="Freeform 48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20" name="Freeform 48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21" name="Freeform 48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22" name="Freeform 48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23" name="Freeform 48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24" name="Freeform 48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25" name="Freeform 48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26" name="Freeform 48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27" name="Freeform 48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28" name="Freeform 49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29" name="Freeform 49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30" name="Freeform 49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31" name="Freeform 49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32" name="Freeform 49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33" name="Freeform 49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34" name="Freeform 49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35" name="Freeform 49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36" name="Freeform 49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37" name="Line 499"/>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38" name="Line 500"/>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1639" name="Group 501"/>
            <p:cNvGrpSpPr>
              <a:grpSpLocks/>
            </p:cNvGrpSpPr>
            <p:nvPr/>
          </p:nvGrpSpPr>
          <p:grpSpPr bwMode="auto">
            <a:xfrm>
              <a:off x="2288" y="2935"/>
              <a:ext cx="254" cy="133"/>
              <a:chOff x="2288" y="2935"/>
              <a:chExt cx="254" cy="133"/>
            </a:xfrm>
          </p:grpSpPr>
          <p:sp>
            <p:nvSpPr>
              <p:cNvPr id="21667" name="Freeform 50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68" name="Freeform 50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40" name="Freeform 50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641" name="Group 505"/>
            <p:cNvGrpSpPr>
              <a:grpSpLocks/>
            </p:cNvGrpSpPr>
            <p:nvPr/>
          </p:nvGrpSpPr>
          <p:grpSpPr bwMode="auto">
            <a:xfrm>
              <a:off x="2288" y="2935"/>
              <a:ext cx="254" cy="133"/>
              <a:chOff x="2288" y="2935"/>
              <a:chExt cx="254" cy="133"/>
            </a:xfrm>
          </p:grpSpPr>
          <p:sp>
            <p:nvSpPr>
              <p:cNvPr id="21665" name="Freeform 50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1666" name="Freeform 50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42" name="Freeform 50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43" name="Freeform 50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44" name="Freeform 51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45" name="Freeform 511"/>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46" name="Freeform 512"/>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47" name="Freeform 51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648" name="Group 514"/>
            <p:cNvGrpSpPr>
              <a:grpSpLocks/>
            </p:cNvGrpSpPr>
            <p:nvPr/>
          </p:nvGrpSpPr>
          <p:grpSpPr bwMode="auto">
            <a:xfrm>
              <a:off x="2320" y="2946"/>
              <a:ext cx="32" cy="110"/>
              <a:chOff x="2320" y="2946"/>
              <a:chExt cx="32" cy="110"/>
            </a:xfrm>
          </p:grpSpPr>
          <p:sp>
            <p:nvSpPr>
              <p:cNvPr id="21663" name="Freeform 51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64" name="Freeform 51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49" name="Freeform 51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1650" name="Group 518"/>
            <p:cNvGrpSpPr>
              <a:grpSpLocks/>
            </p:cNvGrpSpPr>
            <p:nvPr/>
          </p:nvGrpSpPr>
          <p:grpSpPr bwMode="auto">
            <a:xfrm>
              <a:off x="2320" y="2946"/>
              <a:ext cx="32" cy="110"/>
              <a:chOff x="2320" y="2946"/>
              <a:chExt cx="32" cy="110"/>
            </a:xfrm>
          </p:grpSpPr>
          <p:sp>
            <p:nvSpPr>
              <p:cNvPr id="21661" name="Freeform 51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62" name="Freeform 52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1651" name="Freeform 52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52" name="Freeform 52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53" name="Freeform 52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54" name="Freeform 52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55" name="Freeform 52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56" name="Freeform 52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57" name="Freeform 52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658" name="Freeform 52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659" name="Line 529"/>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660" name="Line 530"/>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1549" name="Rectangle 531"/>
          <p:cNvSpPr>
            <a:spLocks noChangeArrowheads="1"/>
          </p:cNvSpPr>
          <p:nvPr/>
        </p:nvSpPr>
        <p:spPr bwMode="auto">
          <a:xfrm>
            <a:off x="541338" y="4870450"/>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50" name="Rectangle 532"/>
          <p:cNvSpPr>
            <a:spLocks noChangeArrowheads="1"/>
          </p:cNvSpPr>
          <p:nvPr/>
        </p:nvSpPr>
        <p:spPr bwMode="auto">
          <a:xfrm>
            <a:off x="690563" y="4870450"/>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51" name="Rectangle 533"/>
          <p:cNvSpPr>
            <a:spLocks noChangeArrowheads="1"/>
          </p:cNvSpPr>
          <p:nvPr/>
        </p:nvSpPr>
        <p:spPr bwMode="auto">
          <a:xfrm>
            <a:off x="844550" y="4870450"/>
            <a:ext cx="114300" cy="120650"/>
          </a:xfrm>
          <a:prstGeom prst="rect">
            <a:avLst/>
          </a:prstGeom>
          <a:solidFill>
            <a:srgbClr val="FF99CC"/>
          </a:solidFill>
          <a:ln w="9525">
            <a:solidFill>
              <a:schemeClr val="tx1"/>
            </a:solidFill>
            <a:miter lim="800000"/>
            <a:headEnd/>
            <a:tailEnd/>
          </a:ln>
        </p:spPr>
        <p:txBody>
          <a:bodyPr wrap="none" anchor="ctr"/>
          <a:lstStyle/>
          <a:p>
            <a:endParaRPr lang="ja-JP" altLang="en-US"/>
          </a:p>
        </p:txBody>
      </p:sp>
      <p:sp>
        <p:nvSpPr>
          <p:cNvPr id="21552" name="Rectangle 534"/>
          <p:cNvSpPr>
            <a:spLocks noChangeArrowheads="1"/>
          </p:cNvSpPr>
          <p:nvPr/>
        </p:nvSpPr>
        <p:spPr bwMode="auto">
          <a:xfrm>
            <a:off x="5734050" y="3662363"/>
            <a:ext cx="709613" cy="1774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sp>
        <p:nvSpPr>
          <p:cNvPr id="21553" name="Text Box 535"/>
          <p:cNvSpPr txBox="1">
            <a:spLocks noChangeArrowheads="1"/>
          </p:cNvSpPr>
          <p:nvPr/>
        </p:nvSpPr>
        <p:spPr bwMode="auto">
          <a:xfrm>
            <a:off x="854075" y="131763"/>
            <a:ext cx="7953375"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sz="3600" b="1">
                <a:solidFill>
                  <a:srgbClr val="0070C0"/>
                </a:solidFill>
                <a:latin typeface="Arial Black" pitchFamily="34" charset="0"/>
              </a:rPr>
              <a:t>The abstract of Lane Keeping Assistance System</a:t>
            </a:r>
          </a:p>
        </p:txBody>
      </p:sp>
      <p:sp>
        <p:nvSpPr>
          <p:cNvPr id="21554" name="Freeform 536"/>
          <p:cNvSpPr>
            <a:spLocks/>
          </p:cNvSpPr>
          <p:nvPr/>
        </p:nvSpPr>
        <p:spPr bwMode="auto">
          <a:xfrm>
            <a:off x="5794375" y="5226050"/>
            <a:ext cx="881063" cy="784225"/>
          </a:xfrm>
          <a:custGeom>
            <a:avLst/>
            <a:gdLst>
              <a:gd name="T0" fmla="*/ 0 w 469"/>
              <a:gd name="T1" fmla="*/ 2147483647 h 418"/>
              <a:gd name="T2" fmla="*/ 2147483647 w 469"/>
              <a:gd name="T3" fmla="*/ 2147483647 h 418"/>
              <a:gd name="T4" fmla="*/ 2147483647 w 469"/>
              <a:gd name="T5" fmla="*/ 2147483647 h 418"/>
              <a:gd name="T6" fmla="*/ 2147483647 w 469"/>
              <a:gd name="T7" fmla="*/ 2147483647 h 418"/>
              <a:gd name="T8" fmla="*/ 2147483647 w 469"/>
              <a:gd name="T9" fmla="*/ 2147483647 h 418"/>
              <a:gd name="T10" fmla="*/ 2147483647 w 469"/>
              <a:gd name="T11" fmla="*/ 2147483647 h 418"/>
              <a:gd name="T12" fmla="*/ 2147483647 w 469"/>
              <a:gd name="T13" fmla="*/ 2147483647 h 418"/>
              <a:gd name="T14" fmla="*/ 2147483647 w 469"/>
              <a:gd name="T15" fmla="*/ 2147483647 h 418"/>
              <a:gd name="T16" fmla="*/ 2147483647 w 469"/>
              <a:gd name="T17" fmla="*/ 2147483647 h 418"/>
              <a:gd name="T18" fmla="*/ 2147483647 w 469"/>
              <a:gd name="T19" fmla="*/ 2147483647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9"/>
              <a:gd name="T31" fmla="*/ 0 h 418"/>
              <a:gd name="T32" fmla="*/ 469 w 469"/>
              <a:gd name="T33" fmla="*/ 418 h 4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9" h="418">
                <a:moveTo>
                  <a:pt x="0" y="418"/>
                </a:moveTo>
                <a:cubicBezTo>
                  <a:pt x="23" y="396"/>
                  <a:pt x="104" y="337"/>
                  <a:pt x="138" y="283"/>
                </a:cubicBezTo>
                <a:cubicBezTo>
                  <a:pt x="172" y="229"/>
                  <a:pt x="180" y="130"/>
                  <a:pt x="206" y="91"/>
                </a:cubicBezTo>
                <a:lnTo>
                  <a:pt x="296" y="46"/>
                </a:lnTo>
                <a:cubicBezTo>
                  <a:pt x="326" y="31"/>
                  <a:pt x="359" y="2"/>
                  <a:pt x="387" y="1"/>
                </a:cubicBezTo>
                <a:cubicBezTo>
                  <a:pt x="415" y="0"/>
                  <a:pt x="455" y="10"/>
                  <a:pt x="462" y="40"/>
                </a:cubicBezTo>
                <a:cubicBezTo>
                  <a:pt x="469" y="70"/>
                  <a:pt x="444" y="151"/>
                  <a:pt x="432" y="182"/>
                </a:cubicBezTo>
                <a:cubicBezTo>
                  <a:pt x="420" y="213"/>
                  <a:pt x="402" y="220"/>
                  <a:pt x="387" y="227"/>
                </a:cubicBezTo>
                <a:cubicBezTo>
                  <a:pt x="372" y="234"/>
                  <a:pt x="365" y="197"/>
                  <a:pt x="342" y="227"/>
                </a:cubicBezTo>
                <a:cubicBezTo>
                  <a:pt x="319" y="257"/>
                  <a:pt x="266" y="379"/>
                  <a:pt x="251" y="409"/>
                </a:cubicBezTo>
              </a:path>
            </a:pathLst>
          </a:custGeom>
          <a:solidFill>
            <a:schemeClr val="bg1"/>
          </a:solidFill>
          <a:ln w="25400">
            <a:solidFill>
              <a:schemeClr val="tx1"/>
            </a:solidFill>
            <a:round/>
            <a:headEnd/>
            <a:tailEnd/>
          </a:ln>
        </p:spPr>
        <p:txBody>
          <a:bodyPr/>
          <a:lstStyle/>
          <a:p>
            <a:endParaRPr lang="en-GB"/>
          </a:p>
        </p:txBody>
      </p:sp>
      <p:sp>
        <p:nvSpPr>
          <p:cNvPr id="21555" name="Freeform 537"/>
          <p:cNvSpPr>
            <a:spLocks/>
          </p:cNvSpPr>
          <p:nvPr/>
        </p:nvSpPr>
        <p:spPr bwMode="auto">
          <a:xfrm flipH="1">
            <a:off x="7677150" y="4957763"/>
            <a:ext cx="881063" cy="784225"/>
          </a:xfrm>
          <a:custGeom>
            <a:avLst/>
            <a:gdLst>
              <a:gd name="T0" fmla="*/ 0 w 469"/>
              <a:gd name="T1" fmla="*/ 2147483647 h 418"/>
              <a:gd name="T2" fmla="*/ 2147483647 w 469"/>
              <a:gd name="T3" fmla="*/ 2147483647 h 418"/>
              <a:gd name="T4" fmla="*/ 2147483647 w 469"/>
              <a:gd name="T5" fmla="*/ 2147483647 h 418"/>
              <a:gd name="T6" fmla="*/ 2147483647 w 469"/>
              <a:gd name="T7" fmla="*/ 2147483647 h 418"/>
              <a:gd name="T8" fmla="*/ 2147483647 w 469"/>
              <a:gd name="T9" fmla="*/ 2147483647 h 418"/>
              <a:gd name="T10" fmla="*/ 2147483647 w 469"/>
              <a:gd name="T11" fmla="*/ 2147483647 h 418"/>
              <a:gd name="T12" fmla="*/ 2147483647 w 469"/>
              <a:gd name="T13" fmla="*/ 2147483647 h 418"/>
              <a:gd name="T14" fmla="*/ 2147483647 w 469"/>
              <a:gd name="T15" fmla="*/ 2147483647 h 418"/>
              <a:gd name="T16" fmla="*/ 2147483647 w 469"/>
              <a:gd name="T17" fmla="*/ 2147483647 h 418"/>
              <a:gd name="T18" fmla="*/ 2147483647 w 469"/>
              <a:gd name="T19" fmla="*/ 2147483647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69"/>
              <a:gd name="T31" fmla="*/ 0 h 418"/>
              <a:gd name="T32" fmla="*/ 469 w 469"/>
              <a:gd name="T33" fmla="*/ 418 h 4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69" h="418">
                <a:moveTo>
                  <a:pt x="0" y="418"/>
                </a:moveTo>
                <a:cubicBezTo>
                  <a:pt x="23" y="396"/>
                  <a:pt x="104" y="337"/>
                  <a:pt x="138" y="283"/>
                </a:cubicBezTo>
                <a:cubicBezTo>
                  <a:pt x="172" y="229"/>
                  <a:pt x="180" y="130"/>
                  <a:pt x="206" y="91"/>
                </a:cubicBezTo>
                <a:lnTo>
                  <a:pt x="296" y="46"/>
                </a:lnTo>
                <a:cubicBezTo>
                  <a:pt x="326" y="31"/>
                  <a:pt x="359" y="2"/>
                  <a:pt x="387" y="1"/>
                </a:cubicBezTo>
                <a:cubicBezTo>
                  <a:pt x="415" y="0"/>
                  <a:pt x="455" y="10"/>
                  <a:pt x="462" y="40"/>
                </a:cubicBezTo>
                <a:cubicBezTo>
                  <a:pt x="469" y="70"/>
                  <a:pt x="444" y="151"/>
                  <a:pt x="432" y="182"/>
                </a:cubicBezTo>
                <a:cubicBezTo>
                  <a:pt x="420" y="213"/>
                  <a:pt x="402" y="220"/>
                  <a:pt x="387" y="227"/>
                </a:cubicBezTo>
                <a:cubicBezTo>
                  <a:pt x="372" y="234"/>
                  <a:pt x="365" y="197"/>
                  <a:pt x="342" y="227"/>
                </a:cubicBezTo>
                <a:cubicBezTo>
                  <a:pt x="319" y="257"/>
                  <a:pt x="266" y="379"/>
                  <a:pt x="251" y="409"/>
                </a:cubicBezTo>
              </a:path>
            </a:pathLst>
          </a:custGeom>
          <a:solidFill>
            <a:schemeClr val="bg1"/>
          </a:solidFill>
          <a:ln w="25400">
            <a:solidFill>
              <a:schemeClr val="tx1"/>
            </a:solidFill>
            <a:round/>
            <a:headEnd/>
            <a:tailEnd/>
          </a:ln>
        </p:spPr>
        <p:txBody>
          <a:bodyPr/>
          <a:lstStyle/>
          <a:p>
            <a:endParaRPr lang="en-GB"/>
          </a:p>
        </p:txBody>
      </p:sp>
      <p:grpSp>
        <p:nvGrpSpPr>
          <p:cNvPr id="21556" name="Group 538"/>
          <p:cNvGrpSpPr>
            <a:grpSpLocks/>
          </p:cNvGrpSpPr>
          <p:nvPr/>
        </p:nvGrpSpPr>
        <p:grpSpPr bwMode="auto">
          <a:xfrm rot="-388029">
            <a:off x="6523038" y="4783138"/>
            <a:ext cx="1449387" cy="1449387"/>
            <a:chOff x="3379" y="2976"/>
            <a:chExt cx="772" cy="772"/>
          </a:xfrm>
        </p:grpSpPr>
        <p:grpSp>
          <p:nvGrpSpPr>
            <p:cNvPr id="21566" name="Group 539"/>
            <p:cNvGrpSpPr>
              <a:grpSpLocks/>
            </p:cNvGrpSpPr>
            <p:nvPr/>
          </p:nvGrpSpPr>
          <p:grpSpPr bwMode="auto">
            <a:xfrm>
              <a:off x="3379" y="2976"/>
              <a:ext cx="772" cy="772"/>
              <a:chOff x="3696" y="3022"/>
              <a:chExt cx="772" cy="772"/>
            </a:xfrm>
          </p:grpSpPr>
          <p:sp>
            <p:nvSpPr>
              <p:cNvPr id="21571" name="Oval 540"/>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1572" name="Oval 541"/>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1567" name="Arc 542"/>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1568" name="Arc 543"/>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1569" name="Arc 544"/>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1570" name="Oval 545"/>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1557" name="Freeform 546"/>
          <p:cNvSpPr>
            <a:spLocks/>
          </p:cNvSpPr>
          <p:nvPr/>
        </p:nvSpPr>
        <p:spPr bwMode="auto">
          <a:xfrm>
            <a:off x="6351588" y="5380038"/>
            <a:ext cx="284162" cy="268287"/>
          </a:xfrm>
          <a:custGeom>
            <a:avLst/>
            <a:gdLst>
              <a:gd name="T0" fmla="*/ 0 w 151"/>
              <a:gd name="T1" fmla="*/ 2147483647 h 143"/>
              <a:gd name="T2" fmla="*/ 2147483647 w 151"/>
              <a:gd name="T3" fmla="*/ 2147483647 h 143"/>
              <a:gd name="T4" fmla="*/ 2147483647 w 151"/>
              <a:gd name="T5" fmla="*/ 2147483647 h 143"/>
              <a:gd name="T6" fmla="*/ 2147483647 w 151"/>
              <a:gd name="T7" fmla="*/ 2147483647 h 143"/>
              <a:gd name="T8" fmla="*/ 2147483647 w 151"/>
              <a:gd name="T9" fmla="*/ 2147483647 h 143"/>
              <a:gd name="T10" fmla="*/ 0 60000 65536"/>
              <a:gd name="T11" fmla="*/ 0 60000 65536"/>
              <a:gd name="T12" fmla="*/ 0 60000 65536"/>
              <a:gd name="T13" fmla="*/ 0 60000 65536"/>
              <a:gd name="T14" fmla="*/ 0 60000 65536"/>
              <a:gd name="T15" fmla="*/ 0 w 151"/>
              <a:gd name="T16" fmla="*/ 0 h 143"/>
              <a:gd name="T17" fmla="*/ 151 w 151"/>
              <a:gd name="T18" fmla="*/ 143 h 143"/>
            </a:gdLst>
            <a:ahLst/>
            <a:cxnLst>
              <a:cxn ang="T10">
                <a:pos x="T0" y="T1"/>
              </a:cxn>
              <a:cxn ang="T11">
                <a:pos x="T2" y="T3"/>
              </a:cxn>
              <a:cxn ang="T12">
                <a:pos x="T4" y="T5"/>
              </a:cxn>
              <a:cxn ang="T13">
                <a:pos x="T6" y="T7"/>
              </a:cxn>
              <a:cxn ang="T14">
                <a:pos x="T8" y="T9"/>
              </a:cxn>
            </a:cxnLst>
            <a:rect l="T15" t="T16" r="T17" b="T18"/>
            <a:pathLst>
              <a:path w="151" h="143">
                <a:moveTo>
                  <a:pt x="0" y="52"/>
                </a:moveTo>
                <a:cubicBezTo>
                  <a:pt x="33" y="33"/>
                  <a:pt x="67" y="14"/>
                  <a:pt x="90" y="7"/>
                </a:cubicBezTo>
                <a:cubicBezTo>
                  <a:pt x="113" y="0"/>
                  <a:pt x="128" y="0"/>
                  <a:pt x="136" y="7"/>
                </a:cubicBezTo>
                <a:cubicBezTo>
                  <a:pt x="144" y="14"/>
                  <a:pt x="151" y="29"/>
                  <a:pt x="136" y="52"/>
                </a:cubicBezTo>
                <a:cubicBezTo>
                  <a:pt x="121" y="75"/>
                  <a:pt x="83" y="109"/>
                  <a:pt x="45" y="143"/>
                </a:cubicBezTo>
              </a:path>
            </a:pathLst>
          </a:custGeom>
          <a:solidFill>
            <a:schemeClr val="bg1"/>
          </a:solidFill>
          <a:ln w="25400">
            <a:solidFill>
              <a:schemeClr val="tx1"/>
            </a:solidFill>
            <a:round/>
            <a:headEnd/>
            <a:tailEnd/>
          </a:ln>
        </p:spPr>
        <p:txBody>
          <a:bodyPr/>
          <a:lstStyle/>
          <a:p>
            <a:endParaRPr lang="en-GB"/>
          </a:p>
        </p:txBody>
      </p:sp>
      <p:sp>
        <p:nvSpPr>
          <p:cNvPr id="21558" name="Freeform 547"/>
          <p:cNvSpPr>
            <a:spLocks/>
          </p:cNvSpPr>
          <p:nvPr/>
        </p:nvSpPr>
        <p:spPr bwMode="auto">
          <a:xfrm flipH="1">
            <a:off x="7759700" y="5102225"/>
            <a:ext cx="284163" cy="268288"/>
          </a:xfrm>
          <a:custGeom>
            <a:avLst/>
            <a:gdLst>
              <a:gd name="T0" fmla="*/ 0 w 151"/>
              <a:gd name="T1" fmla="*/ 2147483647 h 143"/>
              <a:gd name="T2" fmla="*/ 2147483647 w 151"/>
              <a:gd name="T3" fmla="*/ 2147483647 h 143"/>
              <a:gd name="T4" fmla="*/ 2147483647 w 151"/>
              <a:gd name="T5" fmla="*/ 2147483647 h 143"/>
              <a:gd name="T6" fmla="*/ 2147483647 w 151"/>
              <a:gd name="T7" fmla="*/ 2147483647 h 143"/>
              <a:gd name="T8" fmla="*/ 2147483647 w 151"/>
              <a:gd name="T9" fmla="*/ 2147483647 h 143"/>
              <a:gd name="T10" fmla="*/ 0 60000 65536"/>
              <a:gd name="T11" fmla="*/ 0 60000 65536"/>
              <a:gd name="T12" fmla="*/ 0 60000 65536"/>
              <a:gd name="T13" fmla="*/ 0 60000 65536"/>
              <a:gd name="T14" fmla="*/ 0 60000 65536"/>
              <a:gd name="T15" fmla="*/ 0 w 151"/>
              <a:gd name="T16" fmla="*/ 0 h 143"/>
              <a:gd name="T17" fmla="*/ 151 w 151"/>
              <a:gd name="T18" fmla="*/ 143 h 143"/>
            </a:gdLst>
            <a:ahLst/>
            <a:cxnLst>
              <a:cxn ang="T10">
                <a:pos x="T0" y="T1"/>
              </a:cxn>
              <a:cxn ang="T11">
                <a:pos x="T2" y="T3"/>
              </a:cxn>
              <a:cxn ang="T12">
                <a:pos x="T4" y="T5"/>
              </a:cxn>
              <a:cxn ang="T13">
                <a:pos x="T6" y="T7"/>
              </a:cxn>
              <a:cxn ang="T14">
                <a:pos x="T8" y="T9"/>
              </a:cxn>
            </a:cxnLst>
            <a:rect l="T15" t="T16" r="T17" b="T18"/>
            <a:pathLst>
              <a:path w="151" h="143">
                <a:moveTo>
                  <a:pt x="0" y="52"/>
                </a:moveTo>
                <a:cubicBezTo>
                  <a:pt x="33" y="33"/>
                  <a:pt x="67" y="14"/>
                  <a:pt x="90" y="7"/>
                </a:cubicBezTo>
                <a:cubicBezTo>
                  <a:pt x="113" y="0"/>
                  <a:pt x="128" y="0"/>
                  <a:pt x="136" y="7"/>
                </a:cubicBezTo>
                <a:cubicBezTo>
                  <a:pt x="144" y="14"/>
                  <a:pt x="151" y="29"/>
                  <a:pt x="136" y="52"/>
                </a:cubicBezTo>
                <a:cubicBezTo>
                  <a:pt x="121" y="75"/>
                  <a:pt x="83" y="109"/>
                  <a:pt x="45" y="143"/>
                </a:cubicBezTo>
              </a:path>
            </a:pathLst>
          </a:custGeom>
          <a:solidFill>
            <a:schemeClr val="bg1"/>
          </a:solidFill>
          <a:ln w="25400">
            <a:solidFill>
              <a:schemeClr val="tx1"/>
            </a:solidFill>
            <a:round/>
            <a:headEnd/>
            <a:tailEnd/>
          </a:ln>
        </p:spPr>
        <p:txBody>
          <a:bodyPr/>
          <a:lstStyle/>
          <a:p>
            <a:endParaRPr lang="en-GB"/>
          </a:p>
        </p:txBody>
      </p:sp>
      <p:sp>
        <p:nvSpPr>
          <p:cNvPr id="21559" name="Freeform 548"/>
          <p:cNvSpPr>
            <a:spLocks/>
          </p:cNvSpPr>
          <p:nvPr/>
        </p:nvSpPr>
        <p:spPr bwMode="auto">
          <a:xfrm>
            <a:off x="7667625" y="5024438"/>
            <a:ext cx="101600" cy="101600"/>
          </a:xfrm>
          <a:custGeom>
            <a:avLst/>
            <a:gdLst>
              <a:gd name="T0" fmla="*/ 2147483647 w 54"/>
              <a:gd name="T1" fmla="*/ 0 h 54"/>
              <a:gd name="T2" fmla="*/ 2147483647 w 54"/>
              <a:gd name="T3" fmla="*/ 2147483647 h 54"/>
              <a:gd name="T4" fmla="*/ 2147483647 w 54"/>
              <a:gd name="T5" fmla="*/ 2147483647 h 54"/>
              <a:gd name="T6" fmla="*/ 0 60000 65536"/>
              <a:gd name="T7" fmla="*/ 0 60000 65536"/>
              <a:gd name="T8" fmla="*/ 0 60000 65536"/>
              <a:gd name="T9" fmla="*/ 0 w 54"/>
              <a:gd name="T10" fmla="*/ 0 h 54"/>
              <a:gd name="T11" fmla="*/ 54 w 54"/>
              <a:gd name="T12" fmla="*/ 54 h 54"/>
            </a:gdLst>
            <a:ahLst/>
            <a:cxnLst>
              <a:cxn ang="T6">
                <a:pos x="T0" y="T1"/>
              </a:cxn>
              <a:cxn ang="T7">
                <a:pos x="T2" y="T3"/>
              </a:cxn>
              <a:cxn ang="T8">
                <a:pos x="T4" y="T5"/>
              </a:cxn>
            </a:cxnLst>
            <a:rect l="T9" t="T10" r="T11" b="T12"/>
            <a:pathLst>
              <a:path w="54" h="54">
                <a:moveTo>
                  <a:pt x="8" y="0"/>
                </a:moveTo>
                <a:cubicBezTo>
                  <a:pt x="4" y="19"/>
                  <a:pt x="0" y="38"/>
                  <a:pt x="8" y="46"/>
                </a:cubicBezTo>
                <a:cubicBezTo>
                  <a:pt x="16" y="54"/>
                  <a:pt x="46" y="46"/>
                  <a:pt x="54" y="46"/>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1560" name="Freeform 549"/>
          <p:cNvSpPr>
            <a:spLocks/>
          </p:cNvSpPr>
          <p:nvPr/>
        </p:nvSpPr>
        <p:spPr bwMode="auto">
          <a:xfrm flipH="1">
            <a:off x="6551613" y="5300663"/>
            <a:ext cx="101600" cy="101600"/>
          </a:xfrm>
          <a:custGeom>
            <a:avLst/>
            <a:gdLst>
              <a:gd name="T0" fmla="*/ 2147483647 w 54"/>
              <a:gd name="T1" fmla="*/ 0 h 54"/>
              <a:gd name="T2" fmla="*/ 2147483647 w 54"/>
              <a:gd name="T3" fmla="*/ 2147483647 h 54"/>
              <a:gd name="T4" fmla="*/ 2147483647 w 54"/>
              <a:gd name="T5" fmla="*/ 2147483647 h 54"/>
              <a:gd name="T6" fmla="*/ 0 60000 65536"/>
              <a:gd name="T7" fmla="*/ 0 60000 65536"/>
              <a:gd name="T8" fmla="*/ 0 60000 65536"/>
              <a:gd name="T9" fmla="*/ 0 w 54"/>
              <a:gd name="T10" fmla="*/ 0 h 54"/>
              <a:gd name="T11" fmla="*/ 54 w 54"/>
              <a:gd name="T12" fmla="*/ 54 h 54"/>
            </a:gdLst>
            <a:ahLst/>
            <a:cxnLst>
              <a:cxn ang="T6">
                <a:pos x="T0" y="T1"/>
              </a:cxn>
              <a:cxn ang="T7">
                <a:pos x="T2" y="T3"/>
              </a:cxn>
              <a:cxn ang="T8">
                <a:pos x="T4" y="T5"/>
              </a:cxn>
            </a:cxnLst>
            <a:rect l="T9" t="T10" r="T11" b="T12"/>
            <a:pathLst>
              <a:path w="54" h="54">
                <a:moveTo>
                  <a:pt x="8" y="0"/>
                </a:moveTo>
                <a:cubicBezTo>
                  <a:pt x="4" y="19"/>
                  <a:pt x="0" y="38"/>
                  <a:pt x="8" y="46"/>
                </a:cubicBezTo>
                <a:cubicBezTo>
                  <a:pt x="16" y="54"/>
                  <a:pt x="46" y="46"/>
                  <a:pt x="54" y="46"/>
                </a:cubicBez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1561" name="Group 550"/>
          <p:cNvGrpSpPr>
            <a:grpSpLocks/>
          </p:cNvGrpSpPr>
          <p:nvPr/>
        </p:nvGrpSpPr>
        <p:grpSpPr bwMode="auto">
          <a:xfrm>
            <a:off x="6096000" y="4584700"/>
            <a:ext cx="2301875" cy="2300288"/>
            <a:chOff x="3152" y="2886"/>
            <a:chExt cx="1225" cy="1225"/>
          </a:xfrm>
        </p:grpSpPr>
        <p:sp>
          <p:nvSpPr>
            <p:cNvPr id="21563" name="AutoShape 551"/>
            <p:cNvSpPr>
              <a:spLocks noChangeArrowheads="1"/>
            </p:cNvSpPr>
            <p:nvPr/>
          </p:nvSpPr>
          <p:spPr bwMode="auto">
            <a:xfrm rot="-1200825">
              <a:off x="3521" y="2889"/>
              <a:ext cx="116" cy="118"/>
            </a:xfrm>
            <a:prstGeom prst="leftArrow">
              <a:avLst>
                <a:gd name="adj1" fmla="val 50000"/>
                <a:gd name="adj2" fmla="val 25000"/>
              </a:avLst>
            </a:prstGeom>
            <a:solidFill>
              <a:srgbClr val="FF99CC"/>
            </a:solidFill>
            <a:ln w="9525">
              <a:solidFill>
                <a:schemeClr val="tx1"/>
              </a:solidFill>
              <a:miter lim="800000"/>
              <a:headEnd/>
              <a:tailEnd/>
            </a:ln>
          </p:spPr>
          <p:txBody>
            <a:bodyPr wrap="none" anchor="ctr"/>
            <a:lstStyle/>
            <a:p>
              <a:endParaRPr lang="ja-JP" altLang="en-US"/>
            </a:p>
          </p:txBody>
        </p:sp>
        <p:sp>
          <p:nvSpPr>
            <p:cNvPr id="21564" name="AutoShape 552"/>
            <p:cNvSpPr>
              <a:spLocks noChangeArrowheads="1"/>
            </p:cNvSpPr>
            <p:nvPr/>
          </p:nvSpPr>
          <p:spPr bwMode="auto">
            <a:xfrm>
              <a:off x="3152" y="2886"/>
              <a:ext cx="1225" cy="12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0 h 21600"/>
                <a:gd name="T14" fmla="*/ 15746 w 21600"/>
                <a:gd name="T15" fmla="*/ 2081 h 21600"/>
              </a:gdLst>
              <a:ahLst/>
              <a:cxnLst>
                <a:cxn ang="T8">
                  <a:pos x="T0" y="T1"/>
                </a:cxn>
                <a:cxn ang="T9">
                  <a:pos x="T2" y="T3"/>
                </a:cxn>
                <a:cxn ang="T10">
                  <a:pos x="T4" y="T5"/>
                </a:cxn>
                <a:cxn ang="T11">
                  <a:pos x="T6" y="T7"/>
                </a:cxn>
              </a:cxnLst>
              <a:rect l="T12" t="T13" r="T14" b="T15"/>
              <a:pathLst>
                <a:path w="21600" h="21600">
                  <a:moveTo>
                    <a:pt x="7882" y="1446"/>
                  </a:moveTo>
                  <a:cubicBezTo>
                    <a:pt x="8826" y="1151"/>
                    <a:pt x="9810" y="1001"/>
                    <a:pt x="10800" y="1002"/>
                  </a:cubicBezTo>
                  <a:cubicBezTo>
                    <a:pt x="11789" y="1002"/>
                    <a:pt x="12773" y="1151"/>
                    <a:pt x="13717" y="1446"/>
                  </a:cubicBezTo>
                  <a:lnTo>
                    <a:pt x="14016" y="490"/>
                  </a:lnTo>
                  <a:cubicBezTo>
                    <a:pt x="12975" y="165"/>
                    <a:pt x="11890" y="-1"/>
                    <a:pt x="10799" y="0"/>
                  </a:cubicBezTo>
                  <a:cubicBezTo>
                    <a:pt x="9709" y="0"/>
                    <a:pt x="8624" y="165"/>
                    <a:pt x="7583" y="490"/>
                  </a:cubicBezTo>
                  <a:lnTo>
                    <a:pt x="7882" y="1446"/>
                  </a:lnTo>
                  <a:close/>
                </a:path>
              </a:pathLst>
            </a:custGeom>
            <a:solidFill>
              <a:srgbClr val="FF99CC"/>
            </a:solidFill>
            <a:ln w="9525">
              <a:solidFill>
                <a:schemeClr val="tx1"/>
              </a:solidFill>
              <a:miter lim="800000"/>
              <a:headEnd/>
              <a:tailEnd/>
            </a:ln>
          </p:spPr>
          <p:txBody>
            <a:bodyPr wrap="none" anchor="ctr"/>
            <a:lstStyle/>
            <a:p>
              <a:endParaRPr lang="en-GB"/>
            </a:p>
          </p:txBody>
        </p:sp>
        <p:sp>
          <p:nvSpPr>
            <p:cNvPr id="21565" name="Rectangle 553"/>
            <p:cNvSpPr>
              <a:spLocks noChangeArrowheads="1"/>
            </p:cNvSpPr>
            <p:nvPr/>
          </p:nvSpPr>
          <p:spPr bwMode="auto">
            <a:xfrm rot="-1115626">
              <a:off x="3563" y="2916"/>
              <a:ext cx="51" cy="52"/>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sp>
        <p:nvSpPr>
          <p:cNvPr id="21562" name="Text Box 554"/>
          <p:cNvSpPr txBox="1">
            <a:spLocks noChangeArrowheads="1"/>
          </p:cNvSpPr>
          <p:nvPr/>
        </p:nvSpPr>
        <p:spPr bwMode="auto">
          <a:xfrm>
            <a:off x="900113" y="1501775"/>
            <a:ext cx="75596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buFont typeface="Wingdings" pitchFamily="2" charset="2"/>
              <a:buChar char="l"/>
            </a:pPr>
            <a:r>
              <a:rPr lang="en-US" altLang="ja-JP" sz="2400" b="1">
                <a:latin typeface="Arial" pitchFamily="34" charset="0"/>
              </a:rPr>
              <a:t>The system controls a steering with sensing </a:t>
            </a:r>
          </a:p>
          <a:p>
            <a:pPr eaLnBrk="1" hangingPunct="1">
              <a:buFont typeface="Wingdings" pitchFamily="2" charset="2"/>
              <a:buNone/>
            </a:pPr>
            <a:r>
              <a:rPr lang="en-US" altLang="ja-JP" sz="2400" b="1">
                <a:latin typeface="Arial" pitchFamily="34" charset="0"/>
              </a:rPr>
              <a:t>  lines on a road by a camera, and it assists a </a:t>
            </a:r>
          </a:p>
          <a:p>
            <a:pPr eaLnBrk="1" hangingPunct="1">
              <a:buFont typeface="Wingdings" pitchFamily="2" charset="2"/>
              <a:buNone/>
            </a:pPr>
            <a:r>
              <a:rPr lang="en-US" altLang="ja-JP" sz="2400" b="1">
                <a:latin typeface="Arial" pitchFamily="34" charset="0"/>
              </a:rPr>
              <a:t>  driver keeping a vehicle within a lane. </a:t>
            </a:r>
          </a:p>
          <a:p>
            <a:pPr eaLnBrk="1" hangingPunct="1">
              <a:buFont typeface="Wingdings" pitchFamily="2" charset="2"/>
              <a:buChar char="l"/>
            </a:pPr>
            <a:r>
              <a:rPr lang="en-US" altLang="ja-JP" sz="2400" b="1">
                <a:latin typeface="Arial" pitchFamily="34" charset="0"/>
              </a:rPr>
              <a:t>It is expected that traffic accidents such as </a:t>
            </a:r>
          </a:p>
          <a:p>
            <a:pPr eaLnBrk="1" hangingPunct="1">
              <a:buFont typeface="Wingdings" pitchFamily="2" charset="2"/>
              <a:buNone/>
            </a:pPr>
            <a:r>
              <a:rPr lang="en-US" altLang="ja-JP" sz="2400" b="1">
                <a:latin typeface="Arial" pitchFamily="34" charset="0"/>
              </a:rPr>
              <a:t>  departure from a road side are reduced by the </a:t>
            </a:r>
          </a:p>
          <a:p>
            <a:pPr eaLnBrk="1" hangingPunct="1">
              <a:buFont typeface="Wingdings" pitchFamily="2" charset="2"/>
              <a:buNone/>
            </a:pPr>
            <a:r>
              <a:rPr lang="en-US" altLang="ja-JP" sz="2400" b="1">
                <a:latin typeface="Arial" pitchFamily="34" charset="0"/>
              </a:rPr>
              <a:t>  system because of reduction of driver’s workload.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244"/>
          <p:cNvSpPr>
            <a:spLocks noChangeArrowheads="1"/>
          </p:cNvSpPr>
          <p:nvPr/>
        </p:nvSpPr>
        <p:spPr bwMode="auto">
          <a:xfrm flipV="1">
            <a:off x="7808913" y="1314450"/>
            <a:ext cx="36512" cy="141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lstStyle/>
          <a:p>
            <a:pPr eaLnBrk="0" hangingPunct="0"/>
            <a:endParaRPr kumimoji="0" lang="ja-JP" altLang="en-US"/>
          </a:p>
        </p:txBody>
      </p:sp>
      <p:sp>
        <p:nvSpPr>
          <p:cNvPr id="22531" name="Rectangle 1113"/>
          <p:cNvSpPr>
            <a:spLocks noChangeArrowheads="1"/>
          </p:cNvSpPr>
          <p:nvPr/>
        </p:nvSpPr>
        <p:spPr bwMode="auto">
          <a:xfrm flipV="1">
            <a:off x="7813675" y="1027113"/>
            <a:ext cx="36513" cy="146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a:lstStyle/>
          <a:p>
            <a:pPr eaLnBrk="0" hangingPunct="0"/>
            <a:endParaRPr kumimoji="0" lang="ja-JP" altLang="en-US"/>
          </a:p>
        </p:txBody>
      </p:sp>
      <p:sp>
        <p:nvSpPr>
          <p:cNvPr id="22532" name="Text Box 1058"/>
          <p:cNvSpPr txBox="1">
            <a:spLocks noChangeArrowheads="1"/>
          </p:cNvSpPr>
          <p:nvPr/>
        </p:nvSpPr>
        <p:spPr bwMode="auto">
          <a:xfrm>
            <a:off x="7235825" y="6453188"/>
            <a:ext cx="692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a:latin typeface="Arial" pitchFamily="34" charset="0"/>
              </a:rPr>
              <a:t>Fig.2</a:t>
            </a:r>
          </a:p>
        </p:txBody>
      </p:sp>
      <p:sp>
        <p:nvSpPr>
          <p:cNvPr id="22533" name="Text Box 1230"/>
          <p:cNvSpPr txBox="1">
            <a:spLocks noChangeArrowheads="1"/>
          </p:cNvSpPr>
          <p:nvPr/>
        </p:nvSpPr>
        <p:spPr bwMode="auto">
          <a:xfrm>
            <a:off x="1979613" y="6445250"/>
            <a:ext cx="8620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r>
              <a:rPr lang="en-US" altLang="ja-JP">
                <a:latin typeface="Arial" pitchFamily="34" charset="0"/>
              </a:rPr>
              <a:t>Fig.1</a:t>
            </a:r>
          </a:p>
        </p:txBody>
      </p:sp>
      <p:sp>
        <p:nvSpPr>
          <p:cNvPr id="22534" name="Text Box 1231"/>
          <p:cNvSpPr txBox="1">
            <a:spLocks noChangeArrowheads="1"/>
          </p:cNvSpPr>
          <p:nvPr/>
        </p:nvSpPr>
        <p:spPr bwMode="auto">
          <a:xfrm>
            <a:off x="34925" y="44450"/>
            <a:ext cx="9124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algn="ctr" eaLnBrk="1" hangingPunct="1"/>
            <a:r>
              <a:rPr lang="en-US" altLang="ja-JP" sz="2800" b="1">
                <a:solidFill>
                  <a:srgbClr val="0070C0"/>
                </a:solidFill>
                <a:latin typeface="Arial Black" pitchFamily="34" charset="0"/>
              </a:rPr>
              <a:t>The abstract of Parking Assistance System</a:t>
            </a:r>
          </a:p>
        </p:txBody>
      </p:sp>
      <p:sp>
        <p:nvSpPr>
          <p:cNvPr id="22535" name="Text Box 1232"/>
          <p:cNvSpPr txBox="1">
            <a:spLocks noChangeArrowheads="1"/>
          </p:cNvSpPr>
          <p:nvPr/>
        </p:nvSpPr>
        <p:spPr bwMode="auto">
          <a:xfrm>
            <a:off x="323850" y="620713"/>
            <a:ext cx="8713788"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34" charset="-128"/>
              </a:defRPr>
            </a:lvl1pPr>
            <a:lvl2pPr marL="742950" indent="-285750" eaLnBrk="0" hangingPunct="0">
              <a:defRPr kumimoji="1">
                <a:solidFill>
                  <a:schemeClr val="tx1"/>
                </a:solidFill>
                <a:latin typeface="Calibri" pitchFamily="34" charset="0"/>
                <a:ea typeface="ＭＳ Ｐゴシック" pitchFamily="34" charset="-128"/>
              </a:defRPr>
            </a:lvl2pPr>
            <a:lvl3pPr marL="1143000" indent="-228600" eaLnBrk="0" hangingPunct="0">
              <a:defRPr kumimoji="1">
                <a:solidFill>
                  <a:schemeClr val="tx1"/>
                </a:solidFill>
                <a:latin typeface="Calibri" pitchFamily="34" charset="0"/>
                <a:ea typeface="ＭＳ Ｐゴシック" pitchFamily="34" charset="-128"/>
              </a:defRPr>
            </a:lvl3pPr>
            <a:lvl4pPr marL="1600200" indent="-228600" eaLnBrk="0" hangingPunct="0">
              <a:defRPr kumimoji="1">
                <a:solidFill>
                  <a:schemeClr val="tx1"/>
                </a:solidFill>
                <a:latin typeface="Calibri" pitchFamily="34" charset="0"/>
                <a:ea typeface="ＭＳ Ｐゴシック" pitchFamily="34" charset="-128"/>
              </a:defRPr>
            </a:lvl4pPr>
            <a:lvl5pPr marL="2057400" indent="-228600" eaLnBrk="0" hangingPunct="0">
              <a:defRPr kumimoji="1">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34" charset="-128"/>
              </a:defRPr>
            </a:lvl9pPr>
          </a:lstStyle>
          <a:p>
            <a:pPr eaLnBrk="1" hangingPunct="1">
              <a:lnSpc>
                <a:spcPct val="120000"/>
              </a:lnSpc>
              <a:buFont typeface="Wingdings" pitchFamily="2" charset="2"/>
              <a:buChar char="l"/>
            </a:pPr>
            <a:r>
              <a:rPr lang="en-US" altLang="ja-JP" sz="2400" b="1">
                <a:latin typeface="Arial" pitchFamily="34" charset="0"/>
              </a:rPr>
              <a:t>The system controls a steering to assists a driver </a:t>
            </a:r>
          </a:p>
          <a:p>
            <a:pPr eaLnBrk="1" hangingPunct="1">
              <a:lnSpc>
                <a:spcPct val="120000"/>
              </a:lnSpc>
              <a:buFont typeface="Wingdings" pitchFamily="2" charset="2"/>
              <a:buNone/>
            </a:pPr>
            <a:r>
              <a:rPr lang="en-US" altLang="ja-JP" sz="2400" b="1">
                <a:latin typeface="Arial" pitchFamily="34" charset="0"/>
              </a:rPr>
              <a:t>  parking a vehicle into a backward parking space.</a:t>
            </a:r>
          </a:p>
          <a:p>
            <a:pPr eaLnBrk="1" hangingPunct="1">
              <a:lnSpc>
                <a:spcPct val="120000"/>
              </a:lnSpc>
              <a:buFont typeface="Wingdings" pitchFamily="2" charset="2"/>
              <a:buChar char="l"/>
            </a:pPr>
            <a:r>
              <a:rPr lang="en-US" altLang="ja-JP" sz="2400" b="1">
                <a:latin typeface="Arial" pitchFamily="34" charset="0"/>
              </a:rPr>
              <a:t>Two types of parking are considered (Fig.1 and/or Fig.2). </a:t>
            </a:r>
          </a:p>
          <a:p>
            <a:pPr eaLnBrk="1" hangingPunct="1">
              <a:buFont typeface="Wingdings" pitchFamily="2" charset="2"/>
              <a:buChar char="l"/>
            </a:pPr>
            <a:r>
              <a:rPr lang="en-US" altLang="ja-JP" sz="2400" b="1">
                <a:latin typeface="Arial" pitchFamily="34" charset="0"/>
              </a:rPr>
              <a:t>It is expected that traffic accidents during backward </a:t>
            </a:r>
          </a:p>
          <a:p>
            <a:pPr eaLnBrk="1" hangingPunct="1">
              <a:buFont typeface="Wingdings" pitchFamily="2" charset="2"/>
              <a:buNone/>
            </a:pPr>
            <a:r>
              <a:rPr lang="en-US" altLang="ja-JP" sz="2400" b="1">
                <a:latin typeface="Arial" pitchFamily="34" charset="0"/>
              </a:rPr>
              <a:t>  parking are reduced by the system because of reduction </a:t>
            </a:r>
          </a:p>
          <a:p>
            <a:pPr eaLnBrk="1" hangingPunct="1">
              <a:buFont typeface="Wingdings" pitchFamily="2" charset="2"/>
              <a:buNone/>
            </a:pPr>
            <a:r>
              <a:rPr lang="en-US" altLang="ja-JP" sz="2400" b="1">
                <a:latin typeface="Arial" pitchFamily="34" charset="0"/>
              </a:rPr>
              <a:t>  of driver’s workload.</a:t>
            </a:r>
          </a:p>
        </p:txBody>
      </p:sp>
      <p:grpSp>
        <p:nvGrpSpPr>
          <p:cNvPr id="22536" name="Group 1311"/>
          <p:cNvGrpSpPr>
            <a:grpSpLocks/>
          </p:cNvGrpSpPr>
          <p:nvPr/>
        </p:nvGrpSpPr>
        <p:grpSpPr bwMode="auto">
          <a:xfrm>
            <a:off x="5508625" y="3141663"/>
            <a:ext cx="3311525" cy="2170112"/>
            <a:chOff x="3334" y="1933"/>
            <a:chExt cx="2222" cy="1456"/>
          </a:xfrm>
        </p:grpSpPr>
        <p:sp>
          <p:nvSpPr>
            <p:cNvPr id="22767" name="Rectangle 630"/>
            <p:cNvSpPr>
              <a:spLocks noChangeArrowheads="1"/>
            </p:cNvSpPr>
            <p:nvPr/>
          </p:nvSpPr>
          <p:spPr bwMode="auto">
            <a:xfrm>
              <a:off x="4514" y="2470"/>
              <a:ext cx="90"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2768" name="Rectangle 779"/>
            <p:cNvSpPr>
              <a:spLocks noChangeArrowheads="1"/>
            </p:cNvSpPr>
            <p:nvPr/>
          </p:nvSpPr>
          <p:spPr bwMode="auto">
            <a:xfrm>
              <a:off x="4514" y="2470"/>
              <a:ext cx="90"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2769" name="Rectangle 926"/>
            <p:cNvSpPr>
              <a:spLocks noChangeArrowheads="1"/>
            </p:cNvSpPr>
            <p:nvPr/>
          </p:nvSpPr>
          <p:spPr bwMode="auto">
            <a:xfrm>
              <a:off x="4514" y="2470"/>
              <a:ext cx="90"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2770" name="Rectangle 1098"/>
            <p:cNvSpPr>
              <a:spLocks noChangeArrowheads="1"/>
            </p:cNvSpPr>
            <p:nvPr/>
          </p:nvSpPr>
          <p:spPr bwMode="auto">
            <a:xfrm>
              <a:off x="4514" y="2470"/>
              <a:ext cx="90"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sp>
          <p:nvSpPr>
            <p:cNvPr id="22771" name="Rectangle 629"/>
            <p:cNvSpPr>
              <a:spLocks noChangeArrowheads="1"/>
            </p:cNvSpPr>
            <p:nvPr/>
          </p:nvSpPr>
          <p:spPr bwMode="auto">
            <a:xfrm>
              <a:off x="3334" y="1933"/>
              <a:ext cx="2222" cy="143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pic>
          <p:nvPicPr>
            <p:cNvPr id="22772" name="Picture 8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5" y="2662"/>
              <a:ext cx="363" cy="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73" name="Line 887"/>
            <p:cNvSpPr>
              <a:spLocks noChangeShapeType="1"/>
            </p:cNvSpPr>
            <p:nvPr/>
          </p:nvSpPr>
          <p:spPr bwMode="auto">
            <a:xfrm flipV="1">
              <a:off x="3811" y="2634"/>
              <a:ext cx="0" cy="70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22774" name="Picture 8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2" y="2688"/>
              <a:ext cx="365" cy="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775" name="Line 890"/>
            <p:cNvSpPr>
              <a:spLocks noChangeShapeType="1"/>
            </p:cNvSpPr>
            <p:nvPr/>
          </p:nvSpPr>
          <p:spPr bwMode="auto">
            <a:xfrm>
              <a:off x="3934" y="2315"/>
              <a:ext cx="116"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76" name="Line 891"/>
            <p:cNvSpPr>
              <a:spLocks noChangeShapeType="1"/>
            </p:cNvSpPr>
            <p:nvPr/>
          </p:nvSpPr>
          <p:spPr bwMode="auto">
            <a:xfrm>
              <a:off x="4081" y="2040"/>
              <a:ext cx="116"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777" name="Group 893"/>
            <p:cNvGrpSpPr>
              <a:grpSpLocks/>
            </p:cNvGrpSpPr>
            <p:nvPr/>
          </p:nvGrpSpPr>
          <p:grpSpPr bwMode="auto">
            <a:xfrm rot="-9099529">
              <a:off x="3950" y="2129"/>
              <a:ext cx="655" cy="321"/>
              <a:chOff x="2288" y="2935"/>
              <a:chExt cx="254" cy="133"/>
            </a:xfrm>
          </p:grpSpPr>
          <p:grpSp>
            <p:nvGrpSpPr>
              <p:cNvPr id="22929" name="Group 894"/>
              <p:cNvGrpSpPr>
                <a:grpSpLocks/>
              </p:cNvGrpSpPr>
              <p:nvPr/>
            </p:nvGrpSpPr>
            <p:grpSpPr bwMode="auto">
              <a:xfrm>
                <a:off x="2288" y="2935"/>
                <a:ext cx="254" cy="133"/>
                <a:chOff x="2288" y="2935"/>
                <a:chExt cx="254" cy="133"/>
              </a:xfrm>
            </p:grpSpPr>
            <p:grpSp>
              <p:nvGrpSpPr>
                <p:cNvPr id="22944" name="Group 895"/>
                <p:cNvGrpSpPr>
                  <a:grpSpLocks/>
                </p:cNvGrpSpPr>
                <p:nvPr/>
              </p:nvGrpSpPr>
              <p:grpSpPr bwMode="auto">
                <a:xfrm>
                  <a:off x="2288" y="2935"/>
                  <a:ext cx="254" cy="133"/>
                  <a:chOff x="2288" y="2935"/>
                  <a:chExt cx="254" cy="133"/>
                </a:xfrm>
              </p:grpSpPr>
              <p:sp>
                <p:nvSpPr>
                  <p:cNvPr id="22946" name="Freeform 89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947" name="Freeform 89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945" name="Freeform 89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930" name="Group 899"/>
              <p:cNvGrpSpPr>
                <a:grpSpLocks/>
              </p:cNvGrpSpPr>
              <p:nvPr/>
            </p:nvGrpSpPr>
            <p:grpSpPr bwMode="auto">
              <a:xfrm>
                <a:off x="2447" y="2945"/>
                <a:ext cx="55" cy="109"/>
                <a:chOff x="2447" y="2945"/>
                <a:chExt cx="55" cy="109"/>
              </a:xfrm>
            </p:grpSpPr>
            <p:sp>
              <p:nvSpPr>
                <p:cNvPr id="22942" name="Freeform 90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43" name="Freeform 901"/>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931" name="Group 902"/>
              <p:cNvGrpSpPr>
                <a:grpSpLocks/>
              </p:cNvGrpSpPr>
              <p:nvPr/>
            </p:nvGrpSpPr>
            <p:grpSpPr bwMode="auto">
              <a:xfrm>
                <a:off x="2320" y="2946"/>
                <a:ext cx="32" cy="110"/>
                <a:chOff x="2320" y="2946"/>
                <a:chExt cx="32" cy="110"/>
              </a:xfrm>
            </p:grpSpPr>
            <p:sp>
              <p:nvSpPr>
                <p:cNvPr id="22940" name="Freeform 90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41" name="Freeform 90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932" name="Group 905"/>
              <p:cNvGrpSpPr>
                <a:grpSpLocks/>
              </p:cNvGrpSpPr>
              <p:nvPr/>
            </p:nvGrpSpPr>
            <p:grpSpPr bwMode="auto">
              <a:xfrm>
                <a:off x="2349" y="3035"/>
                <a:ext cx="131" cy="21"/>
                <a:chOff x="2349" y="3035"/>
                <a:chExt cx="131" cy="21"/>
              </a:xfrm>
            </p:grpSpPr>
            <p:sp>
              <p:nvSpPr>
                <p:cNvPr id="22938" name="Freeform 90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39" name="Freeform 907"/>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933" name="Group 908"/>
              <p:cNvGrpSpPr>
                <a:grpSpLocks/>
              </p:cNvGrpSpPr>
              <p:nvPr/>
            </p:nvGrpSpPr>
            <p:grpSpPr bwMode="auto">
              <a:xfrm>
                <a:off x="2348" y="2945"/>
                <a:ext cx="129" cy="19"/>
                <a:chOff x="2348" y="2945"/>
                <a:chExt cx="129" cy="19"/>
              </a:xfrm>
            </p:grpSpPr>
            <p:sp>
              <p:nvSpPr>
                <p:cNvPr id="22936" name="Freeform 90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37" name="Freeform 910"/>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934" name="Line 911"/>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935" name="Line 912"/>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2778" name="Group 913"/>
            <p:cNvGrpSpPr>
              <a:grpSpLocks/>
            </p:cNvGrpSpPr>
            <p:nvPr/>
          </p:nvGrpSpPr>
          <p:grpSpPr bwMode="auto">
            <a:xfrm rot="-9099529">
              <a:off x="3950" y="2129"/>
              <a:ext cx="655" cy="321"/>
              <a:chOff x="2288" y="2935"/>
              <a:chExt cx="254" cy="133"/>
            </a:xfrm>
          </p:grpSpPr>
          <p:grpSp>
            <p:nvGrpSpPr>
              <p:cNvPr id="22925" name="Group 914"/>
              <p:cNvGrpSpPr>
                <a:grpSpLocks/>
              </p:cNvGrpSpPr>
              <p:nvPr/>
            </p:nvGrpSpPr>
            <p:grpSpPr bwMode="auto">
              <a:xfrm>
                <a:off x="2288" y="2935"/>
                <a:ext cx="254" cy="133"/>
                <a:chOff x="2288" y="2935"/>
                <a:chExt cx="254" cy="133"/>
              </a:xfrm>
            </p:grpSpPr>
            <p:sp>
              <p:nvSpPr>
                <p:cNvPr id="22927" name="Freeform 91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928" name="Freeform 91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926" name="Freeform 91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79" name="Group 918"/>
            <p:cNvGrpSpPr>
              <a:grpSpLocks/>
            </p:cNvGrpSpPr>
            <p:nvPr/>
          </p:nvGrpSpPr>
          <p:grpSpPr bwMode="auto">
            <a:xfrm rot="-9099529">
              <a:off x="4069" y="2089"/>
              <a:ext cx="142" cy="263"/>
              <a:chOff x="2447" y="2945"/>
              <a:chExt cx="55" cy="109"/>
            </a:xfrm>
          </p:grpSpPr>
          <p:sp>
            <p:nvSpPr>
              <p:cNvPr id="22923" name="Freeform 91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24" name="Freeform 92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0" name="Group 921"/>
            <p:cNvGrpSpPr>
              <a:grpSpLocks/>
            </p:cNvGrpSpPr>
            <p:nvPr/>
          </p:nvGrpSpPr>
          <p:grpSpPr bwMode="auto">
            <a:xfrm rot="-9099529">
              <a:off x="4416" y="2254"/>
              <a:ext cx="82" cy="265"/>
              <a:chOff x="2320" y="2946"/>
              <a:chExt cx="32" cy="110"/>
            </a:xfrm>
          </p:grpSpPr>
          <p:sp>
            <p:nvSpPr>
              <p:cNvPr id="22921" name="Freeform 92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22" name="Freeform 92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1" name="Group 924"/>
            <p:cNvGrpSpPr>
              <a:grpSpLocks/>
            </p:cNvGrpSpPr>
            <p:nvPr/>
          </p:nvGrpSpPr>
          <p:grpSpPr bwMode="auto">
            <a:xfrm rot="-9099529">
              <a:off x="4161" y="2171"/>
              <a:ext cx="338" cy="51"/>
              <a:chOff x="2349" y="3035"/>
              <a:chExt cx="131" cy="21"/>
            </a:xfrm>
          </p:grpSpPr>
          <p:sp>
            <p:nvSpPr>
              <p:cNvPr id="22919" name="Freeform 92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20" name="Freeform 92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2" name="Group 927"/>
            <p:cNvGrpSpPr>
              <a:grpSpLocks/>
            </p:cNvGrpSpPr>
            <p:nvPr/>
          </p:nvGrpSpPr>
          <p:grpSpPr bwMode="auto">
            <a:xfrm rot="-9099529">
              <a:off x="4064" y="2370"/>
              <a:ext cx="332" cy="46"/>
              <a:chOff x="2348" y="2945"/>
              <a:chExt cx="129" cy="19"/>
            </a:xfrm>
          </p:grpSpPr>
          <p:sp>
            <p:nvSpPr>
              <p:cNvPr id="22917" name="Freeform 92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18" name="Freeform 92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83" name="Line 930"/>
            <p:cNvSpPr>
              <a:spLocks noChangeShapeType="1"/>
            </p:cNvSpPr>
            <p:nvPr/>
          </p:nvSpPr>
          <p:spPr bwMode="auto">
            <a:xfrm rot="-9099529">
              <a:off x="4042" y="2031"/>
              <a:ext cx="6"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84" name="Line 931"/>
            <p:cNvSpPr>
              <a:spLocks noChangeShapeType="1"/>
            </p:cNvSpPr>
            <p:nvPr/>
          </p:nvSpPr>
          <p:spPr bwMode="auto">
            <a:xfrm rot="-9099529">
              <a:off x="3964" y="2180"/>
              <a:ext cx="3"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785" name="Group 932"/>
            <p:cNvGrpSpPr>
              <a:grpSpLocks/>
            </p:cNvGrpSpPr>
            <p:nvPr/>
          </p:nvGrpSpPr>
          <p:grpSpPr bwMode="auto">
            <a:xfrm rot="-9099529">
              <a:off x="3950" y="2129"/>
              <a:ext cx="655" cy="321"/>
              <a:chOff x="2288" y="2935"/>
              <a:chExt cx="254" cy="133"/>
            </a:xfrm>
          </p:grpSpPr>
          <p:grpSp>
            <p:nvGrpSpPr>
              <p:cNvPr id="22913" name="Group 933"/>
              <p:cNvGrpSpPr>
                <a:grpSpLocks/>
              </p:cNvGrpSpPr>
              <p:nvPr/>
            </p:nvGrpSpPr>
            <p:grpSpPr bwMode="auto">
              <a:xfrm>
                <a:off x="2288" y="2935"/>
                <a:ext cx="254" cy="133"/>
                <a:chOff x="2288" y="2935"/>
                <a:chExt cx="254" cy="133"/>
              </a:xfrm>
            </p:grpSpPr>
            <p:sp>
              <p:nvSpPr>
                <p:cNvPr id="22915" name="Freeform 93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916" name="Freeform 93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914" name="Freeform 93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6" name="Group 937"/>
            <p:cNvGrpSpPr>
              <a:grpSpLocks/>
            </p:cNvGrpSpPr>
            <p:nvPr/>
          </p:nvGrpSpPr>
          <p:grpSpPr bwMode="auto">
            <a:xfrm rot="-9099529">
              <a:off x="4069" y="2089"/>
              <a:ext cx="142" cy="263"/>
              <a:chOff x="2447" y="2945"/>
              <a:chExt cx="55" cy="109"/>
            </a:xfrm>
          </p:grpSpPr>
          <p:sp>
            <p:nvSpPr>
              <p:cNvPr id="22911" name="Freeform 93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12" name="Freeform 93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7" name="Group 940"/>
            <p:cNvGrpSpPr>
              <a:grpSpLocks/>
            </p:cNvGrpSpPr>
            <p:nvPr/>
          </p:nvGrpSpPr>
          <p:grpSpPr bwMode="auto">
            <a:xfrm rot="-9099529">
              <a:off x="4416" y="2254"/>
              <a:ext cx="82" cy="265"/>
              <a:chOff x="2320" y="2946"/>
              <a:chExt cx="32" cy="110"/>
            </a:xfrm>
          </p:grpSpPr>
          <p:sp>
            <p:nvSpPr>
              <p:cNvPr id="22907" name="Freeform 94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908" name="Group 942"/>
              <p:cNvGrpSpPr>
                <a:grpSpLocks/>
              </p:cNvGrpSpPr>
              <p:nvPr/>
            </p:nvGrpSpPr>
            <p:grpSpPr bwMode="auto">
              <a:xfrm>
                <a:off x="2320" y="2946"/>
                <a:ext cx="32" cy="110"/>
                <a:chOff x="2320" y="2946"/>
                <a:chExt cx="32" cy="110"/>
              </a:xfrm>
            </p:grpSpPr>
            <p:sp>
              <p:nvSpPr>
                <p:cNvPr id="22909" name="Freeform 94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10" name="Freeform 94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2788" name="Group 945"/>
            <p:cNvGrpSpPr>
              <a:grpSpLocks/>
            </p:cNvGrpSpPr>
            <p:nvPr/>
          </p:nvGrpSpPr>
          <p:grpSpPr bwMode="auto">
            <a:xfrm rot="-9099529">
              <a:off x="4161" y="2171"/>
              <a:ext cx="338" cy="51"/>
              <a:chOff x="2349" y="3035"/>
              <a:chExt cx="131" cy="21"/>
            </a:xfrm>
          </p:grpSpPr>
          <p:sp>
            <p:nvSpPr>
              <p:cNvPr id="22905" name="Freeform 94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06" name="Freeform 947"/>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89" name="Group 948"/>
            <p:cNvGrpSpPr>
              <a:grpSpLocks/>
            </p:cNvGrpSpPr>
            <p:nvPr/>
          </p:nvGrpSpPr>
          <p:grpSpPr bwMode="auto">
            <a:xfrm rot="-9099529">
              <a:off x="4064" y="2370"/>
              <a:ext cx="332" cy="46"/>
              <a:chOff x="2348" y="2945"/>
              <a:chExt cx="129" cy="19"/>
            </a:xfrm>
          </p:grpSpPr>
          <p:sp>
            <p:nvSpPr>
              <p:cNvPr id="22903" name="Freeform 94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904" name="Freeform 950"/>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90" name="Line 951"/>
            <p:cNvSpPr>
              <a:spLocks noChangeShapeType="1"/>
            </p:cNvSpPr>
            <p:nvPr/>
          </p:nvSpPr>
          <p:spPr bwMode="auto">
            <a:xfrm rot="-9099529">
              <a:off x="4042" y="2031"/>
              <a:ext cx="6"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91" name="Line 952"/>
            <p:cNvSpPr>
              <a:spLocks noChangeShapeType="1"/>
            </p:cNvSpPr>
            <p:nvPr/>
          </p:nvSpPr>
          <p:spPr bwMode="auto">
            <a:xfrm rot="-9099529">
              <a:off x="3964" y="2180"/>
              <a:ext cx="3"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792" name="Group 953"/>
            <p:cNvGrpSpPr>
              <a:grpSpLocks/>
            </p:cNvGrpSpPr>
            <p:nvPr/>
          </p:nvGrpSpPr>
          <p:grpSpPr bwMode="auto">
            <a:xfrm rot="-9099529">
              <a:off x="3950" y="2129"/>
              <a:ext cx="655" cy="321"/>
              <a:chOff x="2288" y="2935"/>
              <a:chExt cx="254" cy="133"/>
            </a:xfrm>
          </p:grpSpPr>
          <p:grpSp>
            <p:nvGrpSpPr>
              <p:cNvPr id="22899" name="Group 954"/>
              <p:cNvGrpSpPr>
                <a:grpSpLocks/>
              </p:cNvGrpSpPr>
              <p:nvPr/>
            </p:nvGrpSpPr>
            <p:grpSpPr bwMode="auto">
              <a:xfrm>
                <a:off x="2288" y="2935"/>
                <a:ext cx="254" cy="133"/>
                <a:chOff x="2288" y="2935"/>
                <a:chExt cx="254" cy="133"/>
              </a:xfrm>
            </p:grpSpPr>
            <p:sp>
              <p:nvSpPr>
                <p:cNvPr id="22901" name="Freeform 95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902" name="Freeform 95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900" name="Freeform 95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93" name="Group 958"/>
            <p:cNvGrpSpPr>
              <a:grpSpLocks/>
            </p:cNvGrpSpPr>
            <p:nvPr/>
          </p:nvGrpSpPr>
          <p:grpSpPr bwMode="auto">
            <a:xfrm rot="-9099529">
              <a:off x="4069" y="2089"/>
              <a:ext cx="142" cy="263"/>
              <a:chOff x="2447" y="2945"/>
              <a:chExt cx="55" cy="109"/>
            </a:xfrm>
          </p:grpSpPr>
          <p:sp>
            <p:nvSpPr>
              <p:cNvPr id="22897" name="Freeform 95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98" name="Freeform 96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94" name="Group 961"/>
            <p:cNvGrpSpPr>
              <a:grpSpLocks/>
            </p:cNvGrpSpPr>
            <p:nvPr/>
          </p:nvGrpSpPr>
          <p:grpSpPr bwMode="auto">
            <a:xfrm rot="-9099529">
              <a:off x="4416" y="2254"/>
              <a:ext cx="82" cy="265"/>
              <a:chOff x="2320" y="2946"/>
              <a:chExt cx="32" cy="110"/>
            </a:xfrm>
          </p:grpSpPr>
          <p:sp>
            <p:nvSpPr>
              <p:cNvPr id="22895" name="Freeform 96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96" name="Freeform 96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95" name="Group 964"/>
            <p:cNvGrpSpPr>
              <a:grpSpLocks/>
            </p:cNvGrpSpPr>
            <p:nvPr/>
          </p:nvGrpSpPr>
          <p:grpSpPr bwMode="auto">
            <a:xfrm rot="-9099529">
              <a:off x="4161" y="2171"/>
              <a:ext cx="338" cy="51"/>
              <a:chOff x="2349" y="3035"/>
              <a:chExt cx="131" cy="21"/>
            </a:xfrm>
          </p:grpSpPr>
          <p:sp>
            <p:nvSpPr>
              <p:cNvPr id="22893" name="Freeform 96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94" name="Freeform 96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96" name="Group 967"/>
            <p:cNvGrpSpPr>
              <a:grpSpLocks/>
            </p:cNvGrpSpPr>
            <p:nvPr/>
          </p:nvGrpSpPr>
          <p:grpSpPr bwMode="auto">
            <a:xfrm rot="-9099529">
              <a:off x="4064" y="2370"/>
              <a:ext cx="332" cy="46"/>
              <a:chOff x="2348" y="2945"/>
              <a:chExt cx="129" cy="19"/>
            </a:xfrm>
          </p:grpSpPr>
          <p:sp>
            <p:nvSpPr>
              <p:cNvPr id="22891" name="Freeform 96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92" name="Freeform 96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97" name="Line 970"/>
            <p:cNvSpPr>
              <a:spLocks noChangeShapeType="1"/>
            </p:cNvSpPr>
            <p:nvPr/>
          </p:nvSpPr>
          <p:spPr bwMode="auto">
            <a:xfrm rot="-9099529">
              <a:off x="4042" y="2031"/>
              <a:ext cx="6"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98" name="Line 971"/>
            <p:cNvSpPr>
              <a:spLocks noChangeShapeType="1"/>
            </p:cNvSpPr>
            <p:nvPr/>
          </p:nvSpPr>
          <p:spPr bwMode="auto">
            <a:xfrm rot="-9099529">
              <a:off x="3964" y="2180"/>
              <a:ext cx="3"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799" name="Group 972"/>
            <p:cNvGrpSpPr>
              <a:grpSpLocks/>
            </p:cNvGrpSpPr>
            <p:nvPr/>
          </p:nvGrpSpPr>
          <p:grpSpPr bwMode="auto">
            <a:xfrm rot="-9099529">
              <a:off x="3950" y="2129"/>
              <a:ext cx="655" cy="321"/>
              <a:chOff x="2288" y="2935"/>
              <a:chExt cx="254" cy="133"/>
            </a:xfrm>
          </p:grpSpPr>
          <p:sp>
            <p:nvSpPr>
              <p:cNvPr id="22889" name="Freeform 97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90" name="Freeform 97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00" name="Freeform 975"/>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801" name="Group 976"/>
            <p:cNvGrpSpPr>
              <a:grpSpLocks/>
            </p:cNvGrpSpPr>
            <p:nvPr/>
          </p:nvGrpSpPr>
          <p:grpSpPr bwMode="auto">
            <a:xfrm rot="-9099529">
              <a:off x="3950" y="2129"/>
              <a:ext cx="655" cy="321"/>
              <a:chOff x="2288" y="2935"/>
              <a:chExt cx="254" cy="133"/>
            </a:xfrm>
          </p:grpSpPr>
          <p:sp>
            <p:nvSpPr>
              <p:cNvPr id="22887" name="Freeform 977"/>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88" name="Freeform 97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02" name="Freeform 979"/>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03" name="Freeform 980"/>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04" name="Freeform 981"/>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05" name="Freeform 982"/>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06" name="Freeform 983"/>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07" name="Freeform 984"/>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08" name="Freeform 985"/>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09" name="Freeform 986"/>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10" name="Freeform 987"/>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11" name="Freeform 988"/>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12" name="Freeform 989"/>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13" name="Freeform 990"/>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14" name="Freeform 991"/>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15" name="Freeform 992"/>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16" name="Freeform 993"/>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17" name="Freeform 994"/>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18" name="Freeform 995"/>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19" name="Line 996"/>
            <p:cNvSpPr>
              <a:spLocks noChangeShapeType="1"/>
            </p:cNvSpPr>
            <p:nvPr/>
          </p:nvSpPr>
          <p:spPr bwMode="auto">
            <a:xfrm rot="-9099529">
              <a:off x="4042" y="2031"/>
              <a:ext cx="6"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20" name="Line 997"/>
            <p:cNvSpPr>
              <a:spLocks noChangeShapeType="1"/>
            </p:cNvSpPr>
            <p:nvPr/>
          </p:nvSpPr>
          <p:spPr bwMode="auto">
            <a:xfrm rot="-9099529">
              <a:off x="3964" y="2180"/>
              <a:ext cx="3"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821" name="Group 998"/>
            <p:cNvGrpSpPr>
              <a:grpSpLocks/>
            </p:cNvGrpSpPr>
            <p:nvPr/>
          </p:nvGrpSpPr>
          <p:grpSpPr bwMode="auto">
            <a:xfrm rot="-9099529">
              <a:off x="3950" y="2129"/>
              <a:ext cx="655" cy="321"/>
              <a:chOff x="2288" y="2935"/>
              <a:chExt cx="254" cy="133"/>
            </a:xfrm>
          </p:grpSpPr>
          <p:sp>
            <p:nvSpPr>
              <p:cNvPr id="22885" name="Freeform 99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86" name="Freeform 100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22" name="Freeform 1001"/>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823" name="Group 1002"/>
            <p:cNvGrpSpPr>
              <a:grpSpLocks/>
            </p:cNvGrpSpPr>
            <p:nvPr/>
          </p:nvGrpSpPr>
          <p:grpSpPr bwMode="auto">
            <a:xfrm rot="-9099529">
              <a:off x="3950" y="2129"/>
              <a:ext cx="655" cy="321"/>
              <a:chOff x="2288" y="2935"/>
              <a:chExt cx="254" cy="133"/>
            </a:xfrm>
          </p:grpSpPr>
          <p:sp>
            <p:nvSpPr>
              <p:cNvPr id="22883" name="Freeform 100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84" name="Freeform 100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24" name="Freeform 1005"/>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25" name="Freeform 1006"/>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26" name="Freeform 1007"/>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27" name="Freeform 1008"/>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28" name="Freeform 1009"/>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29" name="Freeform 1010"/>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30" name="Freeform 1011"/>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31" name="Freeform 1012"/>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32" name="Freeform 1013"/>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33" name="Freeform 1014"/>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34" name="Freeform 1015"/>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35" name="Freeform 1016"/>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36" name="Freeform 1017"/>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37" name="Freeform 1018"/>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38" name="Freeform 1019"/>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39" name="Freeform 1020"/>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40" name="Freeform 1021"/>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41" name="Line 1022"/>
            <p:cNvSpPr>
              <a:spLocks noChangeShapeType="1"/>
            </p:cNvSpPr>
            <p:nvPr/>
          </p:nvSpPr>
          <p:spPr bwMode="auto">
            <a:xfrm rot="-9099529">
              <a:off x="4042" y="2031"/>
              <a:ext cx="6"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42" name="Line 1023"/>
            <p:cNvSpPr>
              <a:spLocks noChangeShapeType="1"/>
            </p:cNvSpPr>
            <p:nvPr/>
          </p:nvSpPr>
          <p:spPr bwMode="auto">
            <a:xfrm rot="-9099529">
              <a:off x="3964" y="2180"/>
              <a:ext cx="3" cy="77"/>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843" name="Group 1024"/>
            <p:cNvGrpSpPr>
              <a:grpSpLocks/>
            </p:cNvGrpSpPr>
            <p:nvPr/>
          </p:nvGrpSpPr>
          <p:grpSpPr bwMode="auto">
            <a:xfrm rot="-9099529">
              <a:off x="3950" y="2129"/>
              <a:ext cx="655" cy="321"/>
              <a:chOff x="2288" y="2935"/>
              <a:chExt cx="254" cy="133"/>
            </a:xfrm>
          </p:grpSpPr>
          <p:sp>
            <p:nvSpPr>
              <p:cNvPr id="22881" name="Freeform 102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82" name="Freeform 102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44" name="Freeform 1027"/>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845" name="Group 1028"/>
            <p:cNvGrpSpPr>
              <a:grpSpLocks/>
            </p:cNvGrpSpPr>
            <p:nvPr/>
          </p:nvGrpSpPr>
          <p:grpSpPr bwMode="auto">
            <a:xfrm rot="-9099529">
              <a:off x="3950" y="2129"/>
              <a:ext cx="655" cy="321"/>
              <a:chOff x="2288" y="2935"/>
              <a:chExt cx="254" cy="133"/>
            </a:xfrm>
          </p:grpSpPr>
          <p:sp>
            <p:nvSpPr>
              <p:cNvPr id="22879" name="Freeform 102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880" name="Freeform 103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46" name="Freeform 1031"/>
            <p:cNvSpPr>
              <a:spLocks/>
            </p:cNvSpPr>
            <p:nvPr/>
          </p:nvSpPr>
          <p:spPr bwMode="auto">
            <a:xfrm rot="-9099529">
              <a:off x="3950" y="2129"/>
              <a:ext cx="655" cy="321"/>
            </a:xfrm>
            <a:custGeom>
              <a:avLst/>
              <a:gdLst>
                <a:gd name="T0" fmla="*/ 6 w 762"/>
                <a:gd name="T1" fmla="*/ 0 h 404"/>
                <a:gd name="T2" fmla="*/ 0 w 762"/>
                <a:gd name="T3" fmla="*/ 2 h 404"/>
                <a:gd name="T4" fmla="*/ 0 w 762"/>
                <a:gd name="T5" fmla="*/ 9 h 404"/>
                <a:gd name="T6" fmla="*/ 6 w 762"/>
                <a:gd name="T7" fmla="*/ 11 h 404"/>
                <a:gd name="T8" fmla="*/ 61 w 762"/>
                <a:gd name="T9" fmla="*/ 11 h 404"/>
                <a:gd name="T10" fmla="*/ 68 w 762"/>
                <a:gd name="T11" fmla="*/ 9 h 404"/>
                <a:gd name="T12" fmla="*/ 68 w 762"/>
                <a:gd name="T13" fmla="*/ 2 h 404"/>
                <a:gd name="T14" fmla="*/ 61 w 762"/>
                <a:gd name="T15" fmla="*/ 0 h 404"/>
                <a:gd name="T16" fmla="*/ 6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47" name="Freeform 1032"/>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48" name="Freeform 1033"/>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49" name="Freeform 1034"/>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50" name="Freeform 1035"/>
            <p:cNvSpPr>
              <a:spLocks/>
            </p:cNvSpPr>
            <p:nvPr/>
          </p:nvSpPr>
          <p:spPr bwMode="auto">
            <a:xfrm rot="-9099529">
              <a:off x="4069" y="2089"/>
              <a:ext cx="142" cy="263"/>
            </a:xfrm>
            <a:custGeom>
              <a:avLst/>
              <a:gdLst>
                <a:gd name="T0" fmla="*/ 214735209 w 55"/>
                <a:gd name="T1" fmla="*/ 0 h 109"/>
                <a:gd name="T2" fmla="*/ 0 w 55"/>
                <a:gd name="T3" fmla="*/ 32857080 h 109"/>
                <a:gd name="T4" fmla="*/ 0 w 55"/>
                <a:gd name="T5" fmla="*/ 111039189 h 109"/>
                <a:gd name="T6" fmla="*/ 214735209 w 55"/>
                <a:gd name="T7" fmla="*/ 143912476 h 109"/>
                <a:gd name="T8" fmla="*/ 214735209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51" name="Freeform 1036"/>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852" name="Group 1037"/>
            <p:cNvGrpSpPr>
              <a:grpSpLocks/>
            </p:cNvGrpSpPr>
            <p:nvPr/>
          </p:nvGrpSpPr>
          <p:grpSpPr bwMode="auto">
            <a:xfrm rot="-9099529">
              <a:off x="4416" y="2254"/>
              <a:ext cx="82" cy="265"/>
              <a:chOff x="2320" y="2946"/>
              <a:chExt cx="32" cy="110"/>
            </a:xfrm>
          </p:grpSpPr>
          <p:sp>
            <p:nvSpPr>
              <p:cNvPr id="22877" name="Freeform 103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78" name="Freeform 103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53" name="Freeform 1040"/>
            <p:cNvSpPr>
              <a:spLocks/>
            </p:cNvSpPr>
            <p:nvPr/>
          </p:nvSpPr>
          <p:spPr bwMode="auto">
            <a:xfrm rot="-9099529">
              <a:off x="4416" y="2254"/>
              <a:ext cx="82" cy="265"/>
            </a:xfrm>
            <a:custGeom>
              <a:avLst/>
              <a:gdLst>
                <a:gd name="T0" fmla="*/ 0 w 32"/>
                <a:gd name="T1" fmla="*/ 141516370 h 110"/>
                <a:gd name="T2" fmla="*/ 110553374 w 32"/>
                <a:gd name="T3" fmla="*/ 117081835 h 110"/>
                <a:gd name="T4" fmla="*/ 110553374 w 32"/>
                <a:gd name="T5" fmla="*/ 24574520 h 110"/>
                <a:gd name="T6" fmla="*/ 0 w 32"/>
                <a:gd name="T7" fmla="*/ 0 h 110"/>
                <a:gd name="T8" fmla="*/ 0 w 32"/>
                <a:gd name="T9" fmla="*/ 14151637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854" name="Group 1041"/>
            <p:cNvGrpSpPr>
              <a:grpSpLocks/>
            </p:cNvGrpSpPr>
            <p:nvPr/>
          </p:nvGrpSpPr>
          <p:grpSpPr bwMode="auto">
            <a:xfrm rot="-9099529">
              <a:off x="4416" y="2254"/>
              <a:ext cx="82" cy="265"/>
              <a:chOff x="2320" y="2946"/>
              <a:chExt cx="32" cy="110"/>
            </a:xfrm>
          </p:grpSpPr>
          <p:sp>
            <p:nvSpPr>
              <p:cNvPr id="22875" name="Freeform 104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76" name="Freeform 104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855" name="Freeform 1044"/>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56" name="Freeform 1045"/>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57" name="Freeform 1046"/>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58" name="Freeform 1047"/>
            <p:cNvSpPr>
              <a:spLocks/>
            </p:cNvSpPr>
            <p:nvPr/>
          </p:nvSpPr>
          <p:spPr bwMode="auto">
            <a:xfrm rot="-9099529">
              <a:off x="4161" y="2171"/>
              <a:ext cx="338" cy="51"/>
            </a:xfrm>
            <a:custGeom>
              <a:avLst/>
              <a:gdLst>
                <a:gd name="T0" fmla="*/ 0 w 131"/>
                <a:gd name="T1" fmla="*/ 30768142 h 21"/>
                <a:gd name="T2" fmla="*/ 77733279 w 131"/>
                <a:gd name="T3" fmla="*/ 0 h 21"/>
                <a:gd name="T4" fmla="*/ 343634295 w 131"/>
                <a:gd name="T5" fmla="*/ 0 h 21"/>
                <a:gd name="T6" fmla="*/ 505313328 w 131"/>
                <a:gd name="T7" fmla="*/ 30768142 h 21"/>
                <a:gd name="T8" fmla="*/ 0 w 131"/>
                <a:gd name="T9" fmla="*/ 30768142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59" name="Freeform 1048"/>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60" name="Freeform 1049"/>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61" name="Freeform 1050"/>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862" name="Freeform 1051"/>
            <p:cNvSpPr>
              <a:spLocks/>
            </p:cNvSpPr>
            <p:nvPr/>
          </p:nvSpPr>
          <p:spPr bwMode="auto">
            <a:xfrm rot="-9099529">
              <a:off x="4064" y="2370"/>
              <a:ext cx="332" cy="46"/>
            </a:xfrm>
            <a:custGeom>
              <a:avLst/>
              <a:gdLst>
                <a:gd name="T0" fmla="*/ 0 w 129"/>
                <a:gd name="T1" fmla="*/ 0 h 19"/>
                <a:gd name="T2" fmla="*/ 66053678 w 129"/>
                <a:gd name="T3" fmla="*/ 26403460 h 19"/>
                <a:gd name="T4" fmla="*/ 322083145 w 129"/>
                <a:gd name="T5" fmla="*/ 26403460 h 19"/>
                <a:gd name="T6" fmla="*/ 477711943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863" name="Line 1052"/>
            <p:cNvSpPr>
              <a:spLocks noChangeShapeType="1"/>
            </p:cNvSpPr>
            <p:nvPr/>
          </p:nvSpPr>
          <p:spPr bwMode="auto">
            <a:xfrm rot="-9099529">
              <a:off x="4042" y="2031"/>
              <a:ext cx="6" cy="77"/>
            </a:xfrm>
            <a:prstGeom prst="line">
              <a:avLst/>
            </a:prstGeom>
            <a:noFill/>
            <a:ln w="254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4" name="Line 1053"/>
            <p:cNvSpPr>
              <a:spLocks noChangeShapeType="1"/>
            </p:cNvSpPr>
            <p:nvPr/>
          </p:nvSpPr>
          <p:spPr bwMode="auto">
            <a:xfrm rot="-9099529">
              <a:off x="3964" y="2180"/>
              <a:ext cx="3" cy="77"/>
            </a:xfrm>
            <a:prstGeom prst="line">
              <a:avLst/>
            </a:prstGeom>
            <a:noFill/>
            <a:ln w="254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5" name="Freeform 1054"/>
            <p:cNvSpPr>
              <a:spLocks/>
            </p:cNvSpPr>
            <p:nvPr/>
          </p:nvSpPr>
          <p:spPr bwMode="auto">
            <a:xfrm>
              <a:off x="4585" y="2479"/>
              <a:ext cx="208" cy="494"/>
            </a:xfrm>
            <a:custGeom>
              <a:avLst/>
              <a:gdLst>
                <a:gd name="T0" fmla="*/ 69 w 208"/>
                <a:gd name="T1" fmla="*/ 34 h 494"/>
                <a:gd name="T2" fmla="*/ 119 w 208"/>
                <a:gd name="T3" fmla="*/ 89 h 494"/>
                <a:gd name="T4" fmla="*/ 155 w 208"/>
                <a:gd name="T5" fmla="*/ 137 h 494"/>
                <a:gd name="T6" fmla="*/ 161 w 208"/>
                <a:gd name="T7" fmla="*/ 194 h 494"/>
                <a:gd name="T8" fmla="*/ 164 w 208"/>
                <a:gd name="T9" fmla="*/ 236 h 494"/>
                <a:gd name="T10" fmla="*/ 162 w 208"/>
                <a:gd name="T11" fmla="*/ 347 h 494"/>
                <a:gd name="T12" fmla="*/ 208 w 208"/>
                <a:gd name="T13" fmla="*/ 350 h 494"/>
                <a:gd name="T14" fmla="*/ 134 w 208"/>
                <a:gd name="T15" fmla="*/ 494 h 494"/>
                <a:gd name="T16" fmla="*/ 31 w 208"/>
                <a:gd name="T17" fmla="*/ 356 h 494"/>
                <a:gd name="T18" fmla="*/ 95 w 208"/>
                <a:gd name="T19" fmla="*/ 350 h 494"/>
                <a:gd name="T20" fmla="*/ 92 w 208"/>
                <a:gd name="T21" fmla="*/ 221 h 494"/>
                <a:gd name="T22" fmla="*/ 89 w 208"/>
                <a:gd name="T23" fmla="*/ 170 h 494"/>
                <a:gd name="T24" fmla="*/ 71 w 208"/>
                <a:gd name="T25" fmla="*/ 125 h 494"/>
                <a:gd name="T26" fmla="*/ 0 w 208"/>
                <a:gd name="T27" fmla="*/ 60 h 494"/>
                <a:gd name="T28" fmla="*/ 39 w 208"/>
                <a:gd name="T29" fmla="*/ 0 h 494"/>
                <a:gd name="T30" fmla="*/ 69 w 208"/>
                <a:gd name="T31" fmla="*/ 34 h 4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8"/>
                <a:gd name="T49" fmla="*/ 0 h 494"/>
                <a:gd name="T50" fmla="*/ 208 w 208"/>
                <a:gd name="T51" fmla="*/ 494 h 4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8" h="494">
                  <a:moveTo>
                    <a:pt x="69" y="34"/>
                  </a:moveTo>
                  <a:lnTo>
                    <a:pt x="119" y="89"/>
                  </a:lnTo>
                  <a:lnTo>
                    <a:pt x="155" y="137"/>
                  </a:lnTo>
                  <a:lnTo>
                    <a:pt x="161" y="194"/>
                  </a:lnTo>
                  <a:lnTo>
                    <a:pt x="164" y="236"/>
                  </a:lnTo>
                  <a:lnTo>
                    <a:pt x="162" y="347"/>
                  </a:lnTo>
                  <a:lnTo>
                    <a:pt x="208" y="350"/>
                  </a:lnTo>
                  <a:lnTo>
                    <a:pt x="134" y="494"/>
                  </a:lnTo>
                  <a:lnTo>
                    <a:pt x="31" y="356"/>
                  </a:lnTo>
                  <a:lnTo>
                    <a:pt x="95" y="350"/>
                  </a:lnTo>
                  <a:lnTo>
                    <a:pt x="92" y="221"/>
                  </a:lnTo>
                  <a:lnTo>
                    <a:pt x="89" y="170"/>
                  </a:lnTo>
                  <a:lnTo>
                    <a:pt x="71" y="125"/>
                  </a:lnTo>
                  <a:lnTo>
                    <a:pt x="0" y="60"/>
                  </a:lnTo>
                  <a:lnTo>
                    <a:pt x="39" y="0"/>
                  </a:lnTo>
                  <a:lnTo>
                    <a:pt x="69" y="34"/>
                  </a:lnTo>
                  <a:close/>
                </a:path>
              </a:pathLst>
            </a:custGeom>
            <a:solidFill>
              <a:srgbClr val="FF99CC"/>
            </a:solidFill>
            <a:ln w="19050">
              <a:solidFill>
                <a:schemeClr val="tx1"/>
              </a:solidFill>
              <a:round/>
              <a:headEnd/>
              <a:tailEnd/>
            </a:ln>
          </p:spPr>
          <p:txBody>
            <a:bodyPr/>
            <a:lstStyle/>
            <a:p>
              <a:endParaRPr lang="en-GB"/>
            </a:p>
          </p:txBody>
        </p:sp>
        <p:sp>
          <p:nvSpPr>
            <p:cNvPr id="22866" name="Line 1055"/>
            <p:cNvSpPr>
              <a:spLocks noChangeShapeType="1"/>
            </p:cNvSpPr>
            <p:nvPr/>
          </p:nvSpPr>
          <p:spPr bwMode="auto">
            <a:xfrm flipV="1">
              <a:off x="4386" y="2634"/>
              <a:ext cx="0" cy="70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7" name="Line 1056"/>
            <p:cNvSpPr>
              <a:spLocks noChangeShapeType="1"/>
            </p:cNvSpPr>
            <p:nvPr/>
          </p:nvSpPr>
          <p:spPr bwMode="auto">
            <a:xfrm flipV="1">
              <a:off x="4955" y="2634"/>
              <a:ext cx="0" cy="70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8" name="Line 1057"/>
            <p:cNvSpPr>
              <a:spLocks noChangeShapeType="1"/>
            </p:cNvSpPr>
            <p:nvPr/>
          </p:nvSpPr>
          <p:spPr bwMode="auto">
            <a:xfrm flipV="1">
              <a:off x="5468" y="2634"/>
              <a:ext cx="0" cy="701"/>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69" name="Line 1234"/>
            <p:cNvSpPr>
              <a:spLocks noChangeShapeType="1"/>
            </p:cNvSpPr>
            <p:nvPr/>
          </p:nvSpPr>
          <p:spPr bwMode="auto">
            <a:xfrm rot="-9099529">
              <a:off x="4591" y="2327"/>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0" name="Line 1235"/>
            <p:cNvSpPr>
              <a:spLocks noChangeShapeType="1"/>
            </p:cNvSpPr>
            <p:nvPr/>
          </p:nvSpPr>
          <p:spPr bwMode="auto">
            <a:xfrm rot="-9099529">
              <a:off x="4513" y="2476"/>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1" name="Line 1236"/>
            <p:cNvSpPr>
              <a:spLocks noChangeShapeType="1"/>
            </p:cNvSpPr>
            <p:nvPr/>
          </p:nvSpPr>
          <p:spPr bwMode="auto">
            <a:xfrm rot="-5187455">
              <a:off x="4195" y="3274"/>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2" name="Line 1237"/>
            <p:cNvSpPr>
              <a:spLocks noChangeShapeType="1"/>
            </p:cNvSpPr>
            <p:nvPr/>
          </p:nvSpPr>
          <p:spPr bwMode="auto">
            <a:xfrm rot="-5400000">
              <a:off x="4024" y="3275"/>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3" name="Line 1238"/>
            <p:cNvSpPr>
              <a:spLocks noChangeShapeType="1"/>
            </p:cNvSpPr>
            <p:nvPr/>
          </p:nvSpPr>
          <p:spPr bwMode="auto">
            <a:xfrm rot="-5187455">
              <a:off x="5306" y="3300"/>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874" name="Line 1239"/>
            <p:cNvSpPr>
              <a:spLocks noChangeShapeType="1"/>
            </p:cNvSpPr>
            <p:nvPr/>
          </p:nvSpPr>
          <p:spPr bwMode="auto">
            <a:xfrm rot="-5400000">
              <a:off x="5135" y="3301"/>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2537" name="Group 1267"/>
          <p:cNvGrpSpPr>
            <a:grpSpLocks/>
          </p:cNvGrpSpPr>
          <p:nvPr/>
        </p:nvGrpSpPr>
        <p:grpSpPr bwMode="auto">
          <a:xfrm>
            <a:off x="395288" y="3287713"/>
            <a:ext cx="4392612" cy="1581150"/>
            <a:chOff x="249" y="2387"/>
            <a:chExt cx="2767" cy="996"/>
          </a:xfrm>
        </p:grpSpPr>
        <p:sp>
          <p:nvSpPr>
            <p:cNvPr id="22593" name="Rectangle 636"/>
            <p:cNvSpPr>
              <a:spLocks noChangeArrowheads="1"/>
            </p:cNvSpPr>
            <p:nvPr/>
          </p:nvSpPr>
          <p:spPr bwMode="auto">
            <a:xfrm>
              <a:off x="249" y="2387"/>
              <a:ext cx="2767" cy="996"/>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kumimoji="0" lang="ja-JP" altLang="en-US"/>
            </a:p>
          </p:txBody>
        </p:sp>
        <p:pic>
          <p:nvPicPr>
            <p:cNvPr id="22594" name="Picture 10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24" y="2811"/>
              <a:ext cx="334" cy="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95" name="Picture 10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405" y="2811"/>
              <a:ext cx="334"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96" name="Line 1065"/>
            <p:cNvSpPr>
              <a:spLocks noChangeShapeType="1"/>
            </p:cNvSpPr>
            <p:nvPr/>
          </p:nvSpPr>
          <p:spPr bwMode="auto">
            <a:xfrm rot="-1072516">
              <a:off x="480" y="2835"/>
              <a:ext cx="11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97" name="Line 1066"/>
            <p:cNvSpPr>
              <a:spLocks noChangeShapeType="1"/>
            </p:cNvSpPr>
            <p:nvPr/>
          </p:nvSpPr>
          <p:spPr bwMode="auto">
            <a:xfrm rot="-1072516">
              <a:off x="524" y="2569"/>
              <a:ext cx="110" cy="0"/>
            </a:xfrm>
            <a:prstGeom prst="line">
              <a:avLst/>
            </a:prstGeom>
            <a:noFill/>
            <a:ln w="444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598" name="Group 1067"/>
            <p:cNvGrpSpPr>
              <a:grpSpLocks/>
            </p:cNvGrpSpPr>
            <p:nvPr/>
          </p:nvGrpSpPr>
          <p:grpSpPr bwMode="auto">
            <a:xfrm rot="-10172045">
              <a:off x="478" y="2599"/>
              <a:ext cx="620" cy="294"/>
              <a:chOff x="2288" y="2935"/>
              <a:chExt cx="254" cy="133"/>
            </a:xfrm>
          </p:grpSpPr>
          <p:grpSp>
            <p:nvGrpSpPr>
              <p:cNvPr id="22606" name="Group 1068"/>
              <p:cNvGrpSpPr>
                <a:grpSpLocks/>
              </p:cNvGrpSpPr>
              <p:nvPr/>
            </p:nvGrpSpPr>
            <p:grpSpPr bwMode="auto">
              <a:xfrm>
                <a:off x="2288" y="2935"/>
                <a:ext cx="254" cy="133"/>
                <a:chOff x="2288" y="2935"/>
                <a:chExt cx="254" cy="133"/>
              </a:xfrm>
            </p:grpSpPr>
            <p:grpSp>
              <p:nvGrpSpPr>
                <p:cNvPr id="22748" name="Group 1069"/>
                <p:cNvGrpSpPr>
                  <a:grpSpLocks/>
                </p:cNvGrpSpPr>
                <p:nvPr/>
              </p:nvGrpSpPr>
              <p:grpSpPr bwMode="auto">
                <a:xfrm>
                  <a:off x="2288" y="2935"/>
                  <a:ext cx="254" cy="133"/>
                  <a:chOff x="2288" y="2935"/>
                  <a:chExt cx="254" cy="133"/>
                </a:xfrm>
              </p:grpSpPr>
              <p:grpSp>
                <p:nvGrpSpPr>
                  <p:cNvPr id="22763" name="Group 1070"/>
                  <p:cNvGrpSpPr>
                    <a:grpSpLocks/>
                  </p:cNvGrpSpPr>
                  <p:nvPr/>
                </p:nvGrpSpPr>
                <p:grpSpPr bwMode="auto">
                  <a:xfrm>
                    <a:off x="2288" y="2935"/>
                    <a:ext cx="254" cy="133"/>
                    <a:chOff x="2288" y="2935"/>
                    <a:chExt cx="254" cy="133"/>
                  </a:xfrm>
                </p:grpSpPr>
                <p:sp>
                  <p:nvSpPr>
                    <p:cNvPr id="22765" name="Freeform 107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66" name="Freeform 107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64" name="Freeform 107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49" name="Group 1074"/>
                <p:cNvGrpSpPr>
                  <a:grpSpLocks/>
                </p:cNvGrpSpPr>
                <p:nvPr/>
              </p:nvGrpSpPr>
              <p:grpSpPr bwMode="auto">
                <a:xfrm>
                  <a:off x="2447" y="2945"/>
                  <a:ext cx="55" cy="109"/>
                  <a:chOff x="2447" y="2945"/>
                  <a:chExt cx="55" cy="109"/>
                </a:xfrm>
              </p:grpSpPr>
              <p:sp>
                <p:nvSpPr>
                  <p:cNvPr id="22761" name="Freeform 107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62" name="Freeform 107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50" name="Group 1077"/>
                <p:cNvGrpSpPr>
                  <a:grpSpLocks/>
                </p:cNvGrpSpPr>
                <p:nvPr/>
              </p:nvGrpSpPr>
              <p:grpSpPr bwMode="auto">
                <a:xfrm>
                  <a:off x="2320" y="2946"/>
                  <a:ext cx="32" cy="110"/>
                  <a:chOff x="2320" y="2946"/>
                  <a:chExt cx="32" cy="110"/>
                </a:xfrm>
              </p:grpSpPr>
              <p:sp>
                <p:nvSpPr>
                  <p:cNvPr id="22759" name="Freeform 107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60" name="Freeform 107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51" name="Group 1080"/>
                <p:cNvGrpSpPr>
                  <a:grpSpLocks/>
                </p:cNvGrpSpPr>
                <p:nvPr/>
              </p:nvGrpSpPr>
              <p:grpSpPr bwMode="auto">
                <a:xfrm>
                  <a:off x="2349" y="3035"/>
                  <a:ext cx="131" cy="21"/>
                  <a:chOff x="2349" y="3035"/>
                  <a:chExt cx="131" cy="21"/>
                </a:xfrm>
              </p:grpSpPr>
              <p:sp>
                <p:nvSpPr>
                  <p:cNvPr id="22757" name="Freeform 108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58" name="Freeform 108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752" name="Group 1083"/>
                <p:cNvGrpSpPr>
                  <a:grpSpLocks/>
                </p:cNvGrpSpPr>
                <p:nvPr/>
              </p:nvGrpSpPr>
              <p:grpSpPr bwMode="auto">
                <a:xfrm>
                  <a:off x="2348" y="2945"/>
                  <a:ext cx="129" cy="19"/>
                  <a:chOff x="2348" y="2945"/>
                  <a:chExt cx="129" cy="19"/>
                </a:xfrm>
              </p:grpSpPr>
              <p:sp>
                <p:nvSpPr>
                  <p:cNvPr id="22755" name="Freeform 108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56" name="Freeform 108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53" name="Line 108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754" name="Line 108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2607" name="Group 1088"/>
              <p:cNvGrpSpPr>
                <a:grpSpLocks/>
              </p:cNvGrpSpPr>
              <p:nvPr/>
            </p:nvGrpSpPr>
            <p:grpSpPr bwMode="auto">
              <a:xfrm>
                <a:off x="2288" y="2935"/>
                <a:ext cx="254" cy="133"/>
                <a:chOff x="2288" y="2935"/>
                <a:chExt cx="254" cy="133"/>
              </a:xfrm>
            </p:grpSpPr>
            <p:grpSp>
              <p:nvGrpSpPr>
                <p:cNvPr id="22744" name="Group 1089"/>
                <p:cNvGrpSpPr>
                  <a:grpSpLocks/>
                </p:cNvGrpSpPr>
                <p:nvPr/>
              </p:nvGrpSpPr>
              <p:grpSpPr bwMode="auto">
                <a:xfrm>
                  <a:off x="2288" y="2935"/>
                  <a:ext cx="254" cy="133"/>
                  <a:chOff x="2288" y="2935"/>
                  <a:chExt cx="254" cy="133"/>
                </a:xfrm>
              </p:grpSpPr>
              <p:sp>
                <p:nvSpPr>
                  <p:cNvPr id="22746" name="Freeform 109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47" name="Freeform 109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45" name="Freeform 109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08" name="Group 1093"/>
              <p:cNvGrpSpPr>
                <a:grpSpLocks/>
              </p:cNvGrpSpPr>
              <p:nvPr/>
            </p:nvGrpSpPr>
            <p:grpSpPr bwMode="auto">
              <a:xfrm>
                <a:off x="2447" y="2945"/>
                <a:ext cx="55" cy="109"/>
                <a:chOff x="2447" y="2945"/>
                <a:chExt cx="55" cy="109"/>
              </a:xfrm>
            </p:grpSpPr>
            <p:sp>
              <p:nvSpPr>
                <p:cNvPr id="22742" name="Freeform 109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43" name="Freeform 109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09" name="Group 1096"/>
              <p:cNvGrpSpPr>
                <a:grpSpLocks/>
              </p:cNvGrpSpPr>
              <p:nvPr/>
            </p:nvGrpSpPr>
            <p:grpSpPr bwMode="auto">
              <a:xfrm>
                <a:off x="2320" y="2946"/>
                <a:ext cx="32" cy="110"/>
                <a:chOff x="2320" y="2946"/>
                <a:chExt cx="32" cy="110"/>
              </a:xfrm>
            </p:grpSpPr>
            <p:sp>
              <p:nvSpPr>
                <p:cNvPr id="22740" name="Freeform 109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41" name="Freeform 109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10" name="Group 1099"/>
              <p:cNvGrpSpPr>
                <a:grpSpLocks/>
              </p:cNvGrpSpPr>
              <p:nvPr/>
            </p:nvGrpSpPr>
            <p:grpSpPr bwMode="auto">
              <a:xfrm>
                <a:off x="2349" y="3035"/>
                <a:ext cx="131" cy="21"/>
                <a:chOff x="2349" y="3035"/>
                <a:chExt cx="131" cy="21"/>
              </a:xfrm>
            </p:grpSpPr>
            <p:sp>
              <p:nvSpPr>
                <p:cNvPr id="22738" name="Freeform 110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39" name="Freeform 110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11" name="Group 1102"/>
              <p:cNvGrpSpPr>
                <a:grpSpLocks/>
              </p:cNvGrpSpPr>
              <p:nvPr/>
            </p:nvGrpSpPr>
            <p:grpSpPr bwMode="auto">
              <a:xfrm>
                <a:off x="2348" y="2945"/>
                <a:ext cx="129" cy="19"/>
                <a:chOff x="2348" y="2945"/>
                <a:chExt cx="129" cy="19"/>
              </a:xfrm>
            </p:grpSpPr>
            <p:sp>
              <p:nvSpPr>
                <p:cNvPr id="22736" name="Freeform 110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37" name="Freeform 110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12" name="Line 1105"/>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13" name="Line 1106"/>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614" name="Group 1107"/>
              <p:cNvGrpSpPr>
                <a:grpSpLocks/>
              </p:cNvGrpSpPr>
              <p:nvPr/>
            </p:nvGrpSpPr>
            <p:grpSpPr bwMode="auto">
              <a:xfrm>
                <a:off x="2288" y="2935"/>
                <a:ext cx="254" cy="133"/>
                <a:chOff x="2288" y="2935"/>
                <a:chExt cx="254" cy="133"/>
              </a:xfrm>
            </p:grpSpPr>
            <p:grpSp>
              <p:nvGrpSpPr>
                <p:cNvPr id="22732" name="Group 1108"/>
                <p:cNvGrpSpPr>
                  <a:grpSpLocks/>
                </p:cNvGrpSpPr>
                <p:nvPr/>
              </p:nvGrpSpPr>
              <p:grpSpPr bwMode="auto">
                <a:xfrm>
                  <a:off x="2288" y="2935"/>
                  <a:ext cx="254" cy="133"/>
                  <a:chOff x="2288" y="2935"/>
                  <a:chExt cx="254" cy="133"/>
                </a:xfrm>
              </p:grpSpPr>
              <p:sp>
                <p:nvSpPr>
                  <p:cNvPr id="22734" name="Freeform 110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35" name="Freeform 111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33" name="Freeform 111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15" name="Group 1112"/>
              <p:cNvGrpSpPr>
                <a:grpSpLocks/>
              </p:cNvGrpSpPr>
              <p:nvPr/>
            </p:nvGrpSpPr>
            <p:grpSpPr bwMode="auto">
              <a:xfrm>
                <a:off x="2447" y="2945"/>
                <a:ext cx="55" cy="109"/>
                <a:chOff x="2447" y="2945"/>
                <a:chExt cx="55" cy="109"/>
              </a:xfrm>
            </p:grpSpPr>
            <p:sp>
              <p:nvSpPr>
                <p:cNvPr id="22730" name="Freeform 111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31" name="Freeform 111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16" name="Group 1115"/>
              <p:cNvGrpSpPr>
                <a:grpSpLocks/>
              </p:cNvGrpSpPr>
              <p:nvPr/>
            </p:nvGrpSpPr>
            <p:grpSpPr bwMode="auto">
              <a:xfrm>
                <a:off x="2320" y="2946"/>
                <a:ext cx="32" cy="110"/>
                <a:chOff x="2320" y="2946"/>
                <a:chExt cx="32" cy="110"/>
              </a:xfrm>
            </p:grpSpPr>
            <p:sp>
              <p:nvSpPr>
                <p:cNvPr id="22726" name="Freeform 111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727" name="Group 1117"/>
                <p:cNvGrpSpPr>
                  <a:grpSpLocks/>
                </p:cNvGrpSpPr>
                <p:nvPr/>
              </p:nvGrpSpPr>
              <p:grpSpPr bwMode="auto">
                <a:xfrm>
                  <a:off x="2320" y="2946"/>
                  <a:ext cx="32" cy="110"/>
                  <a:chOff x="2320" y="2946"/>
                  <a:chExt cx="32" cy="110"/>
                </a:xfrm>
              </p:grpSpPr>
              <p:sp>
                <p:nvSpPr>
                  <p:cNvPr id="22728" name="Freeform 111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29" name="Freeform 111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grpSp>
            <p:nvGrpSpPr>
              <p:cNvPr id="22617" name="Group 1120"/>
              <p:cNvGrpSpPr>
                <a:grpSpLocks/>
              </p:cNvGrpSpPr>
              <p:nvPr/>
            </p:nvGrpSpPr>
            <p:grpSpPr bwMode="auto">
              <a:xfrm>
                <a:off x="2349" y="3035"/>
                <a:ext cx="131" cy="21"/>
                <a:chOff x="2349" y="3035"/>
                <a:chExt cx="131" cy="21"/>
              </a:xfrm>
            </p:grpSpPr>
            <p:sp>
              <p:nvSpPr>
                <p:cNvPr id="22724" name="Freeform 112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25" name="Freeform 112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18" name="Group 1123"/>
              <p:cNvGrpSpPr>
                <a:grpSpLocks/>
              </p:cNvGrpSpPr>
              <p:nvPr/>
            </p:nvGrpSpPr>
            <p:grpSpPr bwMode="auto">
              <a:xfrm>
                <a:off x="2348" y="2945"/>
                <a:ext cx="129" cy="19"/>
                <a:chOff x="2348" y="2945"/>
                <a:chExt cx="129" cy="19"/>
              </a:xfrm>
            </p:grpSpPr>
            <p:sp>
              <p:nvSpPr>
                <p:cNvPr id="22722" name="Freeform 112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23" name="Freeform 112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19" name="Line 1126"/>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20" name="Line 1127"/>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621" name="Group 1128"/>
              <p:cNvGrpSpPr>
                <a:grpSpLocks/>
              </p:cNvGrpSpPr>
              <p:nvPr/>
            </p:nvGrpSpPr>
            <p:grpSpPr bwMode="auto">
              <a:xfrm>
                <a:off x="2288" y="2935"/>
                <a:ext cx="254" cy="133"/>
                <a:chOff x="2288" y="2935"/>
                <a:chExt cx="254" cy="133"/>
              </a:xfrm>
            </p:grpSpPr>
            <p:grpSp>
              <p:nvGrpSpPr>
                <p:cNvPr id="22718" name="Group 1129"/>
                <p:cNvGrpSpPr>
                  <a:grpSpLocks/>
                </p:cNvGrpSpPr>
                <p:nvPr/>
              </p:nvGrpSpPr>
              <p:grpSpPr bwMode="auto">
                <a:xfrm>
                  <a:off x="2288" y="2935"/>
                  <a:ext cx="254" cy="133"/>
                  <a:chOff x="2288" y="2935"/>
                  <a:chExt cx="254" cy="133"/>
                </a:xfrm>
              </p:grpSpPr>
              <p:sp>
                <p:nvSpPr>
                  <p:cNvPr id="22720" name="Freeform 113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21" name="Freeform 113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719" name="Freeform 113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22" name="Group 1133"/>
              <p:cNvGrpSpPr>
                <a:grpSpLocks/>
              </p:cNvGrpSpPr>
              <p:nvPr/>
            </p:nvGrpSpPr>
            <p:grpSpPr bwMode="auto">
              <a:xfrm>
                <a:off x="2447" y="2945"/>
                <a:ext cx="55" cy="109"/>
                <a:chOff x="2447" y="2945"/>
                <a:chExt cx="55" cy="109"/>
              </a:xfrm>
            </p:grpSpPr>
            <p:sp>
              <p:nvSpPr>
                <p:cNvPr id="22716" name="Freeform 113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17" name="Freeform 113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23" name="Group 1136"/>
              <p:cNvGrpSpPr>
                <a:grpSpLocks/>
              </p:cNvGrpSpPr>
              <p:nvPr/>
            </p:nvGrpSpPr>
            <p:grpSpPr bwMode="auto">
              <a:xfrm>
                <a:off x="2320" y="2946"/>
                <a:ext cx="32" cy="110"/>
                <a:chOff x="2320" y="2946"/>
                <a:chExt cx="32" cy="110"/>
              </a:xfrm>
            </p:grpSpPr>
            <p:sp>
              <p:nvSpPr>
                <p:cNvPr id="22714" name="Freeform 113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15" name="Freeform 113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24" name="Group 1139"/>
              <p:cNvGrpSpPr>
                <a:grpSpLocks/>
              </p:cNvGrpSpPr>
              <p:nvPr/>
            </p:nvGrpSpPr>
            <p:grpSpPr bwMode="auto">
              <a:xfrm>
                <a:off x="2349" y="3035"/>
                <a:ext cx="131" cy="21"/>
                <a:chOff x="2349" y="3035"/>
                <a:chExt cx="131" cy="21"/>
              </a:xfrm>
            </p:grpSpPr>
            <p:sp>
              <p:nvSpPr>
                <p:cNvPr id="22712" name="Freeform 114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13" name="Freeform 114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22625" name="Group 1142"/>
              <p:cNvGrpSpPr>
                <a:grpSpLocks/>
              </p:cNvGrpSpPr>
              <p:nvPr/>
            </p:nvGrpSpPr>
            <p:grpSpPr bwMode="auto">
              <a:xfrm>
                <a:off x="2348" y="2945"/>
                <a:ext cx="129" cy="19"/>
                <a:chOff x="2348" y="2945"/>
                <a:chExt cx="129" cy="19"/>
              </a:xfrm>
            </p:grpSpPr>
            <p:sp>
              <p:nvSpPr>
                <p:cNvPr id="22710" name="Freeform 114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711" name="Freeform 114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26" name="Line 1145"/>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27" name="Line 1146"/>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628" name="Group 1147"/>
              <p:cNvGrpSpPr>
                <a:grpSpLocks/>
              </p:cNvGrpSpPr>
              <p:nvPr/>
            </p:nvGrpSpPr>
            <p:grpSpPr bwMode="auto">
              <a:xfrm>
                <a:off x="2288" y="2935"/>
                <a:ext cx="254" cy="133"/>
                <a:chOff x="2288" y="2935"/>
                <a:chExt cx="254" cy="133"/>
              </a:xfrm>
            </p:grpSpPr>
            <p:sp>
              <p:nvSpPr>
                <p:cNvPr id="22708" name="Freeform 114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09" name="Freeform 114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29" name="Freeform 115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630" name="Group 1151"/>
              <p:cNvGrpSpPr>
                <a:grpSpLocks/>
              </p:cNvGrpSpPr>
              <p:nvPr/>
            </p:nvGrpSpPr>
            <p:grpSpPr bwMode="auto">
              <a:xfrm>
                <a:off x="2288" y="2935"/>
                <a:ext cx="254" cy="133"/>
                <a:chOff x="2288" y="2935"/>
                <a:chExt cx="254" cy="133"/>
              </a:xfrm>
            </p:grpSpPr>
            <p:sp>
              <p:nvSpPr>
                <p:cNvPr id="22706" name="Freeform 115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07" name="Freeform 1153"/>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31" name="Freeform 115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32" name="Freeform 1155"/>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33" name="Freeform 1156"/>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34" name="Freeform 115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35" name="Freeform 115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36" name="Freeform 1159"/>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37" name="Freeform 1160"/>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38" name="Freeform 116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39" name="Freeform 1162"/>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40" name="Freeform 1163"/>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41" name="Freeform 1164"/>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42" name="Freeform 1165"/>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43" name="Freeform 1166"/>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44" name="Freeform 1167"/>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45" name="Freeform 1168"/>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46" name="Freeform 1169"/>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47" name="Freeform 1170"/>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48" name="Line 1171"/>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49" name="Line 1172"/>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650" name="Group 1173"/>
              <p:cNvGrpSpPr>
                <a:grpSpLocks/>
              </p:cNvGrpSpPr>
              <p:nvPr/>
            </p:nvGrpSpPr>
            <p:grpSpPr bwMode="auto">
              <a:xfrm>
                <a:off x="2288" y="2935"/>
                <a:ext cx="254" cy="133"/>
                <a:chOff x="2288" y="2935"/>
                <a:chExt cx="254" cy="133"/>
              </a:xfrm>
            </p:grpSpPr>
            <p:sp>
              <p:nvSpPr>
                <p:cNvPr id="22704" name="Freeform 117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05" name="Freeform 117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51" name="Freeform 117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652" name="Group 1177"/>
              <p:cNvGrpSpPr>
                <a:grpSpLocks/>
              </p:cNvGrpSpPr>
              <p:nvPr/>
            </p:nvGrpSpPr>
            <p:grpSpPr bwMode="auto">
              <a:xfrm>
                <a:off x="2288" y="2935"/>
                <a:ext cx="254" cy="133"/>
                <a:chOff x="2288" y="2935"/>
                <a:chExt cx="254" cy="133"/>
              </a:xfrm>
            </p:grpSpPr>
            <p:sp>
              <p:nvSpPr>
                <p:cNvPr id="22702" name="Freeform 1178"/>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03" name="Freeform 1179"/>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53" name="Freeform 118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54" name="Freeform 1181"/>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55" name="Freeform 1182"/>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56" name="Freeform 1183"/>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57" name="Freeform 1184"/>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58" name="Freeform 118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59" name="Freeform 1186"/>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60" name="Freeform 118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61" name="Freeform 118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62" name="Freeform 118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63" name="Freeform 119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64" name="Freeform 119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65" name="Freeform 119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66" name="Freeform 119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67" name="Freeform 119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68" name="Freeform 119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69" name="Freeform 119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70" name="Line 119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71" name="Line 119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22672" name="Group 1199"/>
              <p:cNvGrpSpPr>
                <a:grpSpLocks/>
              </p:cNvGrpSpPr>
              <p:nvPr/>
            </p:nvGrpSpPr>
            <p:grpSpPr bwMode="auto">
              <a:xfrm>
                <a:off x="2288" y="2935"/>
                <a:ext cx="254" cy="133"/>
                <a:chOff x="2288" y="2935"/>
                <a:chExt cx="254" cy="133"/>
              </a:xfrm>
            </p:grpSpPr>
            <p:sp>
              <p:nvSpPr>
                <p:cNvPr id="22700" name="Freeform 1200"/>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701" name="Freeform 1201"/>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73" name="Freeform 1202"/>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nvGrpSpPr>
              <p:cNvPr id="22674" name="Group 1203"/>
              <p:cNvGrpSpPr>
                <a:grpSpLocks/>
              </p:cNvGrpSpPr>
              <p:nvPr/>
            </p:nvGrpSpPr>
            <p:grpSpPr bwMode="auto">
              <a:xfrm>
                <a:off x="2288" y="2935"/>
                <a:ext cx="254" cy="133"/>
                <a:chOff x="2288" y="2935"/>
                <a:chExt cx="254" cy="133"/>
              </a:xfrm>
            </p:grpSpPr>
            <p:sp>
              <p:nvSpPr>
                <p:cNvPr id="22698" name="Freeform 1204"/>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solidFill>
                  <a:srgbClr val="0000FF"/>
                </a:solidFill>
                <a:ln w="0">
                  <a:solidFill>
                    <a:srgbClr val="000000"/>
                  </a:solidFill>
                  <a:prstDash val="solid"/>
                  <a:round/>
                  <a:headEnd/>
                  <a:tailEnd/>
                </a:ln>
              </p:spPr>
              <p:txBody>
                <a:bodyPr/>
                <a:lstStyle/>
                <a:p>
                  <a:endParaRPr lang="en-GB"/>
                </a:p>
              </p:txBody>
            </p:sp>
            <p:sp>
              <p:nvSpPr>
                <p:cNvPr id="22699" name="Freeform 1205"/>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75" name="Freeform 1206"/>
              <p:cNvSpPr>
                <a:spLocks/>
              </p:cNvSpPr>
              <p:nvPr/>
            </p:nvSpPr>
            <p:spPr bwMode="auto">
              <a:xfrm>
                <a:off x="2288" y="2935"/>
                <a:ext cx="254" cy="133"/>
              </a:xfrm>
              <a:custGeom>
                <a:avLst/>
                <a:gdLst>
                  <a:gd name="T0" fmla="*/ 0 w 762"/>
                  <a:gd name="T1" fmla="*/ 0 h 404"/>
                  <a:gd name="T2" fmla="*/ 0 w 762"/>
                  <a:gd name="T3" fmla="*/ 0 h 404"/>
                  <a:gd name="T4" fmla="*/ 0 w 762"/>
                  <a:gd name="T5" fmla="*/ 0 h 404"/>
                  <a:gd name="T6" fmla="*/ 0 w 762"/>
                  <a:gd name="T7" fmla="*/ 0 h 404"/>
                  <a:gd name="T8" fmla="*/ 0 w 762"/>
                  <a:gd name="T9" fmla="*/ 0 h 404"/>
                  <a:gd name="T10" fmla="*/ 0 w 762"/>
                  <a:gd name="T11" fmla="*/ 0 h 404"/>
                  <a:gd name="T12" fmla="*/ 0 w 762"/>
                  <a:gd name="T13" fmla="*/ 0 h 404"/>
                  <a:gd name="T14" fmla="*/ 0 w 762"/>
                  <a:gd name="T15" fmla="*/ 0 h 404"/>
                  <a:gd name="T16" fmla="*/ 0 w 762"/>
                  <a:gd name="T17" fmla="*/ 0 h 4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2"/>
                  <a:gd name="T28" fmla="*/ 0 h 404"/>
                  <a:gd name="T29" fmla="*/ 762 w 762"/>
                  <a:gd name="T30" fmla="*/ 404 h 4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2" h="404">
                    <a:moveTo>
                      <a:pt x="67" y="0"/>
                    </a:moveTo>
                    <a:cubicBezTo>
                      <a:pt x="30" y="0"/>
                      <a:pt x="0" y="30"/>
                      <a:pt x="0" y="67"/>
                    </a:cubicBezTo>
                    <a:lnTo>
                      <a:pt x="0" y="337"/>
                    </a:lnTo>
                    <a:cubicBezTo>
                      <a:pt x="0" y="374"/>
                      <a:pt x="30" y="404"/>
                      <a:pt x="67" y="404"/>
                    </a:cubicBezTo>
                    <a:lnTo>
                      <a:pt x="695" y="404"/>
                    </a:lnTo>
                    <a:cubicBezTo>
                      <a:pt x="732" y="404"/>
                      <a:pt x="762" y="374"/>
                      <a:pt x="762" y="337"/>
                    </a:cubicBezTo>
                    <a:lnTo>
                      <a:pt x="762" y="67"/>
                    </a:lnTo>
                    <a:cubicBezTo>
                      <a:pt x="762" y="30"/>
                      <a:pt x="732" y="0"/>
                      <a:pt x="695" y="0"/>
                    </a:cubicBezTo>
                    <a:lnTo>
                      <a:pt x="67"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76" name="Freeform 1207"/>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77" name="Freeform 1208"/>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78" name="Freeform 1209"/>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79" name="Freeform 1210"/>
              <p:cNvSpPr>
                <a:spLocks/>
              </p:cNvSpPr>
              <p:nvPr/>
            </p:nvSpPr>
            <p:spPr bwMode="auto">
              <a:xfrm>
                <a:off x="2447" y="2945"/>
                <a:ext cx="55" cy="109"/>
              </a:xfrm>
              <a:custGeom>
                <a:avLst/>
                <a:gdLst>
                  <a:gd name="T0" fmla="*/ 55 w 55"/>
                  <a:gd name="T1" fmla="*/ 0 h 109"/>
                  <a:gd name="T2" fmla="*/ 0 w 55"/>
                  <a:gd name="T3" fmla="*/ 25 h 109"/>
                  <a:gd name="T4" fmla="*/ 0 w 55"/>
                  <a:gd name="T5" fmla="*/ 84 h 109"/>
                  <a:gd name="T6" fmla="*/ 55 w 55"/>
                  <a:gd name="T7" fmla="*/ 109 h 109"/>
                  <a:gd name="T8" fmla="*/ 55 w 55"/>
                  <a:gd name="T9" fmla="*/ 0 h 109"/>
                  <a:gd name="T10" fmla="*/ 0 60000 65536"/>
                  <a:gd name="T11" fmla="*/ 0 60000 65536"/>
                  <a:gd name="T12" fmla="*/ 0 60000 65536"/>
                  <a:gd name="T13" fmla="*/ 0 60000 65536"/>
                  <a:gd name="T14" fmla="*/ 0 60000 65536"/>
                  <a:gd name="T15" fmla="*/ 0 w 55"/>
                  <a:gd name="T16" fmla="*/ 0 h 109"/>
                  <a:gd name="T17" fmla="*/ 55 w 55"/>
                  <a:gd name="T18" fmla="*/ 109 h 109"/>
                </a:gdLst>
                <a:ahLst/>
                <a:cxnLst>
                  <a:cxn ang="T10">
                    <a:pos x="T0" y="T1"/>
                  </a:cxn>
                  <a:cxn ang="T11">
                    <a:pos x="T2" y="T3"/>
                  </a:cxn>
                  <a:cxn ang="T12">
                    <a:pos x="T4" y="T5"/>
                  </a:cxn>
                  <a:cxn ang="T13">
                    <a:pos x="T6" y="T7"/>
                  </a:cxn>
                  <a:cxn ang="T14">
                    <a:pos x="T8" y="T9"/>
                  </a:cxn>
                </a:cxnLst>
                <a:rect l="T15" t="T16" r="T17" b="T18"/>
                <a:pathLst>
                  <a:path w="55" h="109">
                    <a:moveTo>
                      <a:pt x="55" y="0"/>
                    </a:moveTo>
                    <a:lnTo>
                      <a:pt x="0" y="25"/>
                    </a:lnTo>
                    <a:lnTo>
                      <a:pt x="0" y="84"/>
                    </a:lnTo>
                    <a:lnTo>
                      <a:pt x="55" y="109"/>
                    </a:lnTo>
                    <a:lnTo>
                      <a:pt x="55"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80" name="Freeform 1211"/>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681" name="Group 1212"/>
              <p:cNvGrpSpPr>
                <a:grpSpLocks/>
              </p:cNvGrpSpPr>
              <p:nvPr/>
            </p:nvGrpSpPr>
            <p:grpSpPr bwMode="auto">
              <a:xfrm>
                <a:off x="2320" y="2946"/>
                <a:ext cx="32" cy="110"/>
                <a:chOff x="2320" y="2946"/>
                <a:chExt cx="32" cy="110"/>
              </a:xfrm>
            </p:grpSpPr>
            <p:sp>
              <p:nvSpPr>
                <p:cNvPr id="22696" name="Freeform 1213"/>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97" name="Freeform 1214"/>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82" name="Freeform 1215"/>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22683" name="Group 1216"/>
              <p:cNvGrpSpPr>
                <a:grpSpLocks/>
              </p:cNvGrpSpPr>
              <p:nvPr/>
            </p:nvGrpSpPr>
            <p:grpSpPr bwMode="auto">
              <a:xfrm>
                <a:off x="2320" y="2946"/>
                <a:ext cx="32" cy="110"/>
                <a:chOff x="2320" y="2946"/>
                <a:chExt cx="32" cy="110"/>
              </a:xfrm>
            </p:grpSpPr>
            <p:sp>
              <p:nvSpPr>
                <p:cNvPr id="22694" name="Freeform 1217"/>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95" name="Freeform 1218"/>
                <p:cNvSpPr>
                  <a:spLocks/>
                </p:cNvSpPr>
                <p:nvPr/>
              </p:nvSpPr>
              <p:spPr bwMode="auto">
                <a:xfrm>
                  <a:off x="2320" y="2946"/>
                  <a:ext cx="32" cy="110"/>
                </a:xfrm>
                <a:custGeom>
                  <a:avLst/>
                  <a:gdLst>
                    <a:gd name="T0" fmla="*/ 0 w 32"/>
                    <a:gd name="T1" fmla="*/ 110 h 110"/>
                    <a:gd name="T2" fmla="*/ 32 w 32"/>
                    <a:gd name="T3" fmla="*/ 91 h 110"/>
                    <a:gd name="T4" fmla="*/ 32 w 32"/>
                    <a:gd name="T5" fmla="*/ 19 h 110"/>
                    <a:gd name="T6" fmla="*/ 0 w 32"/>
                    <a:gd name="T7" fmla="*/ 0 h 110"/>
                    <a:gd name="T8" fmla="*/ 0 w 32"/>
                    <a:gd name="T9" fmla="*/ 110 h 110"/>
                    <a:gd name="T10" fmla="*/ 0 60000 65536"/>
                    <a:gd name="T11" fmla="*/ 0 60000 65536"/>
                    <a:gd name="T12" fmla="*/ 0 60000 65536"/>
                    <a:gd name="T13" fmla="*/ 0 60000 65536"/>
                    <a:gd name="T14" fmla="*/ 0 60000 65536"/>
                    <a:gd name="T15" fmla="*/ 0 w 32"/>
                    <a:gd name="T16" fmla="*/ 0 h 110"/>
                    <a:gd name="T17" fmla="*/ 32 w 32"/>
                    <a:gd name="T18" fmla="*/ 110 h 110"/>
                  </a:gdLst>
                  <a:ahLst/>
                  <a:cxnLst>
                    <a:cxn ang="T10">
                      <a:pos x="T0" y="T1"/>
                    </a:cxn>
                    <a:cxn ang="T11">
                      <a:pos x="T2" y="T3"/>
                    </a:cxn>
                    <a:cxn ang="T12">
                      <a:pos x="T4" y="T5"/>
                    </a:cxn>
                    <a:cxn ang="T13">
                      <a:pos x="T6" y="T7"/>
                    </a:cxn>
                    <a:cxn ang="T14">
                      <a:pos x="T8" y="T9"/>
                    </a:cxn>
                  </a:cxnLst>
                  <a:rect l="T15" t="T16" r="T17" b="T18"/>
                  <a:pathLst>
                    <a:path w="32" h="110">
                      <a:moveTo>
                        <a:pt x="0" y="110"/>
                      </a:moveTo>
                      <a:lnTo>
                        <a:pt x="32" y="91"/>
                      </a:lnTo>
                      <a:lnTo>
                        <a:pt x="32" y="19"/>
                      </a:lnTo>
                      <a:lnTo>
                        <a:pt x="0" y="0"/>
                      </a:lnTo>
                      <a:lnTo>
                        <a:pt x="0" y="11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22684" name="Freeform 1219"/>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85" name="Freeform 1220"/>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86" name="Freeform 1221"/>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87" name="Freeform 1222"/>
              <p:cNvSpPr>
                <a:spLocks/>
              </p:cNvSpPr>
              <p:nvPr/>
            </p:nvSpPr>
            <p:spPr bwMode="auto">
              <a:xfrm>
                <a:off x="2349" y="3035"/>
                <a:ext cx="131" cy="21"/>
              </a:xfrm>
              <a:custGeom>
                <a:avLst/>
                <a:gdLst>
                  <a:gd name="T0" fmla="*/ 0 w 131"/>
                  <a:gd name="T1" fmla="*/ 21 h 21"/>
                  <a:gd name="T2" fmla="*/ 20 w 131"/>
                  <a:gd name="T3" fmla="*/ 0 h 21"/>
                  <a:gd name="T4" fmla="*/ 89 w 131"/>
                  <a:gd name="T5" fmla="*/ 0 h 21"/>
                  <a:gd name="T6" fmla="*/ 131 w 131"/>
                  <a:gd name="T7" fmla="*/ 21 h 21"/>
                  <a:gd name="T8" fmla="*/ 0 w 131"/>
                  <a:gd name="T9" fmla="*/ 21 h 21"/>
                  <a:gd name="T10" fmla="*/ 0 60000 65536"/>
                  <a:gd name="T11" fmla="*/ 0 60000 65536"/>
                  <a:gd name="T12" fmla="*/ 0 60000 65536"/>
                  <a:gd name="T13" fmla="*/ 0 60000 65536"/>
                  <a:gd name="T14" fmla="*/ 0 60000 65536"/>
                  <a:gd name="T15" fmla="*/ 0 w 131"/>
                  <a:gd name="T16" fmla="*/ 0 h 21"/>
                  <a:gd name="T17" fmla="*/ 131 w 131"/>
                  <a:gd name="T18" fmla="*/ 21 h 21"/>
                </a:gdLst>
                <a:ahLst/>
                <a:cxnLst>
                  <a:cxn ang="T10">
                    <a:pos x="T0" y="T1"/>
                  </a:cxn>
                  <a:cxn ang="T11">
                    <a:pos x="T2" y="T3"/>
                  </a:cxn>
                  <a:cxn ang="T12">
                    <a:pos x="T4" y="T5"/>
                  </a:cxn>
                  <a:cxn ang="T13">
                    <a:pos x="T6" y="T7"/>
                  </a:cxn>
                  <a:cxn ang="T14">
                    <a:pos x="T8" y="T9"/>
                  </a:cxn>
                </a:cxnLst>
                <a:rect l="T15" t="T16" r="T17" b="T18"/>
                <a:pathLst>
                  <a:path w="131" h="21">
                    <a:moveTo>
                      <a:pt x="0" y="21"/>
                    </a:moveTo>
                    <a:lnTo>
                      <a:pt x="20" y="0"/>
                    </a:lnTo>
                    <a:lnTo>
                      <a:pt x="89" y="0"/>
                    </a:lnTo>
                    <a:lnTo>
                      <a:pt x="131" y="21"/>
                    </a:lnTo>
                    <a:lnTo>
                      <a:pt x="0" y="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88" name="Freeform 1223"/>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89" name="Freeform 1224"/>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90" name="Freeform 1225"/>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solidFill>
                <a:srgbClr val="BBE0E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691" name="Freeform 1226"/>
              <p:cNvSpPr>
                <a:spLocks/>
              </p:cNvSpPr>
              <p:nvPr/>
            </p:nvSpPr>
            <p:spPr bwMode="auto">
              <a:xfrm>
                <a:off x="2348" y="2945"/>
                <a:ext cx="129" cy="19"/>
              </a:xfrm>
              <a:custGeom>
                <a:avLst/>
                <a:gdLst>
                  <a:gd name="T0" fmla="*/ 0 w 129"/>
                  <a:gd name="T1" fmla="*/ 0 h 19"/>
                  <a:gd name="T2" fmla="*/ 18 w 129"/>
                  <a:gd name="T3" fmla="*/ 19 h 19"/>
                  <a:gd name="T4" fmla="*/ 87 w 129"/>
                  <a:gd name="T5" fmla="*/ 19 h 19"/>
                  <a:gd name="T6" fmla="*/ 129 w 129"/>
                  <a:gd name="T7" fmla="*/ 0 h 19"/>
                  <a:gd name="T8" fmla="*/ 0 w 129"/>
                  <a:gd name="T9" fmla="*/ 0 h 19"/>
                  <a:gd name="T10" fmla="*/ 0 60000 65536"/>
                  <a:gd name="T11" fmla="*/ 0 60000 65536"/>
                  <a:gd name="T12" fmla="*/ 0 60000 65536"/>
                  <a:gd name="T13" fmla="*/ 0 60000 65536"/>
                  <a:gd name="T14" fmla="*/ 0 60000 65536"/>
                  <a:gd name="T15" fmla="*/ 0 w 129"/>
                  <a:gd name="T16" fmla="*/ 0 h 19"/>
                  <a:gd name="T17" fmla="*/ 129 w 129"/>
                  <a:gd name="T18" fmla="*/ 19 h 19"/>
                </a:gdLst>
                <a:ahLst/>
                <a:cxnLst>
                  <a:cxn ang="T10">
                    <a:pos x="T0" y="T1"/>
                  </a:cxn>
                  <a:cxn ang="T11">
                    <a:pos x="T2" y="T3"/>
                  </a:cxn>
                  <a:cxn ang="T12">
                    <a:pos x="T4" y="T5"/>
                  </a:cxn>
                  <a:cxn ang="T13">
                    <a:pos x="T6" y="T7"/>
                  </a:cxn>
                  <a:cxn ang="T14">
                    <a:pos x="T8" y="T9"/>
                  </a:cxn>
                </a:cxnLst>
                <a:rect l="T15" t="T16" r="T17" b="T18"/>
                <a:pathLst>
                  <a:path w="129" h="19">
                    <a:moveTo>
                      <a:pt x="0" y="0"/>
                    </a:moveTo>
                    <a:lnTo>
                      <a:pt x="18" y="19"/>
                    </a:lnTo>
                    <a:lnTo>
                      <a:pt x="87" y="19"/>
                    </a:lnTo>
                    <a:lnTo>
                      <a:pt x="129" y="0"/>
                    </a:lnTo>
                    <a:lnTo>
                      <a:pt x="0" y="0"/>
                    </a:ln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2692" name="Line 1227"/>
              <p:cNvSpPr>
                <a:spLocks noChangeShapeType="1"/>
              </p:cNvSpPr>
              <p:nvPr/>
            </p:nvSpPr>
            <p:spPr bwMode="auto">
              <a:xfrm>
                <a:off x="2534" y="3020"/>
                <a:ext cx="2"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93" name="Line 1228"/>
              <p:cNvSpPr>
                <a:spLocks noChangeShapeType="1"/>
              </p:cNvSpPr>
              <p:nvPr/>
            </p:nvSpPr>
            <p:spPr bwMode="auto">
              <a:xfrm>
                <a:off x="2534" y="2950"/>
                <a:ext cx="1" cy="32"/>
              </a:xfrm>
              <a:prstGeom prst="line">
                <a:avLst/>
              </a:prstGeom>
              <a:noFill/>
              <a:ln w="12700" cap="rnd">
                <a:solidFill>
                  <a:srgbClr val="FFFFFF"/>
                </a:solidFill>
                <a:round/>
                <a:headEnd/>
                <a:tailEnd/>
              </a:ln>
              <a:extLst>
                <a:ext uri="{909E8E84-426E-40DD-AFC4-6F175D3DCCD1}">
                  <a14:hiddenFill xmlns:a14="http://schemas.microsoft.com/office/drawing/2010/main">
                    <a:noFill/>
                  </a14:hiddenFill>
                </a:ext>
              </a:extLst>
            </p:spPr>
            <p:txBody>
              <a:bodyPr/>
              <a:lstStyle/>
              <a:p>
                <a:endParaRPr lang="en-GB"/>
              </a:p>
            </p:txBody>
          </p:sp>
        </p:grpSp>
        <p:sp>
          <p:nvSpPr>
            <p:cNvPr id="22599" name="Freeform 1229"/>
            <p:cNvSpPr>
              <a:spLocks/>
            </p:cNvSpPr>
            <p:nvPr/>
          </p:nvSpPr>
          <p:spPr bwMode="auto">
            <a:xfrm>
              <a:off x="1142" y="2796"/>
              <a:ext cx="886" cy="441"/>
            </a:xfrm>
            <a:custGeom>
              <a:avLst/>
              <a:gdLst>
                <a:gd name="T0" fmla="*/ 0 w 886"/>
                <a:gd name="T1" fmla="*/ 79 h 441"/>
                <a:gd name="T2" fmla="*/ 163 w 886"/>
                <a:gd name="T3" fmla="*/ 132 h 441"/>
                <a:gd name="T4" fmla="*/ 241 w 886"/>
                <a:gd name="T5" fmla="*/ 168 h 441"/>
                <a:gd name="T6" fmla="*/ 283 w 886"/>
                <a:gd name="T7" fmla="*/ 219 h 441"/>
                <a:gd name="T8" fmla="*/ 310 w 886"/>
                <a:gd name="T9" fmla="*/ 267 h 441"/>
                <a:gd name="T10" fmla="*/ 352 w 886"/>
                <a:gd name="T11" fmla="*/ 312 h 441"/>
                <a:gd name="T12" fmla="*/ 409 w 886"/>
                <a:gd name="T13" fmla="*/ 345 h 441"/>
                <a:gd name="T14" fmla="*/ 472 w 886"/>
                <a:gd name="T15" fmla="*/ 369 h 441"/>
                <a:gd name="T16" fmla="*/ 553 w 886"/>
                <a:gd name="T17" fmla="*/ 381 h 441"/>
                <a:gd name="T18" fmla="*/ 712 w 886"/>
                <a:gd name="T19" fmla="*/ 378 h 441"/>
                <a:gd name="T20" fmla="*/ 710 w 886"/>
                <a:gd name="T21" fmla="*/ 441 h 441"/>
                <a:gd name="T22" fmla="*/ 886 w 886"/>
                <a:gd name="T23" fmla="*/ 327 h 441"/>
                <a:gd name="T24" fmla="*/ 704 w 886"/>
                <a:gd name="T25" fmla="*/ 236 h 441"/>
                <a:gd name="T26" fmla="*/ 712 w 886"/>
                <a:gd name="T27" fmla="*/ 303 h 441"/>
                <a:gd name="T28" fmla="*/ 613 w 886"/>
                <a:gd name="T29" fmla="*/ 303 h 441"/>
                <a:gd name="T30" fmla="*/ 536 w 886"/>
                <a:gd name="T31" fmla="*/ 299 h 441"/>
                <a:gd name="T32" fmla="*/ 478 w 886"/>
                <a:gd name="T33" fmla="*/ 291 h 441"/>
                <a:gd name="T34" fmla="*/ 415 w 886"/>
                <a:gd name="T35" fmla="*/ 264 h 441"/>
                <a:gd name="T36" fmla="*/ 370 w 886"/>
                <a:gd name="T37" fmla="*/ 219 h 441"/>
                <a:gd name="T38" fmla="*/ 343 w 886"/>
                <a:gd name="T39" fmla="*/ 180 h 441"/>
                <a:gd name="T40" fmla="*/ 328 w 886"/>
                <a:gd name="T41" fmla="*/ 162 h 441"/>
                <a:gd name="T42" fmla="*/ 298 w 886"/>
                <a:gd name="T43" fmla="*/ 123 h 441"/>
                <a:gd name="T44" fmla="*/ 262 w 886"/>
                <a:gd name="T45" fmla="*/ 93 h 441"/>
                <a:gd name="T46" fmla="*/ 208 w 886"/>
                <a:gd name="T47" fmla="*/ 63 h 441"/>
                <a:gd name="T48" fmla="*/ 16 w 886"/>
                <a:gd name="T49" fmla="*/ 0 h 441"/>
                <a:gd name="T50" fmla="*/ 0 w 886"/>
                <a:gd name="T51" fmla="*/ 79 h 4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86"/>
                <a:gd name="T79" fmla="*/ 0 h 441"/>
                <a:gd name="T80" fmla="*/ 886 w 886"/>
                <a:gd name="T81" fmla="*/ 441 h 44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86" h="441">
                  <a:moveTo>
                    <a:pt x="0" y="79"/>
                  </a:moveTo>
                  <a:lnTo>
                    <a:pt x="163" y="132"/>
                  </a:lnTo>
                  <a:lnTo>
                    <a:pt x="241" y="168"/>
                  </a:lnTo>
                  <a:lnTo>
                    <a:pt x="283" y="219"/>
                  </a:lnTo>
                  <a:lnTo>
                    <a:pt x="310" y="267"/>
                  </a:lnTo>
                  <a:lnTo>
                    <a:pt x="352" y="312"/>
                  </a:lnTo>
                  <a:lnTo>
                    <a:pt x="409" y="345"/>
                  </a:lnTo>
                  <a:lnTo>
                    <a:pt x="472" y="369"/>
                  </a:lnTo>
                  <a:lnTo>
                    <a:pt x="553" y="381"/>
                  </a:lnTo>
                  <a:lnTo>
                    <a:pt x="712" y="378"/>
                  </a:lnTo>
                  <a:lnTo>
                    <a:pt x="710" y="441"/>
                  </a:lnTo>
                  <a:lnTo>
                    <a:pt x="886" y="327"/>
                  </a:lnTo>
                  <a:lnTo>
                    <a:pt x="704" y="236"/>
                  </a:lnTo>
                  <a:lnTo>
                    <a:pt x="712" y="303"/>
                  </a:lnTo>
                  <a:lnTo>
                    <a:pt x="613" y="303"/>
                  </a:lnTo>
                  <a:lnTo>
                    <a:pt x="536" y="299"/>
                  </a:lnTo>
                  <a:lnTo>
                    <a:pt x="478" y="291"/>
                  </a:lnTo>
                  <a:lnTo>
                    <a:pt x="415" y="264"/>
                  </a:lnTo>
                  <a:lnTo>
                    <a:pt x="370" y="219"/>
                  </a:lnTo>
                  <a:lnTo>
                    <a:pt x="343" y="180"/>
                  </a:lnTo>
                  <a:lnTo>
                    <a:pt x="328" y="162"/>
                  </a:lnTo>
                  <a:lnTo>
                    <a:pt x="298" y="123"/>
                  </a:lnTo>
                  <a:lnTo>
                    <a:pt x="262" y="93"/>
                  </a:lnTo>
                  <a:lnTo>
                    <a:pt x="208" y="63"/>
                  </a:lnTo>
                  <a:lnTo>
                    <a:pt x="16" y="0"/>
                  </a:lnTo>
                  <a:lnTo>
                    <a:pt x="0" y="79"/>
                  </a:lnTo>
                  <a:close/>
                </a:path>
              </a:pathLst>
            </a:custGeom>
            <a:solidFill>
              <a:srgbClr val="FF99CC"/>
            </a:solidFill>
            <a:ln w="19050">
              <a:solidFill>
                <a:schemeClr val="tx1"/>
              </a:solidFill>
              <a:round/>
              <a:headEnd/>
              <a:tailEnd/>
            </a:ln>
          </p:spPr>
          <p:txBody>
            <a:bodyPr/>
            <a:lstStyle/>
            <a:p>
              <a:endParaRPr lang="en-GB"/>
            </a:p>
          </p:txBody>
        </p:sp>
        <p:sp>
          <p:nvSpPr>
            <p:cNvPr id="22600" name="Line 1240"/>
            <p:cNvSpPr>
              <a:spLocks noChangeShapeType="1"/>
            </p:cNvSpPr>
            <p:nvPr/>
          </p:nvSpPr>
          <p:spPr bwMode="auto">
            <a:xfrm rot="-10587455">
              <a:off x="2856" y="3194"/>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1" name="Line 1241"/>
            <p:cNvSpPr>
              <a:spLocks noChangeShapeType="1"/>
            </p:cNvSpPr>
            <p:nvPr/>
          </p:nvSpPr>
          <p:spPr bwMode="auto">
            <a:xfrm rot="10800000">
              <a:off x="2856" y="3049"/>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2" name="Line 1242"/>
            <p:cNvSpPr>
              <a:spLocks noChangeShapeType="1"/>
            </p:cNvSpPr>
            <p:nvPr/>
          </p:nvSpPr>
          <p:spPr bwMode="auto">
            <a:xfrm rot="-10587455">
              <a:off x="972" y="3197"/>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3" name="Line 1243"/>
            <p:cNvSpPr>
              <a:spLocks noChangeShapeType="1"/>
            </p:cNvSpPr>
            <p:nvPr/>
          </p:nvSpPr>
          <p:spPr bwMode="auto">
            <a:xfrm rot="10800000">
              <a:off x="972" y="3052"/>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4" name="Line 1244"/>
            <p:cNvSpPr>
              <a:spLocks noChangeShapeType="1"/>
            </p:cNvSpPr>
            <p:nvPr/>
          </p:nvSpPr>
          <p:spPr bwMode="auto">
            <a:xfrm rot="-9713002">
              <a:off x="1066" y="2840"/>
              <a:ext cx="6"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605" name="Line 1245"/>
            <p:cNvSpPr>
              <a:spLocks noChangeShapeType="1"/>
            </p:cNvSpPr>
            <p:nvPr/>
          </p:nvSpPr>
          <p:spPr bwMode="auto">
            <a:xfrm rot="-9928329">
              <a:off x="1093" y="2704"/>
              <a:ext cx="3" cy="77"/>
            </a:xfrm>
            <a:prstGeom prst="line">
              <a:avLst/>
            </a:prstGeom>
            <a:noFill/>
            <a:ln w="25400" cap="rnd">
              <a:solidFill>
                <a:srgbClr val="FF0000"/>
              </a:solidFill>
              <a:round/>
              <a:headEnd/>
              <a:tailEnd/>
            </a:ln>
            <a:extLst>
              <a:ext uri="{909E8E84-426E-40DD-AFC4-6F175D3DCCD1}">
                <a14:hiddenFill xmlns:a14="http://schemas.microsoft.com/office/drawing/2010/main">
                  <a:noFill/>
                </a14:hiddenFill>
              </a:ext>
            </a:extLst>
          </p:spPr>
          <p:txBody>
            <a:bodyPr/>
            <a:lstStyle/>
            <a:p>
              <a:endParaRPr lang="en-GB"/>
            </a:p>
          </p:txBody>
        </p:sp>
      </p:grpSp>
      <p:grpSp>
        <p:nvGrpSpPr>
          <p:cNvPr id="22538" name="Group 1251"/>
          <p:cNvGrpSpPr>
            <a:grpSpLocks/>
          </p:cNvGrpSpPr>
          <p:nvPr/>
        </p:nvGrpSpPr>
        <p:grpSpPr bwMode="auto">
          <a:xfrm rot="-6573276">
            <a:off x="666750" y="5300663"/>
            <a:ext cx="1085850" cy="1085850"/>
            <a:chOff x="3379" y="2976"/>
            <a:chExt cx="772" cy="772"/>
          </a:xfrm>
        </p:grpSpPr>
        <p:grpSp>
          <p:nvGrpSpPr>
            <p:cNvPr id="22586" name="Group 1252"/>
            <p:cNvGrpSpPr>
              <a:grpSpLocks/>
            </p:cNvGrpSpPr>
            <p:nvPr/>
          </p:nvGrpSpPr>
          <p:grpSpPr bwMode="auto">
            <a:xfrm>
              <a:off x="3379" y="2976"/>
              <a:ext cx="772" cy="772"/>
              <a:chOff x="3696" y="3022"/>
              <a:chExt cx="772" cy="772"/>
            </a:xfrm>
          </p:grpSpPr>
          <p:sp>
            <p:nvSpPr>
              <p:cNvPr id="22591" name="Oval 1253"/>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2592" name="Oval 1254"/>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87" name="Arc 1255"/>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88" name="Arc 1256"/>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89" name="Arc 1257"/>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90" name="Oval 1258"/>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grpSp>
        <p:nvGrpSpPr>
          <p:cNvPr id="22539" name="Group 1263"/>
          <p:cNvGrpSpPr>
            <a:grpSpLocks/>
          </p:cNvGrpSpPr>
          <p:nvPr/>
        </p:nvGrpSpPr>
        <p:grpSpPr bwMode="auto">
          <a:xfrm>
            <a:off x="288925" y="5114925"/>
            <a:ext cx="1771650" cy="2201863"/>
            <a:chOff x="3152" y="2886"/>
            <a:chExt cx="1225" cy="1225"/>
          </a:xfrm>
        </p:grpSpPr>
        <p:sp>
          <p:nvSpPr>
            <p:cNvPr id="22583" name="AutoShape 1264"/>
            <p:cNvSpPr>
              <a:spLocks noChangeArrowheads="1"/>
            </p:cNvSpPr>
            <p:nvPr/>
          </p:nvSpPr>
          <p:spPr bwMode="auto">
            <a:xfrm rot="-1200825">
              <a:off x="3521" y="2889"/>
              <a:ext cx="116" cy="118"/>
            </a:xfrm>
            <a:prstGeom prst="leftArrow">
              <a:avLst>
                <a:gd name="adj1" fmla="val 50000"/>
                <a:gd name="adj2" fmla="val 25000"/>
              </a:avLst>
            </a:prstGeom>
            <a:solidFill>
              <a:srgbClr val="FF99CC"/>
            </a:solidFill>
            <a:ln w="9525">
              <a:solidFill>
                <a:schemeClr val="tx1"/>
              </a:solidFill>
              <a:miter lim="800000"/>
              <a:headEnd/>
              <a:tailEnd/>
            </a:ln>
          </p:spPr>
          <p:txBody>
            <a:bodyPr wrap="none" anchor="ctr"/>
            <a:lstStyle/>
            <a:p>
              <a:endParaRPr lang="ja-JP" altLang="en-US"/>
            </a:p>
          </p:txBody>
        </p:sp>
        <p:sp>
          <p:nvSpPr>
            <p:cNvPr id="22584" name="AutoShape 1265"/>
            <p:cNvSpPr>
              <a:spLocks noChangeArrowheads="1"/>
            </p:cNvSpPr>
            <p:nvPr/>
          </p:nvSpPr>
          <p:spPr bwMode="auto">
            <a:xfrm>
              <a:off x="3152" y="2886"/>
              <a:ext cx="1225" cy="12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0 h 21600"/>
                <a:gd name="T14" fmla="*/ 15746 w 21600"/>
                <a:gd name="T15" fmla="*/ 2081 h 21600"/>
              </a:gdLst>
              <a:ahLst/>
              <a:cxnLst>
                <a:cxn ang="T8">
                  <a:pos x="T0" y="T1"/>
                </a:cxn>
                <a:cxn ang="T9">
                  <a:pos x="T2" y="T3"/>
                </a:cxn>
                <a:cxn ang="T10">
                  <a:pos x="T4" y="T5"/>
                </a:cxn>
                <a:cxn ang="T11">
                  <a:pos x="T6" y="T7"/>
                </a:cxn>
              </a:cxnLst>
              <a:rect l="T12" t="T13" r="T14" b="T15"/>
              <a:pathLst>
                <a:path w="21600" h="21600">
                  <a:moveTo>
                    <a:pt x="7882" y="1446"/>
                  </a:moveTo>
                  <a:cubicBezTo>
                    <a:pt x="8826" y="1151"/>
                    <a:pt x="9810" y="1001"/>
                    <a:pt x="10800" y="1002"/>
                  </a:cubicBezTo>
                  <a:cubicBezTo>
                    <a:pt x="11789" y="1002"/>
                    <a:pt x="12773" y="1151"/>
                    <a:pt x="13717" y="1446"/>
                  </a:cubicBezTo>
                  <a:lnTo>
                    <a:pt x="14016" y="490"/>
                  </a:lnTo>
                  <a:cubicBezTo>
                    <a:pt x="12975" y="165"/>
                    <a:pt x="11890" y="-1"/>
                    <a:pt x="10799" y="0"/>
                  </a:cubicBezTo>
                  <a:cubicBezTo>
                    <a:pt x="9709" y="0"/>
                    <a:pt x="8624" y="165"/>
                    <a:pt x="7583" y="490"/>
                  </a:cubicBezTo>
                  <a:lnTo>
                    <a:pt x="7882" y="1446"/>
                  </a:lnTo>
                  <a:close/>
                </a:path>
              </a:pathLst>
            </a:custGeom>
            <a:solidFill>
              <a:srgbClr val="FF99CC"/>
            </a:solidFill>
            <a:ln w="9525">
              <a:solidFill>
                <a:schemeClr val="tx1"/>
              </a:solidFill>
              <a:miter lim="800000"/>
              <a:headEnd/>
              <a:tailEnd/>
            </a:ln>
          </p:spPr>
          <p:txBody>
            <a:bodyPr wrap="none" anchor="ctr"/>
            <a:lstStyle/>
            <a:p>
              <a:endParaRPr lang="en-GB"/>
            </a:p>
          </p:txBody>
        </p:sp>
        <p:sp>
          <p:nvSpPr>
            <p:cNvPr id="22585" name="Rectangle 1266"/>
            <p:cNvSpPr>
              <a:spLocks noChangeArrowheads="1"/>
            </p:cNvSpPr>
            <p:nvPr/>
          </p:nvSpPr>
          <p:spPr bwMode="auto">
            <a:xfrm rot="-1115626">
              <a:off x="3563" y="2916"/>
              <a:ext cx="51" cy="52"/>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grpSp>
        <p:nvGrpSpPr>
          <p:cNvPr id="22540" name="Group 1268"/>
          <p:cNvGrpSpPr>
            <a:grpSpLocks/>
          </p:cNvGrpSpPr>
          <p:nvPr/>
        </p:nvGrpSpPr>
        <p:grpSpPr bwMode="auto">
          <a:xfrm rot="6128481">
            <a:off x="2124075" y="5240338"/>
            <a:ext cx="1079500" cy="1079500"/>
            <a:chOff x="3379" y="2976"/>
            <a:chExt cx="772" cy="772"/>
          </a:xfrm>
        </p:grpSpPr>
        <p:grpSp>
          <p:nvGrpSpPr>
            <p:cNvPr id="22576" name="Group 1269"/>
            <p:cNvGrpSpPr>
              <a:grpSpLocks/>
            </p:cNvGrpSpPr>
            <p:nvPr/>
          </p:nvGrpSpPr>
          <p:grpSpPr bwMode="auto">
            <a:xfrm>
              <a:off x="3379" y="2976"/>
              <a:ext cx="772" cy="772"/>
              <a:chOff x="3696" y="3022"/>
              <a:chExt cx="772" cy="772"/>
            </a:xfrm>
          </p:grpSpPr>
          <p:sp>
            <p:nvSpPr>
              <p:cNvPr id="22581" name="Oval 1270"/>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2582" name="Oval 1271"/>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77" name="Arc 1272"/>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78" name="Arc 1273"/>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79" name="Arc 1274"/>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80" name="Oval 1275"/>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grpSp>
        <p:nvGrpSpPr>
          <p:cNvPr id="22541" name="Group 1276"/>
          <p:cNvGrpSpPr>
            <a:grpSpLocks/>
          </p:cNvGrpSpPr>
          <p:nvPr/>
        </p:nvGrpSpPr>
        <p:grpSpPr bwMode="auto">
          <a:xfrm flipH="1">
            <a:off x="1763713" y="5016500"/>
            <a:ext cx="1771650" cy="2201863"/>
            <a:chOff x="3152" y="2886"/>
            <a:chExt cx="1225" cy="1225"/>
          </a:xfrm>
        </p:grpSpPr>
        <p:sp>
          <p:nvSpPr>
            <p:cNvPr id="22573" name="AutoShape 1277"/>
            <p:cNvSpPr>
              <a:spLocks noChangeArrowheads="1"/>
            </p:cNvSpPr>
            <p:nvPr/>
          </p:nvSpPr>
          <p:spPr bwMode="auto">
            <a:xfrm rot="-1200825">
              <a:off x="3521" y="2889"/>
              <a:ext cx="116" cy="118"/>
            </a:xfrm>
            <a:prstGeom prst="leftArrow">
              <a:avLst>
                <a:gd name="adj1" fmla="val 50000"/>
                <a:gd name="adj2" fmla="val 25000"/>
              </a:avLst>
            </a:prstGeom>
            <a:solidFill>
              <a:srgbClr val="FF99CC"/>
            </a:solidFill>
            <a:ln w="9525">
              <a:solidFill>
                <a:schemeClr val="tx1"/>
              </a:solidFill>
              <a:miter lim="800000"/>
              <a:headEnd/>
              <a:tailEnd/>
            </a:ln>
          </p:spPr>
          <p:txBody>
            <a:bodyPr wrap="none" anchor="ctr"/>
            <a:lstStyle/>
            <a:p>
              <a:endParaRPr lang="ja-JP" altLang="en-US"/>
            </a:p>
          </p:txBody>
        </p:sp>
        <p:sp>
          <p:nvSpPr>
            <p:cNvPr id="22574" name="AutoShape 1278"/>
            <p:cNvSpPr>
              <a:spLocks noChangeArrowheads="1"/>
            </p:cNvSpPr>
            <p:nvPr/>
          </p:nvSpPr>
          <p:spPr bwMode="auto">
            <a:xfrm>
              <a:off x="3152" y="2886"/>
              <a:ext cx="1225" cy="12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0 h 21600"/>
                <a:gd name="T14" fmla="*/ 15746 w 21600"/>
                <a:gd name="T15" fmla="*/ 2081 h 21600"/>
              </a:gdLst>
              <a:ahLst/>
              <a:cxnLst>
                <a:cxn ang="T8">
                  <a:pos x="T0" y="T1"/>
                </a:cxn>
                <a:cxn ang="T9">
                  <a:pos x="T2" y="T3"/>
                </a:cxn>
                <a:cxn ang="T10">
                  <a:pos x="T4" y="T5"/>
                </a:cxn>
                <a:cxn ang="T11">
                  <a:pos x="T6" y="T7"/>
                </a:cxn>
              </a:cxnLst>
              <a:rect l="T12" t="T13" r="T14" b="T15"/>
              <a:pathLst>
                <a:path w="21600" h="21600">
                  <a:moveTo>
                    <a:pt x="7882" y="1446"/>
                  </a:moveTo>
                  <a:cubicBezTo>
                    <a:pt x="8826" y="1151"/>
                    <a:pt x="9810" y="1001"/>
                    <a:pt x="10800" y="1002"/>
                  </a:cubicBezTo>
                  <a:cubicBezTo>
                    <a:pt x="11789" y="1002"/>
                    <a:pt x="12773" y="1151"/>
                    <a:pt x="13717" y="1446"/>
                  </a:cubicBezTo>
                  <a:lnTo>
                    <a:pt x="14016" y="490"/>
                  </a:lnTo>
                  <a:cubicBezTo>
                    <a:pt x="12975" y="165"/>
                    <a:pt x="11890" y="-1"/>
                    <a:pt x="10799" y="0"/>
                  </a:cubicBezTo>
                  <a:cubicBezTo>
                    <a:pt x="9709" y="0"/>
                    <a:pt x="8624" y="165"/>
                    <a:pt x="7583" y="490"/>
                  </a:cubicBezTo>
                  <a:lnTo>
                    <a:pt x="7882" y="1446"/>
                  </a:lnTo>
                  <a:close/>
                </a:path>
              </a:pathLst>
            </a:custGeom>
            <a:solidFill>
              <a:srgbClr val="FF99CC"/>
            </a:solidFill>
            <a:ln w="9525">
              <a:solidFill>
                <a:schemeClr val="tx1"/>
              </a:solidFill>
              <a:miter lim="800000"/>
              <a:headEnd/>
              <a:tailEnd/>
            </a:ln>
          </p:spPr>
          <p:txBody>
            <a:bodyPr wrap="none" anchor="ctr"/>
            <a:lstStyle/>
            <a:p>
              <a:endParaRPr lang="en-GB"/>
            </a:p>
          </p:txBody>
        </p:sp>
        <p:sp>
          <p:nvSpPr>
            <p:cNvPr id="22575" name="Rectangle 1279"/>
            <p:cNvSpPr>
              <a:spLocks noChangeArrowheads="1"/>
            </p:cNvSpPr>
            <p:nvPr/>
          </p:nvSpPr>
          <p:spPr bwMode="auto">
            <a:xfrm rot="-1115626">
              <a:off x="3563" y="2916"/>
              <a:ext cx="51" cy="52"/>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grpSp>
        <p:nvGrpSpPr>
          <p:cNvPr id="22542" name="Group 1280"/>
          <p:cNvGrpSpPr>
            <a:grpSpLocks/>
          </p:cNvGrpSpPr>
          <p:nvPr/>
        </p:nvGrpSpPr>
        <p:grpSpPr bwMode="auto">
          <a:xfrm>
            <a:off x="3592513" y="5200650"/>
            <a:ext cx="1079500" cy="1079500"/>
            <a:chOff x="3379" y="2976"/>
            <a:chExt cx="772" cy="772"/>
          </a:xfrm>
        </p:grpSpPr>
        <p:grpSp>
          <p:nvGrpSpPr>
            <p:cNvPr id="22566" name="Group 1281"/>
            <p:cNvGrpSpPr>
              <a:grpSpLocks/>
            </p:cNvGrpSpPr>
            <p:nvPr/>
          </p:nvGrpSpPr>
          <p:grpSpPr bwMode="auto">
            <a:xfrm>
              <a:off x="3379" y="2976"/>
              <a:ext cx="772" cy="772"/>
              <a:chOff x="3696" y="3022"/>
              <a:chExt cx="772" cy="772"/>
            </a:xfrm>
          </p:grpSpPr>
          <p:sp>
            <p:nvSpPr>
              <p:cNvPr id="22571" name="Oval 1282"/>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2572" name="Oval 1283"/>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67" name="Arc 1284"/>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68" name="Arc 1285"/>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69" name="Arc 1286"/>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70" name="Oval 1287"/>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43" name="AutoShape 1288"/>
          <p:cNvSpPr>
            <a:spLocks noChangeArrowheads="1"/>
          </p:cNvSpPr>
          <p:nvPr/>
        </p:nvSpPr>
        <p:spPr bwMode="auto">
          <a:xfrm>
            <a:off x="1830388" y="5661025"/>
            <a:ext cx="215900" cy="217488"/>
          </a:xfrm>
          <a:prstGeom prst="rightArrow">
            <a:avLst>
              <a:gd name="adj1" fmla="val 50000"/>
              <a:gd name="adj2" fmla="val 25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2544" name="AutoShape 1289"/>
          <p:cNvSpPr>
            <a:spLocks noChangeArrowheads="1"/>
          </p:cNvSpPr>
          <p:nvPr/>
        </p:nvSpPr>
        <p:spPr bwMode="auto">
          <a:xfrm>
            <a:off x="3286125" y="5661025"/>
            <a:ext cx="215900" cy="217488"/>
          </a:xfrm>
          <a:prstGeom prst="rightArrow">
            <a:avLst>
              <a:gd name="adj1" fmla="val 50000"/>
              <a:gd name="adj2" fmla="val 25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22545" name="Group 1290"/>
          <p:cNvGrpSpPr>
            <a:grpSpLocks/>
          </p:cNvGrpSpPr>
          <p:nvPr/>
        </p:nvGrpSpPr>
        <p:grpSpPr bwMode="auto">
          <a:xfrm rot="-6573276">
            <a:off x="6129338" y="5511800"/>
            <a:ext cx="1085850" cy="1085850"/>
            <a:chOff x="3379" y="2976"/>
            <a:chExt cx="772" cy="772"/>
          </a:xfrm>
        </p:grpSpPr>
        <p:grpSp>
          <p:nvGrpSpPr>
            <p:cNvPr id="22559" name="Group 1291"/>
            <p:cNvGrpSpPr>
              <a:grpSpLocks/>
            </p:cNvGrpSpPr>
            <p:nvPr/>
          </p:nvGrpSpPr>
          <p:grpSpPr bwMode="auto">
            <a:xfrm>
              <a:off x="3379" y="2976"/>
              <a:ext cx="772" cy="772"/>
              <a:chOff x="3696" y="3022"/>
              <a:chExt cx="772" cy="772"/>
            </a:xfrm>
          </p:grpSpPr>
          <p:sp>
            <p:nvSpPr>
              <p:cNvPr id="22564" name="Oval 1292"/>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2565" name="Oval 1293"/>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60" name="Arc 1294"/>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61" name="Arc 1295"/>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62" name="Arc 1296"/>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63" name="Oval 1297"/>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grpSp>
        <p:nvGrpSpPr>
          <p:cNvPr id="22546" name="Group 1298"/>
          <p:cNvGrpSpPr>
            <a:grpSpLocks/>
          </p:cNvGrpSpPr>
          <p:nvPr/>
        </p:nvGrpSpPr>
        <p:grpSpPr bwMode="auto">
          <a:xfrm>
            <a:off x="5789613" y="5356225"/>
            <a:ext cx="1771650" cy="2201863"/>
            <a:chOff x="3152" y="2886"/>
            <a:chExt cx="1225" cy="1225"/>
          </a:xfrm>
        </p:grpSpPr>
        <p:sp>
          <p:nvSpPr>
            <p:cNvPr id="22556" name="AutoShape 1299"/>
            <p:cNvSpPr>
              <a:spLocks noChangeArrowheads="1"/>
            </p:cNvSpPr>
            <p:nvPr/>
          </p:nvSpPr>
          <p:spPr bwMode="auto">
            <a:xfrm rot="-1200825">
              <a:off x="3521" y="2889"/>
              <a:ext cx="116" cy="118"/>
            </a:xfrm>
            <a:prstGeom prst="leftArrow">
              <a:avLst>
                <a:gd name="adj1" fmla="val 50000"/>
                <a:gd name="adj2" fmla="val 25000"/>
              </a:avLst>
            </a:prstGeom>
            <a:solidFill>
              <a:srgbClr val="FF99CC"/>
            </a:solidFill>
            <a:ln w="9525">
              <a:solidFill>
                <a:schemeClr val="tx1"/>
              </a:solidFill>
              <a:miter lim="800000"/>
              <a:headEnd/>
              <a:tailEnd/>
            </a:ln>
          </p:spPr>
          <p:txBody>
            <a:bodyPr wrap="none" anchor="ctr"/>
            <a:lstStyle/>
            <a:p>
              <a:endParaRPr lang="ja-JP" altLang="en-US"/>
            </a:p>
          </p:txBody>
        </p:sp>
        <p:sp>
          <p:nvSpPr>
            <p:cNvPr id="22557" name="AutoShape 1300"/>
            <p:cNvSpPr>
              <a:spLocks noChangeArrowheads="1"/>
            </p:cNvSpPr>
            <p:nvPr/>
          </p:nvSpPr>
          <p:spPr bwMode="auto">
            <a:xfrm>
              <a:off x="3152" y="2886"/>
              <a:ext cx="1225" cy="122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854 w 21600"/>
                <a:gd name="T13" fmla="*/ 0 h 21600"/>
                <a:gd name="T14" fmla="*/ 15746 w 21600"/>
                <a:gd name="T15" fmla="*/ 2081 h 21600"/>
              </a:gdLst>
              <a:ahLst/>
              <a:cxnLst>
                <a:cxn ang="T8">
                  <a:pos x="T0" y="T1"/>
                </a:cxn>
                <a:cxn ang="T9">
                  <a:pos x="T2" y="T3"/>
                </a:cxn>
                <a:cxn ang="T10">
                  <a:pos x="T4" y="T5"/>
                </a:cxn>
                <a:cxn ang="T11">
                  <a:pos x="T6" y="T7"/>
                </a:cxn>
              </a:cxnLst>
              <a:rect l="T12" t="T13" r="T14" b="T15"/>
              <a:pathLst>
                <a:path w="21600" h="21600">
                  <a:moveTo>
                    <a:pt x="7882" y="1446"/>
                  </a:moveTo>
                  <a:cubicBezTo>
                    <a:pt x="8826" y="1151"/>
                    <a:pt x="9810" y="1001"/>
                    <a:pt x="10800" y="1002"/>
                  </a:cubicBezTo>
                  <a:cubicBezTo>
                    <a:pt x="11789" y="1002"/>
                    <a:pt x="12773" y="1151"/>
                    <a:pt x="13717" y="1446"/>
                  </a:cubicBezTo>
                  <a:lnTo>
                    <a:pt x="14016" y="490"/>
                  </a:lnTo>
                  <a:cubicBezTo>
                    <a:pt x="12975" y="165"/>
                    <a:pt x="11890" y="-1"/>
                    <a:pt x="10799" y="0"/>
                  </a:cubicBezTo>
                  <a:cubicBezTo>
                    <a:pt x="9709" y="0"/>
                    <a:pt x="8624" y="165"/>
                    <a:pt x="7583" y="490"/>
                  </a:cubicBezTo>
                  <a:lnTo>
                    <a:pt x="7882" y="1446"/>
                  </a:lnTo>
                  <a:close/>
                </a:path>
              </a:pathLst>
            </a:custGeom>
            <a:solidFill>
              <a:srgbClr val="FF99CC"/>
            </a:solidFill>
            <a:ln w="9525">
              <a:solidFill>
                <a:schemeClr val="tx1"/>
              </a:solidFill>
              <a:miter lim="800000"/>
              <a:headEnd/>
              <a:tailEnd/>
            </a:ln>
          </p:spPr>
          <p:txBody>
            <a:bodyPr wrap="none" anchor="ctr"/>
            <a:lstStyle/>
            <a:p>
              <a:endParaRPr lang="en-GB"/>
            </a:p>
          </p:txBody>
        </p:sp>
        <p:sp>
          <p:nvSpPr>
            <p:cNvPr id="22558" name="Rectangle 1301"/>
            <p:cNvSpPr>
              <a:spLocks noChangeArrowheads="1"/>
            </p:cNvSpPr>
            <p:nvPr/>
          </p:nvSpPr>
          <p:spPr bwMode="auto">
            <a:xfrm rot="-1115626">
              <a:off x="3563" y="2916"/>
              <a:ext cx="51" cy="52"/>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ja-JP" altLang="en-US"/>
            </a:p>
          </p:txBody>
        </p:sp>
      </p:grpSp>
      <p:grpSp>
        <p:nvGrpSpPr>
          <p:cNvPr id="22547" name="Group 1302"/>
          <p:cNvGrpSpPr>
            <a:grpSpLocks/>
          </p:cNvGrpSpPr>
          <p:nvPr/>
        </p:nvGrpSpPr>
        <p:grpSpPr bwMode="auto">
          <a:xfrm>
            <a:off x="7885113" y="5518150"/>
            <a:ext cx="1079500" cy="1079500"/>
            <a:chOff x="3379" y="2976"/>
            <a:chExt cx="772" cy="772"/>
          </a:xfrm>
        </p:grpSpPr>
        <p:grpSp>
          <p:nvGrpSpPr>
            <p:cNvPr id="22549" name="Group 1303"/>
            <p:cNvGrpSpPr>
              <a:grpSpLocks/>
            </p:cNvGrpSpPr>
            <p:nvPr/>
          </p:nvGrpSpPr>
          <p:grpSpPr bwMode="auto">
            <a:xfrm>
              <a:off x="3379" y="2976"/>
              <a:ext cx="772" cy="772"/>
              <a:chOff x="3696" y="3022"/>
              <a:chExt cx="772" cy="772"/>
            </a:xfrm>
          </p:grpSpPr>
          <p:sp>
            <p:nvSpPr>
              <p:cNvPr id="22554" name="Oval 1304"/>
              <p:cNvSpPr>
                <a:spLocks noChangeArrowheads="1"/>
              </p:cNvSpPr>
              <p:nvPr/>
            </p:nvSpPr>
            <p:spPr bwMode="auto">
              <a:xfrm>
                <a:off x="3696" y="3022"/>
                <a:ext cx="772" cy="772"/>
              </a:xfrm>
              <a:prstGeom prst="ellipse">
                <a:avLst/>
              </a:prstGeom>
              <a:solidFill>
                <a:schemeClr val="bg1"/>
              </a:solidFill>
              <a:ln w="25400">
                <a:solidFill>
                  <a:schemeClr val="tx1"/>
                </a:solidFill>
                <a:round/>
                <a:headEnd/>
                <a:tailEnd/>
              </a:ln>
            </p:spPr>
            <p:txBody>
              <a:bodyPr wrap="none" anchor="ctr"/>
              <a:lstStyle/>
              <a:p>
                <a:endParaRPr lang="ja-JP" altLang="en-US"/>
              </a:p>
            </p:txBody>
          </p:sp>
          <p:sp>
            <p:nvSpPr>
              <p:cNvPr id="22555" name="Oval 1305"/>
              <p:cNvSpPr>
                <a:spLocks noChangeArrowheads="1"/>
              </p:cNvSpPr>
              <p:nvPr/>
            </p:nvSpPr>
            <p:spPr bwMode="auto">
              <a:xfrm>
                <a:off x="3730" y="3059"/>
                <a:ext cx="704" cy="704"/>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50" name="Arc 1306"/>
            <p:cNvSpPr>
              <a:spLocks/>
            </p:cNvSpPr>
            <p:nvPr/>
          </p:nvSpPr>
          <p:spPr bwMode="auto">
            <a:xfrm>
              <a:off x="3423" y="3424"/>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51" name="Arc 1307"/>
            <p:cNvSpPr>
              <a:spLocks/>
            </p:cNvSpPr>
            <p:nvPr/>
          </p:nvSpPr>
          <p:spPr bwMode="auto">
            <a:xfrm flipH="1">
              <a:off x="3878" y="3430"/>
              <a:ext cx="227" cy="2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52" name="Arc 1308"/>
            <p:cNvSpPr>
              <a:spLocks/>
            </p:cNvSpPr>
            <p:nvPr/>
          </p:nvSpPr>
          <p:spPr bwMode="auto">
            <a:xfrm rot="-2970812">
              <a:off x="3481" y="3093"/>
              <a:ext cx="530" cy="527"/>
            </a:xfrm>
            <a:custGeom>
              <a:avLst/>
              <a:gdLst>
                <a:gd name="T0" fmla="*/ 0 w 21588"/>
                <a:gd name="T1" fmla="*/ 0 h 21393"/>
                <a:gd name="T2" fmla="*/ 0 w 21588"/>
                <a:gd name="T3" fmla="*/ 0 h 21393"/>
                <a:gd name="T4" fmla="*/ 0 w 21588"/>
                <a:gd name="T5" fmla="*/ 0 h 21393"/>
                <a:gd name="T6" fmla="*/ 0 60000 65536"/>
                <a:gd name="T7" fmla="*/ 0 60000 65536"/>
                <a:gd name="T8" fmla="*/ 0 60000 65536"/>
                <a:gd name="T9" fmla="*/ 0 w 21588"/>
                <a:gd name="T10" fmla="*/ 0 h 21393"/>
                <a:gd name="T11" fmla="*/ 21588 w 21588"/>
                <a:gd name="T12" fmla="*/ 21393 h 21393"/>
              </a:gdLst>
              <a:ahLst/>
              <a:cxnLst>
                <a:cxn ang="T6">
                  <a:pos x="T0" y="T1"/>
                </a:cxn>
                <a:cxn ang="T7">
                  <a:pos x="T2" y="T3"/>
                </a:cxn>
                <a:cxn ang="T8">
                  <a:pos x="T4" y="T5"/>
                </a:cxn>
              </a:cxnLst>
              <a:rect l="T9" t="T10" r="T11" b="T12"/>
              <a:pathLst>
                <a:path w="21588" h="21393" fill="none" extrusionOk="0">
                  <a:moveTo>
                    <a:pt x="2981" y="-1"/>
                  </a:moveTo>
                  <a:cubicBezTo>
                    <a:pt x="13387" y="1449"/>
                    <a:pt x="21240" y="10177"/>
                    <a:pt x="21588" y="20677"/>
                  </a:cubicBezTo>
                </a:path>
                <a:path w="21588" h="21393" stroke="0" extrusionOk="0">
                  <a:moveTo>
                    <a:pt x="2981" y="-1"/>
                  </a:moveTo>
                  <a:cubicBezTo>
                    <a:pt x="13387" y="1449"/>
                    <a:pt x="21240" y="10177"/>
                    <a:pt x="21588" y="20677"/>
                  </a:cubicBezTo>
                  <a:lnTo>
                    <a:pt x="0" y="21393"/>
                  </a:lnTo>
                  <a:lnTo>
                    <a:pt x="298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22553" name="Oval 1309"/>
            <p:cNvSpPr>
              <a:spLocks noChangeArrowheads="1"/>
            </p:cNvSpPr>
            <p:nvPr/>
          </p:nvSpPr>
          <p:spPr bwMode="auto">
            <a:xfrm>
              <a:off x="3724" y="3339"/>
              <a:ext cx="91" cy="91"/>
            </a:xfrm>
            <a:prstGeom prst="ellipse">
              <a:avLst/>
            </a:prstGeom>
            <a:solidFill>
              <a:schemeClr val="bg1"/>
            </a:solidFill>
            <a:ln w="25400">
              <a:solidFill>
                <a:schemeClr val="tx1"/>
              </a:solidFill>
              <a:round/>
              <a:headEnd/>
              <a:tailEnd/>
            </a:ln>
          </p:spPr>
          <p:txBody>
            <a:bodyPr wrap="none" anchor="ctr"/>
            <a:lstStyle/>
            <a:p>
              <a:endParaRPr lang="ja-JP" altLang="en-US"/>
            </a:p>
          </p:txBody>
        </p:sp>
      </p:grpSp>
      <p:sp>
        <p:nvSpPr>
          <p:cNvPr id="22548" name="AutoShape 1310"/>
          <p:cNvSpPr>
            <a:spLocks noChangeArrowheads="1"/>
          </p:cNvSpPr>
          <p:nvPr/>
        </p:nvSpPr>
        <p:spPr bwMode="auto">
          <a:xfrm>
            <a:off x="7451725" y="6019800"/>
            <a:ext cx="215900" cy="217488"/>
          </a:xfrm>
          <a:prstGeom prst="rightArrow">
            <a:avLst>
              <a:gd name="adj1" fmla="val 50000"/>
              <a:gd name="adj2" fmla="val 25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830</TotalTime>
  <Words>1011</Words>
  <Application>Microsoft Office PowerPoint</Application>
  <PresentationFormat>On-screen Show (4:3)</PresentationFormat>
  <Paragraphs>120</Paragraphs>
  <Slides>13</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3" baseType="lpstr">
      <vt:lpstr>Calibri</vt:lpstr>
      <vt:lpstr>ＭＳ Ｐゴシック</vt:lpstr>
      <vt:lpstr>Arial</vt:lpstr>
      <vt:lpstr>Arial Black</vt:lpstr>
      <vt:lpstr>Wingdings</vt:lpstr>
      <vt:lpstr>HG丸ｺﾞｼｯｸM-PRO</vt:lpstr>
      <vt:lpstr>TimesNewRomanPS-BoldMT</vt:lpstr>
      <vt:lpstr>Office ​​テーマ</vt:lpstr>
      <vt:lpstr>標準デザイン</vt:lpstr>
      <vt:lpstr>Microsoft Office Excel グラフ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廣瀬敏也</dc:creator>
  <cp:lastModifiedBy>Romain Hubert</cp:lastModifiedBy>
  <cp:revision>74</cp:revision>
  <cp:lastPrinted>2012-08-20T10:39:56Z</cp:lastPrinted>
  <dcterms:created xsi:type="dcterms:W3CDTF">2012-08-20T10:36:17Z</dcterms:created>
  <dcterms:modified xsi:type="dcterms:W3CDTF">2012-09-12T10:15:55Z</dcterms:modified>
</cp:coreProperties>
</file>