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  <p:sldMasterId id="2147483694" r:id="rId2"/>
    <p:sldMasterId id="2147483750" r:id="rId3"/>
    <p:sldMasterId id="2147483699" r:id="rId4"/>
  </p:sldMasterIdLst>
  <p:notesMasterIdLst>
    <p:notesMasterId r:id="rId9"/>
  </p:notesMasterIdLst>
  <p:handoutMasterIdLst>
    <p:handoutMasterId r:id="rId10"/>
  </p:handoutMasterIdLst>
  <p:sldIdLst>
    <p:sldId id="256" r:id="rId5"/>
    <p:sldId id="340" r:id="rId6"/>
    <p:sldId id="341" r:id="rId7"/>
    <p:sldId id="327" r:id="rId8"/>
  </p:sldIdLst>
  <p:sldSz cx="9144000" cy="6858000" type="screen4x3"/>
  <p:notesSz cx="6883400" cy="9906000"/>
  <p:defaultTextStyle>
    <a:defPPr>
      <a:defRPr lang="fr-FR"/>
    </a:defPPr>
    <a:lvl1pPr algn="l" rtl="0" fontAlgn="base">
      <a:lnSpc>
        <a:spcPct val="90000"/>
      </a:lnSpc>
      <a:spcBef>
        <a:spcPct val="35000"/>
      </a:spcBef>
      <a:spcAft>
        <a:spcPct val="0"/>
      </a:spcAft>
      <a:buClr>
        <a:srgbClr val="F7B100"/>
      </a:buClr>
      <a:buFont typeface="Wingdings" pitchFamily="2" charset="2"/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lnSpc>
        <a:spcPct val="90000"/>
      </a:lnSpc>
      <a:spcBef>
        <a:spcPct val="35000"/>
      </a:spcBef>
      <a:spcAft>
        <a:spcPct val="0"/>
      </a:spcAft>
      <a:buClr>
        <a:srgbClr val="F7B100"/>
      </a:buClr>
      <a:buFont typeface="Wingdings" pitchFamily="2" charset="2"/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lnSpc>
        <a:spcPct val="90000"/>
      </a:lnSpc>
      <a:spcBef>
        <a:spcPct val="35000"/>
      </a:spcBef>
      <a:spcAft>
        <a:spcPct val="0"/>
      </a:spcAft>
      <a:buClr>
        <a:srgbClr val="F7B100"/>
      </a:buClr>
      <a:buFont typeface="Wingdings" pitchFamily="2" charset="2"/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lnSpc>
        <a:spcPct val="90000"/>
      </a:lnSpc>
      <a:spcBef>
        <a:spcPct val="35000"/>
      </a:spcBef>
      <a:spcAft>
        <a:spcPct val="0"/>
      </a:spcAft>
      <a:buClr>
        <a:srgbClr val="F7B100"/>
      </a:buClr>
      <a:buFont typeface="Wingdings" pitchFamily="2" charset="2"/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lnSpc>
        <a:spcPct val="90000"/>
      </a:lnSpc>
      <a:spcBef>
        <a:spcPct val="35000"/>
      </a:spcBef>
      <a:spcAft>
        <a:spcPct val="0"/>
      </a:spcAft>
      <a:buClr>
        <a:srgbClr val="F7B100"/>
      </a:buClr>
      <a:buFont typeface="Wingdings" pitchFamily="2" charset="2"/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accent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070745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ED7"/>
    <a:srgbClr val="234EA5"/>
    <a:srgbClr val="2754AF"/>
    <a:srgbClr val="2A62BC"/>
    <a:srgbClr val="2A6EBB"/>
    <a:srgbClr val="2C4EBA"/>
    <a:srgbClr val="2F4CDD"/>
    <a:srgbClr val="356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1" autoAdjust="0"/>
    <p:restoredTop sz="76227" autoAdjust="0"/>
  </p:normalViewPr>
  <p:slideViewPr>
    <p:cSldViewPr snapToGrid="0" showGuides="1">
      <p:cViewPr>
        <p:scale>
          <a:sx n="80" d="100"/>
          <a:sy n="80" d="100"/>
        </p:scale>
        <p:origin x="-1962" y="-1248"/>
      </p:cViewPr>
      <p:guideLst>
        <p:guide orient="horz" pos="2772"/>
        <p:guide orient="horz" pos="799"/>
        <p:guide orient="horz" pos="3838"/>
        <p:guide orient="horz" pos="550"/>
        <p:guide orient="horz" pos="3588"/>
        <p:guide orient="horz" pos="300"/>
        <p:guide orient="horz" pos="119"/>
        <p:guide orient="horz" pos="2727"/>
        <p:guide orient="horz" pos="1616"/>
        <p:guide orient="horz" pos="1661"/>
        <p:guide orient="horz" pos="504"/>
        <p:guide orient="horz" pos="255"/>
        <p:guide pos="5647"/>
        <p:guide pos="5404"/>
        <p:guide pos="113"/>
        <p:guide pos="356"/>
        <p:guide pos="2903"/>
        <p:guide pos="2857"/>
        <p:guide pos="1463"/>
        <p:guide pos="1507"/>
        <p:guide pos="4252"/>
        <p:guide pos="42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-2706" y="-120"/>
      </p:cViewPr>
      <p:guideLst>
        <p:guide orient="horz" pos="353"/>
        <p:guide orient="horz" pos="81"/>
        <p:guide orient="horz" pos="5842"/>
        <p:guide pos="240"/>
        <p:guide pos="427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2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9518650"/>
            <a:ext cx="1195387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14" descr="logo ren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363075"/>
            <a:ext cx="3952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4114800" y="9361488"/>
            <a:ext cx="0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6" name="Line 63"/>
          <p:cNvSpPr>
            <a:spLocks noChangeShapeType="1"/>
          </p:cNvSpPr>
          <p:nvPr/>
        </p:nvSpPr>
        <p:spPr bwMode="auto">
          <a:xfrm>
            <a:off x="2343150" y="9361488"/>
            <a:ext cx="0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432050" y="9566275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CONFIDENTIEL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PROPRIÉTÉ RENAULT</a:t>
            </a: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3398838" y="9518650"/>
            <a:ext cx="141287" cy="141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7200" tIns="43200" bIns="50400" anchor="ctr" anchorCtr="1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fr-FR" sz="800"/>
          </a:p>
        </p:txBody>
      </p:sp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69888" y="9566275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RÉVISION V0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DATE</a:t>
            </a: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203700" y="9701213"/>
            <a:ext cx="2825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35000"/>
              </a:spcBef>
            </a:pPr>
            <a:fld id="{1DD4F153-26B0-4A90-96C7-06F6FAE0BBAD}" type="slidenum">
              <a:rPr sz="800" noProof="1"/>
              <a:pPr eaLnBrk="1" hangingPunct="1">
                <a:spcBef>
                  <a:spcPct val="35000"/>
                </a:spcBef>
              </a:pPr>
              <a:t>‹#›</a:t>
            </a:fld>
            <a:endParaRPr lang="fr-FR" sz="800"/>
          </a:p>
        </p:txBody>
      </p:sp>
      <p:sp>
        <p:nvSpPr>
          <p:cNvPr id="11" name="Espace réservé du texte 7"/>
          <p:cNvSpPr txBox="1">
            <a:spLocks/>
          </p:cNvSpPr>
          <p:nvPr/>
        </p:nvSpPr>
        <p:spPr>
          <a:xfrm>
            <a:off x="366465" y="128588"/>
            <a:ext cx="6423273" cy="3238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6153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544513"/>
            <a:ext cx="3319462" cy="2489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69888" y="3236913"/>
            <a:ext cx="6397625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dirty="0" smtClean="0"/>
          </a:p>
        </p:txBody>
      </p:sp>
      <p:pic>
        <p:nvPicPr>
          <p:cNvPr id="14402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9518650"/>
            <a:ext cx="1195387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03" name="Picture 14" descr="logo ren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363075"/>
            <a:ext cx="3952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4114800" y="9361488"/>
            <a:ext cx="0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6" name="Line 63"/>
          <p:cNvSpPr>
            <a:spLocks noChangeShapeType="1"/>
          </p:cNvSpPr>
          <p:nvPr/>
        </p:nvSpPr>
        <p:spPr bwMode="auto">
          <a:xfrm>
            <a:off x="2343150" y="9361488"/>
            <a:ext cx="0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432050" y="9566275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CONFIDENTIEL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PROPRIÉTÉ RENAULT</a:t>
            </a: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3398838" y="9518650"/>
            <a:ext cx="141287" cy="141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7200" tIns="43200" bIns="50400" anchor="ctr" anchorCtr="1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fr-FR" sz="800"/>
          </a:p>
        </p:txBody>
      </p:sp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369888" y="9566275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RÉVISION V0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DATE</a:t>
            </a: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203700" y="9701213"/>
            <a:ext cx="2825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35000"/>
              </a:spcBef>
            </a:pPr>
            <a:fld id="{02F8521F-51FD-4E95-B700-EAF06DBBA13B}" type="slidenum">
              <a:rPr sz="800" noProof="1"/>
              <a:pPr eaLnBrk="1" hangingPunct="1">
                <a:spcBef>
                  <a:spcPct val="35000"/>
                </a:spcBef>
              </a:pPr>
              <a:t>‹#›</a:t>
            </a:fld>
            <a:endParaRPr lang="fr-FR" sz="800"/>
          </a:p>
        </p:txBody>
      </p:sp>
      <p:sp>
        <p:nvSpPr>
          <p:cNvPr id="12" name="Espace réservé du texte 7"/>
          <p:cNvSpPr txBox="1">
            <a:spLocks/>
          </p:cNvSpPr>
          <p:nvPr/>
        </p:nvSpPr>
        <p:spPr>
          <a:xfrm>
            <a:off x="366465" y="128588"/>
            <a:ext cx="6423273" cy="3238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7419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buClr>
        <a:schemeClr val="accent1"/>
      </a:buClr>
      <a:buFont typeface="Wingdings" pitchFamily="2" charset="2"/>
      <a:defRPr sz="800" kern="1200">
        <a:solidFill>
          <a:schemeClr val="tx1"/>
        </a:solidFill>
        <a:latin typeface="Arial" pitchFamily="-28" charset="0"/>
        <a:ea typeface="MS PGothic" pitchFamily="34" charset="-128"/>
        <a:cs typeface="ＭＳ Ｐゴシック" pitchFamily="-28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28" charset="0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28" charset="0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28" charset="0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28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5939" tIns="47969" rIns="95939" bIns="47969"/>
          <a:lstStyle/>
          <a:p>
            <a:endParaRPr 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6327775"/>
            <a:ext cx="16192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  <p:sp>
        <p:nvSpPr>
          <p:cNvPr id="6" name="Text Box 126"/>
          <p:cNvSpPr txBox="1">
            <a:spLocks noChangeArrowheads="1"/>
          </p:cNvSpPr>
          <p:nvPr userDrawn="1"/>
        </p:nvSpPr>
        <p:spPr bwMode="auto">
          <a:xfrm>
            <a:off x="3505200" y="5395913"/>
            <a:ext cx="1858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Lighting Dpt.</a:t>
            </a:r>
          </a:p>
        </p:txBody>
      </p:sp>
    </p:spTree>
    <p:extLst>
      <p:ext uri="{BB962C8B-B14F-4D97-AF65-F5344CB8AC3E}">
        <p14:creationId xmlns:p14="http://schemas.microsoft.com/office/powerpoint/2010/main" val="1726973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04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Aft>
                <a:spcPts val="600"/>
              </a:spcAft>
              <a:defRPr/>
            </a:lvl1pPr>
            <a:lvl2pPr marL="550863" indent="-285750">
              <a:lnSpc>
                <a:spcPts val="1800"/>
              </a:lnSpc>
              <a:spcAft>
                <a:spcPts val="600"/>
              </a:spcAft>
              <a:buFont typeface="Wingdings" pitchFamily="2" charset="2"/>
              <a:buChar char="§"/>
              <a:defRPr/>
            </a:lvl2pPr>
            <a:lvl3pPr marL="893763" indent="-174625">
              <a:lnSpc>
                <a:spcPts val="1800"/>
              </a:lnSpc>
              <a:spcAft>
                <a:spcPts val="600"/>
              </a:spcAft>
              <a:defRPr/>
            </a:lvl3pPr>
            <a:lvl4pPr marL="1165225" indent="-180975">
              <a:lnSpc>
                <a:spcPts val="1800"/>
              </a:lnSpc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defRPr sz="12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1101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5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61849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Aft>
                <a:spcPts val="600"/>
              </a:spcAft>
              <a:defRPr/>
            </a:lvl1pPr>
            <a:lvl2pPr marL="550863" indent="-285750">
              <a:lnSpc>
                <a:spcPts val="1800"/>
              </a:lnSpc>
              <a:spcAft>
                <a:spcPts val="600"/>
              </a:spcAft>
              <a:buFont typeface="Wingdings" pitchFamily="2" charset="2"/>
              <a:buChar char="§"/>
              <a:defRPr/>
            </a:lvl2pPr>
            <a:lvl3pPr marL="893763" indent="-174625">
              <a:lnSpc>
                <a:spcPts val="1800"/>
              </a:lnSpc>
              <a:spcAft>
                <a:spcPts val="600"/>
              </a:spcAft>
              <a:defRPr/>
            </a:lvl3pPr>
            <a:lvl4pPr marL="1165225" indent="-180975">
              <a:lnSpc>
                <a:spcPts val="1800"/>
              </a:lnSpc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defRPr sz="12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78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5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0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0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466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8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3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3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3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3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8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8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8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864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3"/>
            <a:ext cx="8783638" cy="49680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579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3"/>
            <a:ext cx="8783638" cy="320436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459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8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3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8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8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3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3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3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3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8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8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00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33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ECO2_backF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7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1" descr="Sign_Marq ppt 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278563"/>
            <a:ext cx="1660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  <p:sp>
        <p:nvSpPr>
          <p:cNvPr id="6" name="Text Box 126"/>
          <p:cNvSpPr txBox="1">
            <a:spLocks noChangeArrowheads="1"/>
          </p:cNvSpPr>
          <p:nvPr userDrawn="1"/>
        </p:nvSpPr>
        <p:spPr bwMode="auto">
          <a:xfrm>
            <a:off x="3505200" y="5395913"/>
            <a:ext cx="1858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 err="1" smtClean="0">
                <a:solidFill>
                  <a:schemeClr val="bg1"/>
                </a:solidFill>
              </a:rPr>
              <a:t>Sce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Eclairage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0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CO2_backU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80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Aft>
                <a:spcPts val="600"/>
              </a:spcAft>
              <a:defRPr/>
            </a:lvl1pPr>
            <a:lvl2pPr marL="550863" indent="-285750">
              <a:lnSpc>
                <a:spcPts val="1800"/>
              </a:lnSpc>
              <a:spcAft>
                <a:spcPts val="600"/>
              </a:spcAft>
              <a:buFont typeface="Wingdings" pitchFamily="2" charset="2"/>
              <a:buChar char="§"/>
              <a:defRPr/>
            </a:lvl2pPr>
            <a:lvl3pPr marL="893763" indent="-174625">
              <a:lnSpc>
                <a:spcPts val="1800"/>
              </a:lnSpc>
              <a:spcAft>
                <a:spcPts val="600"/>
              </a:spcAft>
              <a:defRPr/>
            </a:lvl3pPr>
            <a:lvl4pPr marL="1165225" indent="-180975">
              <a:lnSpc>
                <a:spcPts val="1800"/>
              </a:lnSpc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defRPr sz="12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1966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5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61849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Aft>
                <a:spcPts val="600"/>
              </a:spcAft>
              <a:defRPr/>
            </a:lvl1pPr>
            <a:lvl2pPr marL="550863" indent="-285750">
              <a:lnSpc>
                <a:spcPts val="1800"/>
              </a:lnSpc>
              <a:spcAft>
                <a:spcPts val="600"/>
              </a:spcAft>
              <a:buFont typeface="Wingdings" pitchFamily="2" charset="2"/>
              <a:buChar char="§"/>
              <a:defRPr/>
            </a:lvl2pPr>
            <a:lvl3pPr marL="893763" indent="-174625">
              <a:lnSpc>
                <a:spcPts val="1800"/>
              </a:lnSpc>
              <a:spcAft>
                <a:spcPts val="600"/>
              </a:spcAft>
              <a:defRPr/>
            </a:lvl3pPr>
            <a:lvl4pPr marL="1165225" indent="-180975">
              <a:lnSpc>
                <a:spcPts val="1800"/>
              </a:lnSpc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defRPr sz="12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972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5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0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0"/>
            <a:ext cx="4356100" cy="257801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19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8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3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3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3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3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8" y="873125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8" y="2636838"/>
            <a:ext cx="2143125" cy="16922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8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751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3"/>
            <a:ext cx="8783638" cy="49680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705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3"/>
            <a:ext cx="8783638" cy="320436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8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 hasCustomPrompt="1"/>
          </p:nvPr>
        </p:nvSpPr>
        <p:spPr>
          <a:xfrm>
            <a:off x="179387" y="476251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59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8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3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3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8" y="4172631"/>
            <a:ext cx="2143125" cy="192019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8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3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3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3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3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8" y="188913"/>
            <a:ext cx="2143125" cy="1920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8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4782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2" descr="EC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pic>
        <p:nvPicPr>
          <p:cNvPr id="669725" name="Picture 20" descr="logo rena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613727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8" y="6452908"/>
            <a:ext cx="2447925" cy="2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5712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DIEC</a:t>
            </a:r>
          </a:p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BEDU F.</a:t>
            </a:r>
            <a:endParaRPr lang="fr-FR" sz="800" dirty="0"/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8" y="6577013"/>
            <a:ext cx="16335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DATE</a:t>
            </a: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5" y="6453188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CONFIDENTIEL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PROPRIÉTÉ RENAULT</a:t>
            </a: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5567363" y="6405563"/>
            <a:ext cx="141287" cy="141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7200" tIns="43200" bIns="50400" anchor="ctr" anchorCtr="1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fr-FR" sz="800"/>
          </a:p>
        </p:txBody>
      </p:sp>
      <p:grpSp>
        <p:nvGrpSpPr>
          <p:cNvPr id="669738" name="Group 42"/>
          <p:cNvGrpSpPr>
            <a:grpSpLocks/>
          </p:cNvGrpSpPr>
          <p:nvPr/>
        </p:nvGrpSpPr>
        <p:grpSpPr bwMode="auto">
          <a:xfrm>
            <a:off x="179388" y="3965575"/>
            <a:ext cx="8783637" cy="1951038"/>
            <a:chOff x="113" y="2498"/>
            <a:chExt cx="5533" cy="1229"/>
          </a:xfrm>
        </p:grpSpPr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113" y="2498"/>
              <a:ext cx="5533" cy="122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FR" sz="1800" b="0">
                <a:solidFill>
                  <a:schemeClr val="tx1"/>
                </a:solidFill>
              </a:endParaRPr>
            </a:p>
          </p:txBody>
        </p:sp>
        <p:pic>
          <p:nvPicPr>
            <p:cNvPr id="669740" name="Picture 15" descr="ONGLET"/>
            <p:cNvPicPr preferRelativeResize="0"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4" t="24007" r="24104" b="24007"/>
            <a:stretch>
              <a:fillRect/>
            </a:stretch>
          </p:blipFill>
          <p:spPr bwMode="auto">
            <a:xfrm>
              <a:off x="5310" y="3398"/>
              <a:ext cx="336" cy="3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177800" y="185738"/>
            <a:ext cx="8780463" cy="37480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fr-FR" sz="1800" b="0">
              <a:solidFill>
                <a:schemeClr val="tx1"/>
              </a:solidFill>
            </a:endParaRPr>
          </a:p>
        </p:txBody>
      </p:sp>
      <p:pic>
        <p:nvPicPr>
          <p:cNvPr id="14" name="Picture 124" descr="projet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510088"/>
            <a:ext cx="2057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5"/>
          <p:cNvSpPr txBox="1">
            <a:spLocks noChangeArrowheads="1"/>
          </p:cNvSpPr>
          <p:nvPr/>
        </p:nvSpPr>
        <p:spPr bwMode="auto">
          <a:xfrm>
            <a:off x="4098925" y="4222750"/>
            <a:ext cx="747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fr-FR" smtClean="0">
                <a:solidFill>
                  <a:schemeClr val="bg1"/>
                </a:solidFill>
              </a:rPr>
              <a:t>65450</a:t>
            </a:r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5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342900" indent="-342900" algn="l" rtl="0" eaLnBrk="1" fontAlgn="base" hangingPunct="1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35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40000"/>
        </a:spcBef>
        <a:spcAft>
          <a:spcPct val="0"/>
        </a:spcAft>
        <a:buFont typeface="Wingdings" pitchFamily="2" charset="2"/>
        <a:buChar char="§"/>
        <a:defRPr sz="11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5" y="6550025"/>
            <a:ext cx="3556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D7D4E35-378A-4544-ADB7-01CFD1BAC25D}" type="slidenum">
              <a:rPr sz="800" noProof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fr-FR" sz="800" noProof="1">
              <a:solidFill>
                <a:schemeClr val="tx1"/>
              </a:solidFill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8" y="6452908"/>
            <a:ext cx="2447925" cy="2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5712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DIEC – 65450</a:t>
            </a:r>
          </a:p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BEDU F.</a:t>
            </a:r>
            <a:endParaRPr lang="fr-FR" sz="800" dirty="0"/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8" y="6577013"/>
            <a:ext cx="16335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DATE</a:t>
            </a:r>
          </a:p>
        </p:txBody>
      </p:sp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4606925" y="6453188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 dirty="0" smtClean="0"/>
              <a:t>CONFIDENTIAL</a:t>
            </a:r>
            <a:endParaRPr lang="fr-FR" sz="800" dirty="0"/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 dirty="0" smtClean="0"/>
              <a:t>RENAULT PROPERTY</a:t>
            </a:r>
            <a:endParaRPr lang="fr-FR" sz="800" dirty="0"/>
          </a:p>
        </p:txBody>
      </p:sp>
      <p:pic>
        <p:nvPicPr>
          <p:cNvPr id="473156" name="Picture 14" descr="logo renaul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6284913"/>
            <a:ext cx="3889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5567363" y="6405563"/>
            <a:ext cx="141287" cy="141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7200" tIns="43200" bIns="50400" anchor="ctr" anchorCtr="1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fr-FR" sz="800"/>
          </a:p>
        </p:txBody>
      </p:sp>
      <p:pic>
        <p:nvPicPr>
          <p:cNvPr id="13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6430963"/>
            <a:ext cx="1079500" cy="1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10" descr="projet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47638"/>
            <a:ext cx="1743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11"/>
          <p:cNvSpPr txBox="1">
            <a:spLocks noChangeArrowheads="1"/>
          </p:cNvSpPr>
          <p:nvPr/>
        </p:nvSpPr>
        <p:spPr bwMode="auto">
          <a:xfrm>
            <a:off x="7245350" y="868363"/>
            <a:ext cx="17192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Lighting Dpt.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47" r:id="rId2"/>
    <p:sldLayoutId id="2147483748" r:id="rId3"/>
    <p:sldLayoutId id="2147483745" r:id="rId4"/>
    <p:sldLayoutId id="2147483701" r:id="rId5"/>
    <p:sldLayoutId id="2147483706" r:id="rId6"/>
    <p:sldLayoutId id="2147483749" r:id="rId7"/>
    <p:sldLayoutId id="214748374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77800" indent="-177800" algn="l" rtl="0" fontAlgn="base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9388" algn="l" rtl="0" fontAlgn="base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</a:defRPr>
      </a:lvl2pPr>
      <a:lvl3pPr marL="898525" indent="-182563" algn="l" rtl="0" fontAlgn="base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  <a:ea typeface="+mn-ea"/>
        </a:defRPr>
      </a:lvl3pPr>
      <a:lvl4pPr marL="1665288" indent="-228600" algn="l" rtl="0" fontAlgn="base">
        <a:spcBef>
          <a:spcPct val="40000"/>
        </a:spcBef>
        <a:spcAft>
          <a:spcPct val="0"/>
        </a:spcAft>
        <a:buFont typeface="Wingdings" pitchFamily="2" charset="2"/>
        <a:buChar char="§"/>
        <a:defRPr sz="1100">
          <a:solidFill>
            <a:schemeClr val="tx1"/>
          </a:solidFill>
          <a:latin typeface="+mn-lt"/>
          <a:ea typeface="+mn-ea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5" y="6550025"/>
            <a:ext cx="3556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D7D4E35-378A-4544-ADB7-01CFD1BAC25D}" type="slidenum">
              <a:rPr sz="800" noProof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fr-FR" sz="800" noProof="1">
              <a:solidFill>
                <a:schemeClr val="tx1"/>
              </a:solidFill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8" y="6452908"/>
            <a:ext cx="2447925" cy="2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5712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DIEC</a:t>
            </a:r>
          </a:p>
          <a:p>
            <a:pPr eaLnBrk="1" hangingPunct="1">
              <a:lnSpc>
                <a:spcPct val="100000"/>
              </a:lnSpc>
            </a:pPr>
            <a:r>
              <a:rPr lang="fr-FR" sz="800" dirty="0" smtClean="0"/>
              <a:t>BEDU F.</a:t>
            </a:r>
            <a:endParaRPr lang="fr-FR" sz="800" dirty="0"/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8" y="6577013"/>
            <a:ext cx="16335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/>
              <a:t>DATE</a:t>
            </a:r>
          </a:p>
        </p:txBody>
      </p:sp>
      <p:sp>
        <p:nvSpPr>
          <p:cNvPr id="2" name="Text Box 48"/>
          <p:cNvSpPr txBox="1">
            <a:spLocks noChangeArrowheads="1"/>
          </p:cNvSpPr>
          <p:nvPr/>
        </p:nvSpPr>
        <p:spPr bwMode="auto">
          <a:xfrm>
            <a:off x="4606925" y="6453188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 dirty="0" smtClean="0"/>
              <a:t>CONFIDENTIEL</a:t>
            </a:r>
            <a:endParaRPr lang="fr-FR" sz="800" dirty="0"/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fr-FR" sz="800" dirty="0"/>
              <a:t>PROPRIÉTÉ RENAULT</a:t>
            </a:r>
          </a:p>
        </p:txBody>
      </p:sp>
      <p:pic>
        <p:nvPicPr>
          <p:cNvPr id="473156" name="Picture 14" descr="logo renaul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6284913"/>
            <a:ext cx="3889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fr-FR" sz="1800" b="0">
              <a:solidFill>
                <a:schemeClr val="tx1"/>
              </a:solidFill>
              <a:latin typeface="Arial" pitchFamily="-28" charset="0"/>
              <a:ea typeface="+mn-ea"/>
            </a:endParaRP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5567363" y="6405563"/>
            <a:ext cx="141287" cy="141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7200" tIns="43200" bIns="50400" anchor="ctr" anchorCtr="1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fr-FR" sz="800"/>
          </a:p>
        </p:txBody>
      </p:sp>
      <p:pic>
        <p:nvPicPr>
          <p:cNvPr id="12" name="Image 15" descr="Sign_Marq ppt F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6389688"/>
            <a:ext cx="10953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10" descr="projet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47638"/>
            <a:ext cx="1743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11"/>
          <p:cNvSpPr txBox="1">
            <a:spLocks noChangeArrowheads="1"/>
          </p:cNvSpPr>
          <p:nvPr/>
        </p:nvSpPr>
        <p:spPr bwMode="auto">
          <a:xfrm>
            <a:off x="7236296" y="868363"/>
            <a:ext cx="17192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defRPr sz="1600" b="1">
                <a:solidFill>
                  <a:schemeClr val="accent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200" dirty="0" err="1" smtClean="0">
                <a:solidFill>
                  <a:schemeClr val="tx1"/>
                </a:solidFill>
              </a:rPr>
              <a:t>Sce</a:t>
            </a:r>
            <a:r>
              <a:rPr lang="en-US" sz="1200" dirty="0" smtClean="0">
                <a:solidFill>
                  <a:schemeClr val="tx1"/>
                </a:solidFill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</a:rPr>
              <a:t>Eclairage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77800" indent="-177800" algn="l" rtl="0" fontAlgn="base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9388" algn="l" rtl="0" fontAlgn="base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</a:defRPr>
      </a:lvl2pPr>
      <a:lvl3pPr marL="898525" indent="-182563" algn="l" rtl="0" fontAlgn="base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  <a:ea typeface="+mn-ea"/>
        </a:defRPr>
      </a:lvl3pPr>
      <a:lvl4pPr marL="1665288" indent="-228600" algn="l" rtl="0" fontAlgn="base">
        <a:spcBef>
          <a:spcPct val="40000"/>
        </a:spcBef>
        <a:spcAft>
          <a:spcPct val="0"/>
        </a:spcAft>
        <a:buFont typeface="Wingdings" pitchFamily="2" charset="2"/>
        <a:buChar char="§"/>
        <a:defRPr sz="1100">
          <a:solidFill>
            <a:schemeClr val="tx1"/>
          </a:solidFill>
          <a:latin typeface="+mn-lt"/>
          <a:ea typeface="+mn-ea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46" descr="projet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47638"/>
            <a:ext cx="1743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77800" indent="-177800" algn="l" rtl="0" fontAlgn="base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9388" algn="l" rtl="0" fontAlgn="base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600" b="1">
          <a:solidFill>
            <a:schemeClr val="tx1"/>
          </a:solidFill>
          <a:latin typeface="+mn-lt"/>
          <a:ea typeface="+mn-ea"/>
        </a:defRPr>
      </a:lvl2pPr>
      <a:lvl3pPr marL="898525" indent="-182563" algn="l" rtl="0" fontAlgn="base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  <a:ea typeface="+mn-ea"/>
        </a:defRPr>
      </a:lvl3pPr>
      <a:lvl4pPr marL="1665288" indent="-228600" algn="l" rtl="0" fontAlgn="base">
        <a:spcBef>
          <a:spcPct val="40000"/>
        </a:spcBef>
        <a:spcAft>
          <a:spcPct val="0"/>
        </a:spcAft>
        <a:buFont typeface="Wingdings" pitchFamily="2" charset="2"/>
        <a:buChar char="§"/>
        <a:defRPr sz="1100">
          <a:solidFill>
            <a:schemeClr val="tx1"/>
          </a:solidFill>
          <a:latin typeface="+mn-lt"/>
          <a:ea typeface="+mn-ea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369888" y="350838"/>
            <a:ext cx="8361362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sz="2400" dirty="0" smtClean="0">
                <a:solidFill>
                  <a:schemeClr val="tx1"/>
                </a:solidFill>
                <a:latin typeface="Arial Narrow" pitchFamily="34" charset="0"/>
              </a:rPr>
              <a:t>PROGRESSIVE TURN INDICATOR</a:t>
            </a:r>
            <a:r>
              <a:rPr lang="fr-FR" sz="2400" dirty="0">
                <a:solidFill>
                  <a:schemeClr val="tx1"/>
                </a:solidFill>
                <a:latin typeface="Arial Narrow" pitchFamily="34" charset="0"/>
              </a:rPr>
              <a:t/>
            </a:r>
            <a:br>
              <a:rPr lang="fr-FR" sz="240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ANIMATIONS</a:t>
            </a:r>
            <a:endParaRPr lang="fr-FR" sz="2400" noProof="1">
              <a:latin typeface="Arial Narrow" pitchFamily="34" charset="0"/>
            </a:endParaRPr>
          </a:p>
        </p:txBody>
      </p:sp>
      <p:graphicFrame>
        <p:nvGraphicFramePr>
          <p:cNvPr id="3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76270"/>
              </p:ext>
            </p:extLst>
          </p:nvPr>
        </p:nvGraphicFramePr>
        <p:xfrm>
          <a:off x="199833" y="212768"/>
          <a:ext cx="8748972" cy="848043"/>
        </p:xfrm>
        <a:graphic>
          <a:graphicData uri="http://schemas.openxmlformats.org/drawingml/2006/table">
            <a:tbl>
              <a:tblPr/>
              <a:tblGrid>
                <a:gridCol w="5976664"/>
                <a:gridCol w="2772308"/>
              </a:tblGrid>
              <a:tr h="360363">
                <a:tc>
                  <a:txBody>
                    <a:bodyPr/>
                    <a:lstStyle/>
                    <a:p>
                      <a:pPr marL="1778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Transmitted by the expert 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from OICA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88" marR="0" lvl="0" indent="-15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Informal document 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GRE-69-45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1588" marR="0" lvl="0" indent="-1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(69th GRE, 8-11 April 2013,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1588" marR="0" lvl="0" indent="-15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agenda item 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 (j))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80962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09625" marR="0" lvl="0" indent="-2698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4" name="Espace réservé du texte 73318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PROGRESIVE TURN INDICATOR</a:t>
            </a:r>
            <a:endParaRPr lang="fr-FR" dirty="0"/>
          </a:p>
        </p:txBody>
      </p:sp>
      <p:sp>
        <p:nvSpPr>
          <p:cNvPr id="733185" name="Espace réservé du texte 73318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IMPACT OF TIMING PARAMETERS ON PROGRESSIVE TI ACTIVATION</a:t>
            </a:r>
            <a:endParaRPr lang="fr-FR" dirty="0"/>
          </a:p>
        </p:txBody>
      </p:sp>
      <p:sp>
        <p:nvSpPr>
          <p:cNvPr id="733186" name="Espace réservé du texte 733185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3790826" cy="4427537"/>
          </a:xfrm>
        </p:spPr>
        <p:txBody>
          <a:bodyPr/>
          <a:lstStyle/>
          <a:p>
            <a:r>
              <a:rPr lang="fr-FR" dirty="0" err="1" smtClean="0"/>
              <a:t>Proposal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French-</a:t>
            </a:r>
            <a:r>
              <a:rPr lang="fr-FR" dirty="0" err="1" smtClean="0"/>
              <a:t>German</a:t>
            </a:r>
            <a:r>
              <a:rPr lang="fr-FR" dirty="0" smtClean="0"/>
              <a:t> administrations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78" y="1805128"/>
            <a:ext cx="3584377" cy="21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texte 733185"/>
          <p:cNvSpPr txBox="1">
            <a:spLocks/>
          </p:cNvSpPr>
          <p:nvPr/>
        </p:nvSpPr>
        <p:spPr>
          <a:xfrm>
            <a:off x="4724400" y="1268760"/>
            <a:ext cx="4006850" cy="4427537"/>
          </a:xfrm>
          <a:prstGeom prst="rect">
            <a:avLst/>
          </a:prstGeom>
        </p:spPr>
        <p:txBody>
          <a:bodyPr lIns="0" tIns="0" rIns="0" bIns="0"/>
          <a:lstStyle>
            <a:lvl1pPr marL="177800" indent="-177800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0863" indent="-285750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bg2"/>
              </a:buClr>
              <a:buSzPct val="85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93763" indent="-174625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165225" indent="-180975" algn="l" rtl="0" fontAlgn="base">
              <a:lnSpc>
                <a:spcPts val="1800"/>
              </a:lnSpc>
              <a:spcBef>
                <a:spcPct val="40000"/>
              </a:spcBef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73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dirty="0" err="1" smtClean="0"/>
              <a:t>Proposal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French industries</a:t>
            </a:r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Lit ON </a:t>
            </a:r>
            <a:r>
              <a:rPr lang="fr-FR" sz="1800" dirty="0" err="1" smtClean="0"/>
              <a:t>appearance</a:t>
            </a:r>
            <a:r>
              <a:rPr lang="fr-FR" sz="1800" dirty="0" smtClean="0"/>
              <a:t> to fit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regulation</a:t>
            </a:r>
            <a:r>
              <a:rPr lang="fr-FR" sz="1800" dirty="0" smtClean="0"/>
              <a:t> minimum </a:t>
            </a:r>
            <a:r>
              <a:rPr lang="fr-FR" sz="1800" dirty="0" err="1" smtClean="0"/>
              <a:t>intensity</a:t>
            </a:r>
            <a:r>
              <a:rPr lang="fr-FR" sz="1800" dirty="0" smtClean="0"/>
              <a:t>.</a:t>
            </a:r>
            <a:endParaRPr lang="fr-FR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0" y="1805128"/>
            <a:ext cx="3584376" cy="21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1743808" y="1896386"/>
            <a:ext cx="0" cy="1840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959824" y="1893722"/>
            <a:ext cx="0" cy="1840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380237" y="3063091"/>
            <a:ext cx="618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160ms</a:t>
            </a:r>
            <a:endParaRPr lang="en-US" sz="500" dirty="0"/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1573358" y="2374350"/>
            <a:ext cx="648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200ms</a:t>
            </a:r>
            <a:endParaRPr lang="en-US" sz="1000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6118525" y="1896386"/>
            <a:ext cx="0" cy="1840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 rot="16200000">
            <a:off x="5711747" y="3036966"/>
            <a:ext cx="6764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200ms</a:t>
            </a:r>
            <a:endParaRPr 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0225" y="4290686"/>
            <a:ext cx="3286125" cy="18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4" name="Espace réservé du texte 73318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PROGRESSIVE TURN INDICATOR</a:t>
            </a:r>
            <a:endParaRPr lang="fr-FR" dirty="0"/>
          </a:p>
        </p:txBody>
      </p:sp>
      <p:sp>
        <p:nvSpPr>
          <p:cNvPr id="733185" name="Espace réservé du texte 73318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IMPACT OF TIMING PARAMETERS ON PROGRESSIVE </a:t>
            </a:r>
            <a:r>
              <a:rPr lang="fr-FR" dirty="0" smtClean="0"/>
              <a:t>TI ACTIVATION</a:t>
            </a:r>
            <a:endParaRPr lang="fr-FR" dirty="0"/>
          </a:p>
        </p:txBody>
      </p:sp>
      <p:sp>
        <p:nvSpPr>
          <p:cNvPr id="733186" name="Espace réservé du texte 733185"/>
          <p:cNvSpPr>
            <a:spLocks noGrp="1"/>
          </p:cNvSpPr>
          <p:nvPr>
            <p:ph type="body" sz="quarter" idx="23"/>
          </p:nvPr>
        </p:nvSpPr>
        <p:spPr>
          <a:xfrm>
            <a:off x="565150" y="1268412"/>
            <a:ext cx="3790826" cy="4427537"/>
          </a:xfrm>
        </p:spPr>
        <p:txBody>
          <a:bodyPr/>
          <a:lstStyle/>
          <a:p>
            <a:r>
              <a:rPr lang="fr-FR" dirty="0" err="1"/>
              <a:t>Proposal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smtClean="0"/>
              <a:t>French and </a:t>
            </a:r>
            <a:r>
              <a:rPr lang="fr-FR" dirty="0" err="1" smtClean="0"/>
              <a:t>German</a:t>
            </a:r>
            <a:r>
              <a:rPr lang="fr-FR" dirty="0" smtClean="0"/>
              <a:t> </a:t>
            </a:r>
            <a:r>
              <a:rPr lang="fr-FR" dirty="0"/>
              <a:t>administrations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78" y="1805128"/>
            <a:ext cx="3032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texte 733185"/>
          <p:cNvSpPr txBox="1">
            <a:spLocks/>
          </p:cNvSpPr>
          <p:nvPr/>
        </p:nvSpPr>
        <p:spPr>
          <a:xfrm>
            <a:off x="4724400" y="1268760"/>
            <a:ext cx="4006850" cy="4427537"/>
          </a:xfrm>
          <a:prstGeom prst="rect">
            <a:avLst/>
          </a:prstGeom>
        </p:spPr>
        <p:txBody>
          <a:bodyPr lIns="0" tIns="0" rIns="0" bIns="0"/>
          <a:lstStyle>
            <a:lvl1pPr marL="177800" indent="-177800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0863" indent="-285750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bg2"/>
              </a:buClr>
              <a:buSzPct val="85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93763" indent="-174625" algn="l" rtl="0" fontAlgn="base">
              <a:lnSpc>
                <a:spcPts val="1800"/>
              </a:lnSpc>
              <a:spcBef>
                <a:spcPct val="8000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165225" indent="-180975" algn="l" rtl="0" fontAlgn="base">
              <a:lnSpc>
                <a:spcPts val="1800"/>
              </a:lnSpc>
              <a:spcBef>
                <a:spcPct val="40000"/>
              </a:spcBef>
              <a:spcAft>
                <a:spcPts val="600"/>
              </a:spcAft>
              <a:buClr>
                <a:schemeClr val="accent5">
                  <a:lumMod val="90000"/>
                </a:schemeClr>
              </a:buClr>
              <a:buSzPct val="85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73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dirty="0" err="1"/>
              <a:t>Proposal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French industries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0" y="1805128"/>
            <a:ext cx="3032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1594946" y="1896386"/>
            <a:ext cx="0" cy="1586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789696" y="1893722"/>
            <a:ext cx="0" cy="1588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79573" y="2936169"/>
            <a:ext cx="6929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160ms</a:t>
            </a:r>
            <a:endParaRPr lang="en-US" sz="1000" dirty="0"/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1398919" y="2243987"/>
            <a:ext cx="6574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200ms</a:t>
            </a:r>
            <a:endParaRPr lang="en-US" sz="1000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5937764" y="1896386"/>
            <a:ext cx="0" cy="1586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 rot="16200000">
            <a:off x="5522390" y="2936169"/>
            <a:ext cx="6929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200ms</a:t>
            </a:r>
            <a:endParaRPr lang="en-US" sz="1000" dirty="0"/>
          </a:p>
        </p:txBody>
      </p:sp>
      <p:pic>
        <p:nvPicPr>
          <p:cNvPr id="2" name="ID dynamiqu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850" y="3755573"/>
            <a:ext cx="6994861" cy="24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_111001_PPT Eco2 65450">
  <a:themeElements>
    <a:clrScheme name="RENAULT ECO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8A618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URANT_DTC">
  <a:themeElements>
    <a:clrScheme name="RENAULT ECO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8A618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URANT_DTC">
  <a:themeElements>
    <a:clrScheme name="RENAULT ECO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8A618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LOTURE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1_B_SIGN-FRANCAIS-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_SIGN-FRANCAIS-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R_111001_PPT Eco2 65450</Template>
  <TotalTime>1</TotalTime>
  <Words>83</Words>
  <Application>Microsoft Office PowerPoint</Application>
  <PresentationFormat>On-screen Show (4:3)</PresentationFormat>
  <Paragraphs>27</Paragraphs>
  <Slides>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R_111001_PPT Eco2 65450</vt:lpstr>
      <vt:lpstr>COURANT_DTC</vt:lpstr>
      <vt:lpstr>1_COURANT_DTC</vt:lpstr>
      <vt:lpstr>CLOTURE</vt:lpstr>
      <vt:lpstr>PowerPoint Presentation</vt:lpstr>
      <vt:lpstr>PowerPoint Presentation</vt:lpstr>
      <vt:lpstr>PowerPoint Presentation</vt:lpstr>
      <vt:lpstr>PowerPoint Presentation</vt:lpstr>
    </vt:vector>
  </TitlesOfParts>
  <Company>ALLIANCE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BEDU Francois</dc:creator>
  <cp:lastModifiedBy>Guichard</cp:lastModifiedBy>
  <cp:revision>12</cp:revision>
  <cp:lastPrinted>2007-09-26T09:42:32Z</cp:lastPrinted>
  <dcterms:created xsi:type="dcterms:W3CDTF">2013-03-14T16:15:46Z</dcterms:created>
  <dcterms:modified xsi:type="dcterms:W3CDTF">2013-04-16T08:57:01Z</dcterms:modified>
</cp:coreProperties>
</file>