
<file path=[Content_Types].xml><?xml version="1.0" encoding="utf-8"?>
<Types xmlns="http://schemas.openxmlformats.org/package/2006/content-types">
  <Override PartName="/docProps/core.xml" ContentType="application/vnd.openxmlformats-package.core-properties+xml"/>
  <Override PartName="/ppt/slideLayouts/slideLayout6.xml" ContentType="application/vnd.openxmlformats-officedocument.presentationml.slideLayout+xml"/>
  <Override PartName="/ppt/theme/theme3.xml" ContentType="application/vnd.openxmlformats-officedocument.theme+xml"/>
  <Override PartName="/ppt/handoutMasters/handoutMaster1.xml" ContentType="application/vnd.openxmlformats-officedocument.presentationml.handoutMaster+xml"/>
  <Override PartName="/ppt/slideLayouts/slideLayout1.xml" ContentType="application/vnd.openxmlformats-officedocument.presentationml.slideLayout+xml"/>
  <Override PartName="/ppt/slideLayouts/slideLayout3.xml" ContentType="application/vnd.openxmlformats-officedocument.presentationml.slideLayout+xml"/>
  <Default Extension="xml" ContentType="application/xml"/>
  <Override PartName="/ppt/slides/slide2.xml" ContentType="application/vnd.openxmlformats-officedocument.presentationml.slide+xml"/>
  <Override PartName="/docProps/app.xml" ContentType="application/vnd.openxmlformats-officedocument.extended-properties+xml"/>
  <Override PartName="/ppt/slideMasters/slideMaster1.xml" ContentType="application/vnd.openxmlformats-officedocument.presentationml.slideMaster+xml"/>
  <Override PartName="/ppt/notesMasters/notesMaster1.xml" ContentType="application/vnd.openxmlformats-officedocument.presentationml.notesMaster+xml"/>
  <Override PartName="/ppt/slideLayouts/slideLayout5.xml" ContentType="application/vnd.openxmlformats-officedocument.presentationml.slideLayout+xml"/>
  <Override PartName="/ppt/theme/theme2.xml" ContentType="application/vnd.openxmlformats-officedocument.theme+xml"/>
  <Override PartName="/ppt/viewProps.xml" ContentType="application/vnd.openxmlformats-officedocument.presentationml.viewProps+xml"/>
  <Override PartName="/ppt/slideLayouts/slideLayout7.xml" ContentType="application/vnd.openxmlformats-officedocument.presentationml.slideLayout+xml"/>
  <Default Extension="jpeg" ContentType="image/jpeg"/>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2.xml" ContentType="application/vnd.openxmlformats-officedocument.presentationml.slideLayout+xml"/>
  <Override PartName="/ppt/slides/slide1.xml" ContentType="application/vnd.openxmlformats-officedocument.presentationml.slide+xml"/>
  <Default Extension="bin" ContentType="application/vnd.openxmlformats-officedocument.presentationml.printerSettings"/>
  <Default Extension="rels" ContentType="application/vnd.openxmlformats-package.relationships+xml"/>
  <Override PartName="/ppt/tableStyles.xml" ContentType="application/vnd.openxmlformats-officedocument.presentationml.tableStyles+xml"/>
  <Override PartName="/ppt/slideLayouts/slideLayout4.xml" ContentType="application/vnd.openxmlformats-officedocument.presentationml.slideLayout+xml"/>
  <Override PartName="/ppt/theme/theme1.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p:sldMasterIdLst>
    <p:sldMasterId id="2147483648" r:id="rId1"/>
  </p:sldMasterIdLst>
  <p:notesMasterIdLst>
    <p:notesMasterId r:id="rId4"/>
  </p:notesMasterIdLst>
  <p:handoutMasterIdLst>
    <p:handoutMasterId r:id="rId5"/>
  </p:handoutMasterIdLst>
  <p:sldIdLst>
    <p:sldId id="287" r:id="rId2"/>
    <p:sldId id="285" r:id="rId3"/>
  </p:sldIdLst>
  <p:sldSz cx="9906000" cy="6858000" type="A4"/>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prnPr/>
  <p:clrMru>
    <a:srgbClr val="006600"/>
  </p:clrMru>
  <p:extLst>
    <p:ext uri="{E76CE94A-603C-4142-B9EB-6D1370010A27}">
      <p14:discardImageEditData xmlns:p14="http://schemas.microsoft.com/office/powerpoint/2010/main" xmlns:p="http://schemas.openxmlformats.org/presentationml/2006/main" xmlns:r="http://schemas.openxmlformats.org/officeDocument/2006/relationships" xmlns:a="http://schemas.openxmlformats.org/drawingml/2006/main" xmlns="" val="0"/>
    </p:ext>
    <p:ext uri="{D31A062A-798A-4329-ABDD-BBA856620510}">
      <p14:defaultImageDpi xmlns:p14="http://schemas.microsoft.com/office/powerpoint/2010/main" xmlns:p="http://schemas.openxmlformats.org/presentationml/2006/main" xmlns:r="http://schemas.openxmlformats.org/officeDocument/2006/relationships" xmlns:a="http://schemas.openxmlformats.org/drawingml/2006/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snapVertSplitter="1" vertBarState="minimized" horzBarState="maximized">
    <p:restoredLeft sz="15559" autoAdjust="0"/>
    <p:restoredTop sz="94581" autoAdjust="0"/>
  </p:normalViewPr>
  <p:slideViewPr>
    <p:cSldViewPr>
      <p:cViewPr varScale="1">
        <p:scale>
          <a:sx n="112" d="100"/>
          <a:sy n="112" d="100"/>
        </p:scale>
        <p:origin x="-336" y="-112"/>
      </p:cViewPr>
      <p:guideLst>
        <p:guide orient="horz" pos="2160"/>
        <p:guide pos="312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83" d="100"/>
          <a:sy n="83" d="100"/>
        </p:scale>
        <p:origin x="-3156" y="-96"/>
      </p:cViewPr>
      <p:guideLst>
        <p:guide orient="horz" pos="3127"/>
        <p:guide pos="2141"/>
      </p:guideLst>
    </p:cSldViewPr>
  </p:notes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notesMaster" Target="notesMasters/notesMaster1.xml"/><Relationship Id="rId5" Type="http://schemas.openxmlformats.org/officeDocument/2006/relationships/handoutMaster" Target="handoutMasters/handoutMaster1.xml"/><Relationship Id="rId6" Type="http://schemas.openxmlformats.org/officeDocument/2006/relationships/printerSettings" Target="printerSettings/printerSettings1.bin"/><Relationship Id="rId7" Type="http://schemas.openxmlformats.org/officeDocument/2006/relationships/presProps" Target="presProps.xml"/><Relationship Id="rId8" Type="http://schemas.openxmlformats.org/officeDocument/2006/relationships/viewProps" Target="viewProps.xml"/><Relationship Id="rId9" Type="http://schemas.openxmlformats.org/officeDocument/2006/relationships/theme" Target="theme/theme1.xml"/><Relationship Id="rId10"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8EE143CF-C05C-4899-A90B-0EF0DB90A256}" type="datetimeFigureOut">
              <a:rPr lang="en-US" smtClean="0"/>
              <a:pPr/>
              <a:t>3/30/14</a:t>
            </a:fld>
            <a:endParaRPr lang="en-US"/>
          </a:p>
        </p:txBody>
      </p:sp>
      <p:sp>
        <p:nvSpPr>
          <p:cNvPr id="4" name="Footer Placeholder 3"/>
          <p:cNvSpPr>
            <a:spLocks noGrp="1"/>
          </p:cNvSpPr>
          <p:nvPr>
            <p:ph type="ftr" sz="quarter" idx="2"/>
          </p:nvPr>
        </p:nvSpPr>
        <p:spPr>
          <a:xfrm>
            <a:off x="0" y="9428163"/>
            <a:ext cx="2946400" cy="4968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49688" y="9428163"/>
            <a:ext cx="2946400" cy="496887"/>
          </a:xfrm>
          <a:prstGeom prst="rect">
            <a:avLst/>
          </a:prstGeom>
        </p:spPr>
        <p:txBody>
          <a:bodyPr vert="horz" lIns="91440" tIns="45720" rIns="91440" bIns="45720" rtlCol="0" anchor="b"/>
          <a:lstStyle>
            <a:lvl1pPr algn="r">
              <a:defRPr sz="1200"/>
            </a:lvl1pPr>
          </a:lstStyle>
          <a:p>
            <a:fld id="{2215768F-C471-4493-AADC-36862818B83F}"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54165070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0F1FE176-7828-4E25-A303-EFB7A6EB15F0}" type="datetimeFigureOut">
              <a:rPr lang="en-GB" smtClean="0"/>
              <a:pPr/>
              <a:t>3/30/14</a:t>
            </a:fld>
            <a:endParaRPr lang="en-GB"/>
          </a:p>
        </p:txBody>
      </p:sp>
      <p:sp>
        <p:nvSpPr>
          <p:cNvPr id="4" name="Slide Image Placeholder 3"/>
          <p:cNvSpPr>
            <a:spLocks noGrp="1" noRot="1" noChangeAspect="1"/>
          </p:cNvSpPr>
          <p:nvPr>
            <p:ph type="sldImg" idx="2"/>
          </p:nvPr>
        </p:nvSpPr>
        <p:spPr>
          <a:xfrm>
            <a:off x="711200" y="744538"/>
            <a:ext cx="5375275" cy="37226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1C8FC0D7-00BE-487F-A0DC-9FF156A82E82}" type="slidenum">
              <a:rPr lang="en-GB" smtClean="0"/>
              <a:pPr/>
              <a:t>‹#›</a:t>
            </a:fld>
            <a:endParaRPr lang="en-GB"/>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9576422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userDrawn="1">
  <p:cSld name="Title and Content">
    <p:spTree>
      <p:nvGrpSpPr>
        <p:cNvPr id="1" name=""/>
        <p:cNvGrpSpPr/>
        <p:nvPr/>
      </p:nvGrpSpPr>
      <p:grpSpPr>
        <a:xfrm>
          <a:off x="0" y="0"/>
          <a:ext cx="0" cy="0"/>
          <a:chOff x="0" y="0"/>
          <a:chExt cx="0" cy="0"/>
        </a:xfrm>
      </p:grpSpPr>
      <p:sp>
        <p:nvSpPr>
          <p:cNvPr id="4" name="Rectangle 3"/>
          <p:cNvSpPr/>
          <p:nvPr userDrawn="1"/>
        </p:nvSpPr>
        <p:spPr>
          <a:xfrm>
            <a:off x="0" y="1484784"/>
            <a:ext cx="9906000" cy="53732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Placeholder 21"/>
          <p:cNvSpPr>
            <a:spLocks noGrp="1"/>
          </p:cNvSpPr>
          <p:nvPr>
            <p:ph type="title"/>
          </p:nvPr>
        </p:nvSpPr>
        <p:spPr>
          <a:xfrm>
            <a:off x="3577" y="2276872"/>
            <a:ext cx="9906000" cy="1143000"/>
          </a:xfrm>
          <a:prstGeom prst="rect">
            <a:avLst/>
          </a:prstGeom>
        </p:spPr>
        <p:txBody>
          <a:bodyPr vert="horz" lIns="91440" tIns="45720" rIns="91440" bIns="45720" rtlCol="0" anchor="ctr">
            <a:normAutofit/>
          </a:bodyPr>
          <a:lstStyle>
            <a:lvl1pPr>
              <a:defRPr>
                <a:solidFill>
                  <a:schemeClr val="accent1">
                    <a:lumMod val="75000"/>
                  </a:schemeClr>
                </a:solidFill>
              </a:defRPr>
            </a:lvl1pPr>
          </a:lstStyle>
          <a:p>
            <a:r>
              <a:rPr lang="en-GB" sz="4000" b="1" dirty="0" smtClean="0">
                <a:solidFill>
                  <a:srgbClr val="006600"/>
                </a:solidFill>
                <a:latin typeface="Verdana" pitchFamily="34" charset="0"/>
                <a:ea typeface="Verdana" pitchFamily="34" charset="0"/>
                <a:cs typeface="Verdana" pitchFamily="34" charset="0"/>
              </a:rPr>
              <a:t>Main title</a:t>
            </a:r>
          </a:p>
        </p:txBody>
      </p:sp>
      <p:sp>
        <p:nvSpPr>
          <p:cNvPr id="3" name="Text Placeholder 22"/>
          <p:cNvSpPr>
            <a:spLocks noGrp="1"/>
          </p:cNvSpPr>
          <p:nvPr>
            <p:ph idx="1" hasCustomPrompt="1"/>
          </p:nvPr>
        </p:nvSpPr>
        <p:spPr>
          <a:xfrm>
            <a:off x="0" y="3573017"/>
            <a:ext cx="9906000" cy="2664296"/>
          </a:xfrm>
          <a:prstGeom prst="rect">
            <a:avLst/>
          </a:prstGeom>
        </p:spPr>
        <p:txBody>
          <a:bodyPr vert="horz" lIns="91440" tIns="45720" rIns="91440" bIns="45720" rtlCol="0">
            <a:normAutofit/>
          </a:bodyPr>
          <a:lstStyle>
            <a:lvl1pPr>
              <a:defRPr sz="2400"/>
            </a:lvl1pPr>
          </a:lstStyle>
          <a:p>
            <a:pPr algn="ctr">
              <a:lnSpc>
                <a:spcPct val="80000"/>
              </a:lnSpc>
            </a:pPr>
            <a:r>
              <a:rPr lang="es-AR" sz="2400" b="1" dirty="0" err="1" smtClean="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Subtitle</a:t>
            </a:r>
            <a:endParaRPr lang="es-AR" sz="2400" b="1" dirty="0" smtClean="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endParaRPr>
          </a:p>
          <a:p>
            <a:pPr algn="ctr">
              <a:lnSpc>
                <a:spcPct val="80000"/>
              </a:lnSpc>
            </a:pPr>
            <a:endParaRPr lang="es-AR" sz="2400" b="1" dirty="0" smtClean="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endParaRPr>
          </a:p>
          <a:p>
            <a:pPr algn="ctr">
              <a:lnSpc>
                <a:spcPct val="80000"/>
              </a:lnSpc>
            </a:pPr>
            <a:r>
              <a:rPr lang="es-AR" b="1" dirty="0" err="1" smtClean="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Author</a:t>
            </a:r>
            <a:endParaRPr lang="es-AR" b="1" dirty="0" smtClean="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endParaRPr>
          </a:p>
          <a:p>
            <a:pPr algn="ctr">
              <a:lnSpc>
                <a:spcPct val="80000"/>
              </a:lnSpc>
            </a:pPr>
            <a:r>
              <a:rPr lang="fr-CH" sz="1800" dirty="0" err="1" smtClean="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Her</a:t>
            </a:r>
            <a:r>
              <a:rPr lang="fr-CH" sz="1800" dirty="0" smtClean="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a:t>
            </a:r>
            <a:r>
              <a:rPr lang="fr-CH" sz="1800" dirty="0" err="1" smtClean="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his</a:t>
            </a:r>
            <a:r>
              <a:rPr lang="fr-CH" sz="1800" dirty="0" smtClean="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 </a:t>
            </a:r>
            <a:r>
              <a:rPr lang="fr-CH" sz="1800" dirty="0" err="1" smtClean="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title</a:t>
            </a:r>
            <a:endParaRPr lang="en-US" sz="1800" dirty="0" smtClean="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endParaRPr>
          </a:p>
          <a:p>
            <a:pPr algn="ctr">
              <a:lnSpc>
                <a:spcPct val="80000"/>
              </a:lnSpc>
            </a:pPr>
            <a:endParaRPr lang="es-AR" sz="2400" b="1" dirty="0" smtClean="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endParaRPr>
          </a:p>
          <a:p>
            <a:pPr algn="ctr">
              <a:lnSpc>
                <a:spcPct val="80000"/>
              </a:lnSpc>
            </a:pPr>
            <a:r>
              <a:rPr lang="es-AR" sz="2400" b="1" dirty="0" err="1" smtClean="0">
                <a:solidFill>
                  <a:srgbClr val="006600"/>
                </a:solidFill>
                <a:effectLst>
                  <a:outerShdw blurRad="38100" dist="38100" dir="2700000" algn="tl">
                    <a:srgbClr val="C0C0C0"/>
                  </a:outerShdw>
                </a:effectLst>
                <a:latin typeface="Verdana" pitchFamily="34" charset="0"/>
                <a:ea typeface="Verdana" pitchFamily="34" charset="0"/>
                <a:cs typeface="Verdana" pitchFamily="34" charset="0"/>
              </a:rPr>
              <a:t>Location</a:t>
            </a:r>
            <a:endParaRPr lang="es-AR" sz="2400" b="1" dirty="0" smtClean="0">
              <a:solidFill>
                <a:srgbClr val="006600"/>
              </a:solidFill>
              <a:effectLst>
                <a:outerShdw blurRad="38100" dist="38100" dir="2700000" algn="tl">
                  <a:srgbClr val="C0C0C0"/>
                </a:outerShdw>
              </a:effectLst>
              <a:latin typeface="Verdana" pitchFamily="34" charset="0"/>
              <a:ea typeface="Verdana" pitchFamily="34" charset="0"/>
              <a:cs typeface="Verdana" pitchFamily="34" charset="0"/>
            </a:endParaRPr>
          </a:p>
          <a:p>
            <a:pPr algn="ctr">
              <a:lnSpc>
                <a:spcPct val="80000"/>
              </a:lnSpc>
            </a:pPr>
            <a:r>
              <a:rPr lang="fr-CH" sz="2400" b="1" dirty="0" smtClean="0">
                <a:solidFill>
                  <a:srgbClr val="006600"/>
                </a:solidFill>
                <a:effectLst>
                  <a:outerShdw blurRad="38100" dist="38100" dir="2700000" algn="tl">
                    <a:srgbClr val="C0C0C0"/>
                  </a:outerShdw>
                </a:effectLst>
                <a:latin typeface="Verdana" pitchFamily="34" charset="0"/>
                <a:ea typeface="Verdana" pitchFamily="34" charset="0"/>
                <a:cs typeface="Verdana" pitchFamily="34" charset="0"/>
              </a:rPr>
              <a:t>Date</a:t>
            </a:r>
            <a:endParaRPr lang="en-GB" sz="2400" b="1" dirty="0">
              <a:solidFill>
                <a:srgbClr val="006600"/>
              </a:solidFill>
              <a:effectLst>
                <a:outerShdw blurRad="38100" dist="38100" dir="2700000" algn="tl">
                  <a:srgbClr val="C0C0C0"/>
                </a:outerShdw>
              </a:effectLst>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551058826"/>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userDrawn="1">
  <p:cSld name="Title Slide">
    <p:spTree>
      <p:nvGrpSpPr>
        <p:cNvPr id="1" name=""/>
        <p:cNvGrpSpPr/>
        <p:nvPr/>
      </p:nvGrpSpPr>
      <p:grpSpPr>
        <a:xfrm>
          <a:off x="0" y="0"/>
          <a:ext cx="0" cy="0"/>
          <a:chOff x="0" y="0"/>
          <a:chExt cx="0" cy="0"/>
        </a:xfrm>
      </p:grpSpPr>
      <p:sp>
        <p:nvSpPr>
          <p:cNvPr id="10" name="Rectangle 3"/>
          <p:cNvSpPr>
            <a:spLocks noGrp="1" noChangeArrowheads="1"/>
          </p:cNvSpPr>
          <p:nvPr>
            <p:ph type="title"/>
          </p:nvPr>
        </p:nvSpPr>
        <p:spPr>
          <a:xfrm>
            <a:off x="3152800" y="332656"/>
            <a:ext cx="6753200" cy="1143000"/>
          </a:xfrm>
        </p:spPr>
        <p:txBody>
          <a:bodyPr/>
          <a:lstStyle>
            <a:lvl1pPr algn="l">
              <a:defRPr>
                <a:solidFill>
                  <a:schemeClr val="bg1"/>
                </a:solidFill>
              </a:defRPr>
            </a:lvl1pPr>
          </a:lstStyle>
          <a:p>
            <a:pPr algn="l" eaLnBrk="1" hangingPunct="1"/>
            <a:r>
              <a:rPr lang="en-GB" sz="4000" b="1" dirty="0" smtClean="0">
                <a:solidFill>
                  <a:schemeClr val="bg1"/>
                </a:solidFill>
                <a:latin typeface="Verdana" pitchFamily="34" charset="0"/>
                <a:ea typeface="Verdana" pitchFamily="34" charset="0"/>
                <a:cs typeface="Verdana" pitchFamily="34" charset="0"/>
              </a:rPr>
              <a:t>Main title here</a:t>
            </a:r>
          </a:p>
        </p:txBody>
      </p:sp>
      <p:sp>
        <p:nvSpPr>
          <p:cNvPr id="3" name="Content Placeholder 2"/>
          <p:cNvSpPr>
            <a:spLocks noGrp="1"/>
          </p:cNvSpPr>
          <p:nvPr>
            <p:ph sz="quarter" idx="10"/>
          </p:nvPr>
        </p:nvSpPr>
        <p:spPr>
          <a:xfrm>
            <a:off x="849313" y="2132856"/>
            <a:ext cx="8496300" cy="4032994"/>
          </a:xfrm>
        </p:spPr>
        <p:txBody>
          <a:bodyPr/>
          <a:lstStyle>
            <a:lvl1pPr>
              <a:defRPr>
                <a:solidFill>
                  <a:schemeClr val="accent6">
                    <a:lumMod val="50000"/>
                  </a:schemeClr>
                </a:solidFill>
                <a:latin typeface="Verdana" pitchFamily="34" charset="0"/>
                <a:ea typeface="Verdana" pitchFamily="34" charset="0"/>
                <a:cs typeface="Verdana" pitchFamily="34" charset="0"/>
              </a:defRPr>
            </a:lvl1pPr>
            <a:lvl2pPr>
              <a:defRPr>
                <a:solidFill>
                  <a:schemeClr val="accent6">
                    <a:lumMod val="50000"/>
                  </a:schemeClr>
                </a:solidFill>
                <a:latin typeface="Verdana" pitchFamily="34" charset="0"/>
                <a:ea typeface="Verdana" pitchFamily="34" charset="0"/>
                <a:cs typeface="Verdana" pitchFamily="34" charset="0"/>
              </a:defRPr>
            </a:lvl2pPr>
            <a:lvl3pPr>
              <a:defRPr>
                <a:solidFill>
                  <a:schemeClr val="accent6">
                    <a:lumMod val="50000"/>
                  </a:schemeClr>
                </a:solidFill>
                <a:latin typeface="Verdana" pitchFamily="34" charset="0"/>
                <a:ea typeface="Verdana" pitchFamily="34" charset="0"/>
                <a:cs typeface="Verdana" pitchFamily="34" charset="0"/>
              </a:defRPr>
            </a:lvl3pPr>
            <a:lvl4pPr>
              <a:defRPr>
                <a:solidFill>
                  <a:schemeClr val="accent6">
                    <a:lumMod val="50000"/>
                  </a:schemeClr>
                </a:solidFill>
                <a:latin typeface="Verdana" pitchFamily="34" charset="0"/>
                <a:ea typeface="Verdana" pitchFamily="34" charset="0"/>
                <a:cs typeface="Verdana" pitchFamily="34" charset="0"/>
              </a:defRPr>
            </a:lvl4pPr>
            <a:lvl5pPr>
              <a:defRPr>
                <a:solidFill>
                  <a:schemeClr val="accent6">
                    <a:lumMod val="50000"/>
                  </a:schemeClr>
                </a:solidFill>
                <a:latin typeface="Verdana" pitchFamily="34" charset="0"/>
                <a:ea typeface="Verdana" pitchFamily="34" charset="0"/>
                <a:cs typeface="Verdana"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305940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userDrawn="1">
  <p:cSld name="1_Title and Content">
    <p:spTree>
      <p:nvGrpSpPr>
        <p:cNvPr id="1" name=""/>
        <p:cNvGrpSpPr/>
        <p:nvPr/>
      </p:nvGrpSpPr>
      <p:grpSpPr>
        <a:xfrm>
          <a:off x="0" y="0"/>
          <a:ext cx="0" cy="0"/>
          <a:chOff x="0" y="0"/>
          <a:chExt cx="0" cy="0"/>
        </a:xfrm>
      </p:grpSpPr>
      <p:sp>
        <p:nvSpPr>
          <p:cNvPr id="7" name="Rectangle 3"/>
          <p:cNvSpPr txBox="1">
            <a:spLocks noChangeArrowheads="1"/>
          </p:cNvSpPr>
          <p:nvPr userDrawn="1"/>
        </p:nvSpPr>
        <p:spPr>
          <a:xfrm>
            <a:off x="3152800" y="332656"/>
            <a:ext cx="6753200" cy="11430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400" kern="1200" baseline="0">
                <a:solidFill>
                  <a:schemeClr val="bg1"/>
                </a:solidFill>
                <a:latin typeface="+mj-lt"/>
                <a:ea typeface="+mj-ea"/>
                <a:cs typeface="+mj-cs"/>
              </a:defRPr>
            </a:lvl1pPr>
          </a:lstStyle>
          <a:p>
            <a:r>
              <a:rPr lang="en-GB" sz="4000" b="1" dirty="0" smtClean="0">
                <a:latin typeface="Verdana" pitchFamily="34" charset="0"/>
                <a:ea typeface="Verdana" pitchFamily="34" charset="0"/>
                <a:cs typeface="Verdana" pitchFamily="34" charset="0"/>
              </a:rPr>
              <a:t>Main title here</a:t>
            </a:r>
          </a:p>
        </p:txBody>
      </p:sp>
      <p:sp>
        <p:nvSpPr>
          <p:cNvPr id="8" name="Content Placeholder 2"/>
          <p:cNvSpPr>
            <a:spLocks noGrp="1"/>
          </p:cNvSpPr>
          <p:nvPr>
            <p:ph sz="quarter" idx="10"/>
          </p:nvPr>
        </p:nvSpPr>
        <p:spPr>
          <a:xfrm>
            <a:off x="849313" y="2132856"/>
            <a:ext cx="8496300" cy="4032994"/>
          </a:xfrm>
        </p:spPr>
        <p:txBody>
          <a:bodyPr/>
          <a:lstStyle>
            <a:lvl1pPr>
              <a:defRPr>
                <a:solidFill>
                  <a:schemeClr val="accent6">
                    <a:lumMod val="50000"/>
                  </a:schemeClr>
                </a:solidFill>
                <a:latin typeface="Verdana" pitchFamily="34" charset="0"/>
                <a:ea typeface="Verdana" pitchFamily="34" charset="0"/>
                <a:cs typeface="Verdana" pitchFamily="34" charset="0"/>
              </a:defRPr>
            </a:lvl1pPr>
            <a:lvl2pPr>
              <a:defRPr>
                <a:solidFill>
                  <a:schemeClr val="accent6">
                    <a:lumMod val="50000"/>
                  </a:schemeClr>
                </a:solidFill>
                <a:latin typeface="Verdana" pitchFamily="34" charset="0"/>
                <a:ea typeface="Verdana" pitchFamily="34" charset="0"/>
                <a:cs typeface="Verdana" pitchFamily="34" charset="0"/>
              </a:defRPr>
            </a:lvl2pPr>
            <a:lvl3pPr>
              <a:defRPr>
                <a:solidFill>
                  <a:schemeClr val="accent6">
                    <a:lumMod val="50000"/>
                  </a:schemeClr>
                </a:solidFill>
                <a:latin typeface="Verdana" pitchFamily="34" charset="0"/>
                <a:ea typeface="Verdana" pitchFamily="34" charset="0"/>
                <a:cs typeface="Verdana" pitchFamily="34" charset="0"/>
              </a:defRPr>
            </a:lvl3pPr>
            <a:lvl4pPr>
              <a:defRPr>
                <a:solidFill>
                  <a:schemeClr val="accent6">
                    <a:lumMod val="50000"/>
                  </a:schemeClr>
                </a:solidFill>
                <a:latin typeface="Verdana" pitchFamily="34" charset="0"/>
                <a:ea typeface="Verdana" pitchFamily="34" charset="0"/>
                <a:cs typeface="Verdana" pitchFamily="34" charset="0"/>
              </a:defRPr>
            </a:lvl4pPr>
            <a:lvl5pPr>
              <a:defRPr>
                <a:solidFill>
                  <a:schemeClr val="accent6">
                    <a:lumMod val="50000"/>
                  </a:schemeClr>
                </a:solidFill>
                <a:latin typeface="Verdana" pitchFamily="34" charset="0"/>
                <a:ea typeface="Verdana" pitchFamily="34" charset="0"/>
                <a:cs typeface="Verdana"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25113176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userDrawn="1">
  <p:cSld name="Section Header">
    <p:spTree>
      <p:nvGrpSpPr>
        <p:cNvPr id="1" name=""/>
        <p:cNvGrpSpPr/>
        <p:nvPr/>
      </p:nvGrpSpPr>
      <p:grpSpPr>
        <a:xfrm>
          <a:off x="0" y="0"/>
          <a:ext cx="0" cy="0"/>
          <a:chOff x="0" y="0"/>
          <a:chExt cx="0" cy="0"/>
        </a:xfrm>
      </p:grpSpPr>
      <p:sp>
        <p:nvSpPr>
          <p:cNvPr id="8" name="Rectangle 3"/>
          <p:cNvSpPr txBox="1">
            <a:spLocks noChangeArrowheads="1"/>
          </p:cNvSpPr>
          <p:nvPr userDrawn="1"/>
        </p:nvSpPr>
        <p:spPr>
          <a:xfrm>
            <a:off x="3152800" y="332656"/>
            <a:ext cx="6753200" cy="11430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400" kern="1200" baseline="0">
                <a:solidFill>
                  <a:schemeClr val="bg1"/>
                </a:solidFill>
                <a:latin typeface="+mj-lt"/>
                <a:ea typeface="+mj-ea"/>
                <a:cs typeface="+mj-cs"/>
              </a:defRPr>
            </a:lvl1pPr>
          </a:lstStyle>
          <a:p>
            <a:r>
              <a:rPr lang="en-GB" sz="4000" b="1" dirty="0" smtClean="0">
                <a:latin typeface="Verdana" pitchFamily="34" charset="0"/>
                <a:ea typeface="Verdana" pitchFamily="34" charset="0"/>
                <a:cs typeface="Verdana" pitchFamily="34" charset="0"/>
              </a:rPr>
              <a:t>Main title here</a:t>
            </a:r>
          </a:p>
        </p:txBody>
      </p:sp>
      <p:sp>
        <p:nvSpPr>
          <p:cNvPr id="9" name="Content Placeholder 2"/>
          <p:cNvSpPr>
            <a:spLocks noGrp="1"/>
          </p:cNvSpPr>
          <p:nvPr>
            <p:ph sz="quarter" idx="10"/>
          </p:nvPr>
        </p:nvSpPr>
        <p:spPr>
          <a:xfrm>
            <a:off x="849313" y="2132856"/>
            <a:ext cx="8496300" cy="4032994"/>
          </a:xfrm>
        </p:spPr>
        <p:txBody>
          <a:bodyPr/>
          <a:lstStyle>
            <a:lvl1pPr>
              <a:defRPr>
                <a:solidFill>
                  <a:schemeClr val="accent6">
                    <a:lumMod val="50000"/>
                  </a:schemeClr>
                </a:solidFill>
                <a:latin typeface="Verdana" pitchFamily="34" charset="0"/>
                <a:ea typeface="Verdana" pitchFamily="34" charset="0"/>
                <a:cs typeface="Verdana" pitchFamily="34" charset="0"/>
              </a:defRPr>
            </a:lvl1pPr>
            <a:lvl2pPr>
              <a:defRPr>
                <a:solidFill>
                  <a:schemeClr val="accent6">
                    <a:lumMod val="50000"/>
                  </a:schemeClr>
                </a:solidFill>
                <a:latin typeface="Verdana" pitchFamily="34" charset="0"/>
                <a:ea typeface="Verdana" pitchFamily="34" charset="0"/>
                <a:cs typeface="Verdana" pitchFamily="34" charset="0"/>
              </a:defRPr>
            </a:lvl2pPr>
            <a:lvl3pPr>
              <a:defRPr>
                <a:solidFill>
                  <a:schemeClr val="accent6">
                    <a:lumMod val="50000"/>
                  </a:schemeClr>
                </a:solidFill>
                <a:latin typeface="Verdana" pitchFamily="34" charset="0"/>
                <a:ea typeface="Verdana" pitchFamily="34" charset="0"/>
                <a:cs typeface="Verdana" pitchFamily="34" charset="0"/>
              </a:defRPr>
            </a:lvl3pPr>
            <a:lvl4pPr>
              <a:defRPr>
                <a:solidFill>
                  <a:schemeClr val="accent6">
                    <a:lumMod val="50000"/>
                  </a:schemeClr>
                </a:solidFill>
                <a:latin typeface="Verdana" pitchFamily="34" charset="0"/>
                <a:ea typeface="Verdana" pitchFamily="34" charset="0"/>
                <a:cs typeface="Verdana" pitchFamily="34" charset="0"/>
              </a:defRPr>
            </a:lvl4pPr>
            <a:lvl5pPr>
              <a:defRPr>
                <a:solidFill>
                  <a:schemeClr val="accent6">
                    <a:lumMod val="50000"/>
                  </a:schemeClr>
                </a:solidFill>
                <a:latin typeface="Verdana" pitchFamily="34" charset="0"/>
                <a:ea typeface="Verdana" pitchFamily="34" charset="0"/>
                <a:cs typeface="Verdana"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639885415"/>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95300" y="2348880"/>
            <a:ext cx="4375150" cy="3777284"/>
          </a:xfrm>
        </p:spPr>
        <p:txBody>
          <a:bodyPr/>
          <a:lstStyle>
            <a:lvl1pPr>
              <a:defRPr lang="en-US" sz="2000" b="1" kern="1200" baseline="0" dirty="0" smtClean="0">
                <a:solidFill>
                  <a:srgbClr val="006600"/>
                </a:solidFill>
                <a:latin typeface="Verdana" pitchFamily="34" charset="0"/>
                <a:ea typeface="Verdana" pitchFamily="34" charset="0"/>
                <a:cs typeface="Verdana" pitchFamily="34" charset="0"/>
              </a:defRPr>
            </a:lvl1pPr>
            <a:lvl2pPr>
              <a:defRPr sz="2400">
                <a:solidFill>
                  <a:schemeClr val="accent6">
                    <a:lumMod val="50000"/>
                  </a:schemeClr>
                </a:solidFill>
              </a:defRPr>
            </a:lvl2pPr>
            <a:lvl3pPr>
              <a:defRPr sz="2000">
                <a:solidFill>
                  <a:schemeClr val="accent6">
                    <a:lumMod val="50000"/>
                  </a:schemeClr>
                </a:solidFill>
              </a:defRPr>
            </a:lvl3pPr>
            <a:lvl4pPr>
              <a:defRPr sz="1800">
                <a:solidFill>
                  <a:schemeClr val="accent6">
                    <a:lumMod val="50000"/>
                  </a:schemeClr>
                </a:solidFill>
              </a:defRPr>
            </a:lvl4pPr>
            <a:lvl5pPr>
              <a:defRPr sz="1800">
                <a:solidFill>
                  <a:schemeClr val="accent6">
                    <a:lumMod val="50000"/>
                  </a:schemeClr>
                </a:solidFill>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5035550" y="2348880"/>
            <a:ext cx="4375150" cy="3777284"/>
          </a:xfrm>
        </p:spPr>
        <p:txBody>
          <a:bodyPr/>
          <a:lstStyle>
            <a:lvl1pPr>
              <a:defRPr lang="en-US" sz="2000" b="1" kern="1200" baseline="0" dirty="0" smtClean="0">
                <a:solidFill>
                  <a:srgbClr val="006600"/>
                </a:solidFill>
                <a:latin typeface="Verdana" pitchFamily="34" charset="0"/>
                <a:ea typeface="Verdana" pitchFamily="34" charset="0"/>
                <a:cs typeface="Verdana" pitchFamily="34" charset="0"/>
              </a:defRPr>
            </a:lvl1pPr>
            <a:lvl2pPr>
              <a:defRPr sz="2400">
                <a:solidFill>
                  <a:schemeClr val="accent6">
                    <a:lumMod val="50000"/>
                  </a:schemeClr>
                </a:solidFill>
              </a:defRPr>
            </a:lvl2pPr>
            <a:lvl3pPr>
              <a:defRPr sz="2000">
                <a:solidFill>
                  <a:schemeClr val="accent6">
                    <a:lumMod val="50000"/>
                  </a:schemeClr>
                </a:solidFill>
              </a:defRPr>
            </a:lvl3pPr>
            <a:lvl4pPr>
              <a:defRPr sz="1800">
                <a:solidFill>
                  <a:schemeClr val="accent6">
                    <a:lumMod val="50000"/>
                  </a:schemeClr>
                </a:solidFill>
              </a:defRPr>
            </a:lvl4pPr>
            <a:lvl5pPr>
              <a:defRPr sz="1800">
                <a:solidFill>
                  <a:schemeClr val="accent6">
                    <a:lumMod val="50000"/>
                  </a:schemeClr>
                </a:solidFill>
              </a:defRPr>
            </a:lvl5pPr>
            <a:lvl6pPr>
              <a:defRPr sz="1800"/>
            </a:lvl6pPr>
            <a:lvl7pPr>
              <a:defRPr sz="1800"/>
            </a:lvl7pPr>
            <a:lvl8pPr>
              <a:defRPr sz="1800"/>
            </a:lvl8pPr>
            <a:lvl9pPr>
              <a:defRPr sz="1800"/>
            </a:lvl9pPr>
          </a:lstStyle>
          <a:p>
            <a:pPr marL="0" lvl="0" indent="0" algn="l" defTabSz="914400" rtl="0" eaLnBrk="1" latinLnBrk="0" hangingPunct="1">
              <a:spcBef>
                <a:spcPct val="20000"/>
              </a:spcBef>
              <a:buFont typeface="Arial" pitchFamily="34" charset="0"/>
              <a:buNone/>
            </a:pPr>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Rectangle 3"/>
          <p:cNvSpPr>
            <a:spLocks noGrp="1" noChangeArrowheads="1"/>
          </p:cNvSpPr>
          <p:nvPr>
            <p:ph type="title"/>
          </p:nvPr>
        </p:nvSpPr>
        <p:spPr>
          <a:xfrm>
            <a:off x="3152800" y="332656"/>
            <a:ext cx="6753200" cy="1143000"/>
          </a:xfrm>
        </p:spPr>
        <p:txBody>
          <a:bodyPr/>
          <a:lstStyle>
            <a:lvl1pPr algn="l">
              <a:defRPr>
                <a:solidFill>
                  <a:schemeClr val="bg1"/>
                </a:solidFill>
              </a:defRPr>
            </a:lvl1pPr>
          </a:lstStyle>
          <a:p>
            <a:pPr algn="l" eaLnBrk="1" hangingPunct="1"/>
            <a:r>
              <a:rPr lang="en-GB" sz="4000" b="1" dirty="0" smtClean="0">
                <a:solidFill>
                  <a:schemeClr val="bg1"/>
                </a:solidFill>
                <a:latin typeface="Verdana" pitchFamily="34" charset="0"/>
                <a:ea typeface="Verdana" pitchFamily="34" charset="0"/>
                <a:cs typeface="Verdana" pitchFamily="34" charset="0"/>
              </a:rPr>
              <a:t>Main title here</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488468906"/>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userDrawn="1">
  <p:cSld name="Comparison">
    <p:spTree>
      <p:nvGrpSpPr>
        <p:cNvPr id="1" name=""/>
        <p:cNvGrpSpPr/>
        <p:nvPr/>
      </p:nvGrpSpPr>
      <p:grpSpPr>
        <a:xfrm>
          <a:off x="0" y="0"/>
          <a:ext cx="0" cy="0"/>
          <a:chOff x="0" y="0"/>
          <a:chExt cx="0" cy="0"/>
        </a:xfrm>
      </p:grpSpPr>
      <p:sp>
        <p:nvSpPr>
          <p:cNvPr id="11" name="Rectangle 3"/>
          <p:cNvSpPr>
            <a:spLocks noGrp="1" noChangeArrowheads="1"/>
          </p:cNvSpPr>
          <p:nvPr>
            <p:ph type="title"/>
          </p:nvPr>
        </p:nvSpPr>
        <p:spPr>
          <a:xfrm>
            <a:off x="3152800" y="332656"/>
            <a:ext cx="6753200" cy="1143000"/>
          </a:xfrm>
        </p:spPr>
        <p:txBody>
          <a:bodyPr/>
          <a:lstStyle>
            <a:lvl1pPr algn="l">
              <a:defRPr>
                <a:solidFill>
                  <a:schemeClr val="bg1"/>
                </a:solidFill>
              </a:defRPr>
            </a:lvl1pPr>
          </a:lstStyle>
          <a:p>
            <a:pPr algn="l" eaLnBrk="1" hangingPunct="1"/>
            <a:r>
              <a:rPr lang="en-GB" sz="4000" b="1" dirty="0" smtClean="0">
                <a:solidFill>
                  <a:schemeClr val="bg1"/>
                </a:solidFill>
                <a:latin typeface="Verdana" pitchFamily="34" charset="0"/>
                <a:ea typeface="Verdana" pitchFamily="34" charset="0"/>
                <a:cs typeface="Verdana" pitchFamily="34" charset="0"/>
              </a:rPr>
              <a:t>Main title here</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035651075"/>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88504" y="1772816"/>
            <a:ext cx="3259006" cy="1162050"/>
          </a:xfrm>
        </p:spPr>
        <p:txBody>
          <a:bodyPr anchor="b"/>
          <a:lstStyle>
            <a:lvl1pPr algn="l">
              <a:defRPr sz="2000" b="1">
                <a:solidFill>
                  <a:srgbClr val="006600"/>
                </a:solidFill>
                <a:latin typeface="Verdana" pitchFamily="34" charset="0"/>
                <a:ea typeface="Verdana" pitchFamily="34" charset="0"/>
                <a:cs typeface="Verdana"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3872971" y="2132856"/>
            <a:ext cx="5537729" cy="3993308"/>
          </a:xfrm>
        </p:spPr>
        <p:txBody>
          <a:bodyPr/>
          <a:lstStyle>
            <a:lvl1pPr>
              <a:defRPr sz="3200">
                <a:solidFill>
                  <a:schemeClr val="accent6">
                    <a:lumMod val="50000"/>
                  </a:schemeClr>
                </a:solidFill>
                <a:latin typeface="Verdana" pitchFamily="34" charset="0"/>
                <a:ea typeface="Verdana" pitchFamily="34" charset="0"/>
                <a:cs typeface="Verdana" pitchFamily="34" charset="0"/>
              </a:defRPr>
            </a:lvl1pPr>
            <a:lvl2pPr>
              <a:defRPr sz="2800">
                <a:solidFill>
                  <a:schemeClr val="accent6">
                    <a:lumMod val="50000"/>
                  </a:schemeClr>
                </a:solidFill>
                <a:latin typeface="Verdana" pitchFamily="34" charset="0"/>
                <a:ea typeface="Verdana" pitchFamily="34" charset="0"/>
                <a:cs typeface="Verdana" pitchFamily="34" charset="0"/>
              </a:defRPr>
            </a:lvl2pPr>
            <a:lvl3pPr>
              <a:defRPr sz="2400">
                <a:solidFill>
                  <a:schemeClr val="accent6">
                    <a:lumMod val="50000"/>
                  </a:schemeClr>
                </a:solidFill>
                <a:latin typeface="Verdana" pitchFamily="34" charset="0"/>
                <a:ea typeface="Verdana" pitchFamily="34" charset="0"/>
                <a:cs typeface="Verdana" pitchFamily="34" charset="0"/>
              </a:defRPr>
            </a:lvl3pPr>
            <a:lvl4pPr>
              <a:defRPr sz="2000">
                <a:solidFill>
                  <a:schemeClr val="accent6">
                    <a:lumMod val="50000"/>
                  </a:schemeClr>
                </a:solidFill>
                <a:latin typeface="Verdana" pitchFamily="34" charset="0"/>
                <a:ea typeface="Verdana" pitchFamily="34" charset="0"/>
                <a:cs typeface="Verdana" pitchFamily="34" charset="0"/>
              </a:defRPr>
            </a:lvl4pPr>
            <a:lvl5pPr>
              <a:defRPr sz="2000">
                <a:solidFill>
                  <a:schemeClr val="accent6">
                    <a:lumMod val="50000"/>
                  </a:schemeClr>
                </a:solidFill>
                <a:latin typeface="Verdana" pitchFamily="34" charset="0"/>
                <a:ea typeface="Verdana" pitchFamily="34" charset="0"/>
                <a:cs typeface="Verdana" pitchFamily="34" charset="0"/>
              </a:defRPr>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95300" y="3212976"/>
            <a:ext cx="3259006" cy="2913188"/>
          </a:xfrm>
        </p:spPr>
        <p:txBody>
          <a:bodyPr/>
          <a:lstStyle>
            <a:lvl1pPr marL="0" indent="0">
              <a:buNone/>
              <a:defRPr sz="1400">
                <a:solidFill>
                  <a:schemeClr val="accent6">
                    <a:lumMod val="50000"/>
                  </a:schemeClr>
                </a:solidFill>
                <a:latin typeface="Verdana" pitchFamily="34" charset="0"/>
                <a:ea typeface="Verdana" pitchFamily="34" charset="0"/>
                <a:cs typeface="Verdana"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8" name="Rectangle 3"/>
          <p:cNvSpPr txBox="1">
            <a:spLocks noChangeArrowheads="1"/>
          </p:cNvSpPr>
          <p:nvPr userDrawn="1"/>
        </p:nvSpPr>
        <p:spPr>
          <a:xfrm>
            <a:off x="3152800" y="332656"/>
            <a:ext cx="6753200" cy="11430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400" kern="1200" baseline="0">
                <a:solidFill>
                  <a:schemeClr val="bg1"/>
                </a:solidFill>
                <a:latin typeface="+mj-lt"/>
                <a:ea typeface="+mj-ea"/>
                <a:cs typeface="+mj-cs"/>
              </a:defRPr>
            </a:lvl1pPr>
          </a:lstStyle>
          <a:p>
            <a:r>
              <a:rPr lang="en-GB" sz="4000" b="1" smtClean="0">
                <a:latin typeface="Verdana" pitchFamily="34" charset="0"/>
                <a:ea typeface="Verdana" pitchFamily="34" charset="0"/>
                <a:cs typeface="Verdana" pitchFamily="34" charset="0"/>
              </a:rPr>
              <a:t>Main title here</a:t>
            </a:r>
            <a:endParaRPr lang="en-GB" sz="4000" b="1" dirty="0" smtClean="0">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27029908"/>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theme" Target="../theme/theme1.xml"/><Relationship Id="rId9"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blipFill dpi="0" rotWithShape="1">
          <a:blip r:embed="rId9">
            <a:lum/>
          </a:blip>
          <a:srcRect/>
          <a:stretch>
            <a:fillRect t="-2000" b="-2000"/>
          </a:stretch>
        </a:blipFill>
        <a:effectLst/>
      </p:bgPr>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3577" y="2276872"/>
            <a:ext cx="9906000" cy="1143000"/>
          </a:xfrm>
          <a:prstGeom prst="rect">
            <a:avLst/>
          </a:prstGeom>
        </p:spPr>
        <p:txBody>
          <a:bodyPr vert="horz" lIns="91440" tIns="45720" rIns="91440" bIns="45720" rtlCol="0" anchor="ctr">
            <a:normAutofit/>
          </a:bodyPr>
          <a:lstStyle/>
          <a:p>
            <a:r>
              <a:rPr lang="en-GB" sz="4000" b="1" dirty="0" smtClean="0">
                <a:solidFill>
                  <a:srgbClr val="006600"/>
                </a:solidFill>
                <a:latin typeface="Verdana" pitchFamily="34" charset="0"/>
                <a:ea typeface="Verdana" pitchFamily="34" charset="0"/>
                <a:cs typeface="Verdana" pitchFamily="34" charset="0"/>
              </a:rPr>
              <a:t>Main title</a:t>
            </a:r>
          </a:p>
        </p:txBody>
      </p:sp>
      <p:sp>
        <p:nvSpPr>
          <p:cNvPr id="23" name="Text Placeholder 22"/>
          <p:cNvSpPr>
            <a:spLocks noGrp="1"/>
          </p:cNvSpPr>
          <p:nvPr>
            <p:ph type="body" idx="1"/>
          </p:nvPr>
        </p:nvSpPr>
        <p:spPr>
          <a:xfrm>
            <a:off x="0" y="3573016"/>
            <a:ext cx="9906000" cy="4525963"/>
          </a:xfrm>
          <a:prstGeom prst="rect">
            <a:avLst/>
          </a:prstGeom>
        </p:spPr>
        <p:txBody>
          <a:bodyPr vert="horz" lIns="91440" tIns="45720" rIns="91440" bIns="45720" rtlCol="0">
            <a:normAutofit/>
          </a:bodyPr>
          <a:lstStyle/>
          <a:p>
            <a:pPr algn="ctr">
              <a:lnSpc>
                <a:spcPct val="80000"/>
              </a:lnSpc>
            </a:pPr>
            <a:r>
              <a:rPr lang="es-AR" sz="2400" b="1" dirty="0" err="1" smtClean="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Subtitle</a:t>
            </a:r>
            <a:endParaRPr lang="es-AR" sz="2400" b="1" dirty="0" smtClean="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endParaRPr>
          </a:p>
          <a:p>
            <a:pPr algn="ctr">
              <a:lnSpc>
                <a:spcPct val="80000"/>
              </a:lnSpc>
            </a:pPr>
            <a:endParaRPr lang="es-AR" sz="2400" b="1" dirty="0" smtClean="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endParaRPr>
          </a:p>
          <a:p>
            <a:pPr algn="ctr">
              <a:lnSpc>
                <a:spcPct val="80000"/>
              </a:lnSpc>
            </a:pPr>
            <a:r>
              <a:rPr lang="es-AR" b="1" dirty="0" err="1" smtClean="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Author</a:t>
            </a:r>
            <a:endParaRPr lang="es-AR" b="1" dirty="0" smtClean="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endParaRPr>
          </a:p>
          <a:p>
            <a:pPr algn="ctr">
              <a:lnSpc>
                <a:spcPct val="80000"/>
              </a:lnSpc>
            </a:pPr>
            <a:r>
              <a:rPr lang="fr-CH" sz="1800" dirty="0" err="1" smtClean="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Her</a:t>
            </a:r>
            <a:r>
              <a:rPr lang="fr-CH" sz="1800" dirty="0" smtClean="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a:t>
            </a:r>
            <a:r>
              <a:rPr lang="fr-CH" sz="1800" dirty="0" err="1" smtClean="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his</a:t>
            </a:r>
            <a:r>
              <a:rPr lang="fr-CH" sz="1800" dirty="0" smtClean="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 </a:t>
            </a:r>
            <a:r>
              <a:rPr lang="fr-CH" sz="1800" dirty="0" err="1" smtClean="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title</a:t>
            </a:r>
            <a:endParaRPr lang="en-US" sz="1800" dirty="0" smtClean="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endParaRPr>
          </a:p>
          <a:p>
            <a:pPr algn="ctr">
              <a:lnSpc>
                <a:spcPct val="80000"/>
              </a:lnSpc>
            </a:pPr>
            <a:endParaRPr lang="es-AR" sz="2400" b="1" dirty="0" smtClean="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endParaRPr>
          </a:p>
          <a:p>
            <a:pPr algn="ctr">
              <a:lnSpc>
                <a:spcPct val="80000"/>
              </a:lnSpc>
            </a:pPr>
            <a:r>
              <a:rPr lang="es-AR" sz="2400" b="1" dirty="0" err="1" smtClean="0">
                <a:solidFill>
                  <a:srgbClr val="006600"/>
                </a:solidFill>
                <a:effectLst>
                  <a:outerShdw blurRad="38100" dist="38100" dir="2700000" algn="tl">
                    <a:srgbClr val="C0C0C0"/>
                  </a:outerShdw>
                </a:effectLst>
                <a:latin typeface="Verdana" pitchFamily="34" charset="0"/>
                <a:ea typeface="Verdana" pitchFamily="34" charset="0"/>
                <a:cs typeface="Verdana" pitchFamily="34" charset="0"/>
              </a:rPr>
              <a:t>Location</a:t>
            </a:r>
            <a:endParaRPr lang="es-AR" sz="2400" b="1" dirty="0" smtClean="0">
              <a:solidFill>
                <a:srgbClr val="006600"/>
              </a:solidFill>
              <a:effectLst>
                <a:outerShdw blurRad="38100" dist="38100" dir="2700000" algn="tl">
                  <a:srgbClr val="C0C0C0"/>
                </a:outerShdw>
              </a:effectLst>
              <a:latin typeface="Verdana" pitchFamily="34" charset="0"/>
              <a:ea typeface="Verdana" pitchFamily="34" charset="0"/>
              <a:cs typeface="Verdana" pitchFamily="34" charset="0"/>
            </a:endParaRPr>
          </a:p>
          <a:p>
            <a:pPr algn="ctr">
              <a:lnSpc>
                <a:spcPct val="80000"/>
              </a:lnSpc>
            </a:pPr>
            <a:r>
              <a:rPr lang="fr-CH" sz="2400" b="1" dirty="0" smtClean="0">
                <a:solidFill>
                  <a:srgbClr val="006600"/>
                </a:solidFill>
                <a:effectLst>
                  <a:outerShdw blurRad="38100" dist="38100" dir="2700000" algn="tl">
                    <a:srgbClr val="C0C0C0"/>
                  </a:outerShdw>
                </a:effectLst>
                <a:latin typeface="Verdana" pitchFamily="34" charset="0"/>
                <a:ea typeface="Verdana" pitchFamily="34" charset="0"/>
                <a:cs typeface="Verdana" pitchFamily="34" charset="0"/>
              </a:rPr>
              <a:t>Date</a:t>
            </a:r>
            <a:endParaRPr lang="en-GB" sz="2400" b="1" dirty="0">
              <a:solidFill>
                <a:srgbClr val="006600"/>
              </a:solidFill>
              <a:effectLst>
                <a:outerShdw blurRad="38100" dist="38100" dir="2700000" algn="tl">
                  <a:srgbClr val="C0C0C0"/>
                </a:outerShdw>
              </a:effectLst>
              <a:latin typeface="Verdana" pitchFamily="34" charset="0"/>
              <a:ea typeface="Verdana" pitchFamily="34" charset="0"/>
              <a:cs typeface="Verdana" pitchFamily="34" charset="0"/>
            </a:endParaRPr>
          </a:p>
        </p:txBody>
      </p:sp>
      <p:sp>
        <p:nvSpPr>
          <p:cNvPr id="4" name="Rectangle 3"/>
          <p:cNvSpPr/>
          <p:nvPr/>
        </p:nvSpPr>
        <p:spPr>
          <a:xfrm>
            <a:off x="0" y="1484784"/>
            <a:ext cx="9906000" cy="53732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104687281"/>
      </p:ext>
    </p:extLst>
  </p:cSld>
  <p:clrMap bg1="lt1" tx1="dk1" bg2="lt2" tx2="dk2" accent1="accent1" accent2="accent2" accent3="accent3" accent4="accent4" accent5="accent5" accent6="accent6" hlink="hlink" folHlink="folHlink"/>
  <p:sldLayoutIdLst>
    <p:sldLayoutId id="2147483650" r:id="rId1"/>
    <p:sldLayoutId id="2147483649" r:id="rId2"/>
    <p:sldLayoutId id="2147483651" r:id="rId3"/>
    <p:sldLayoutId id="2147483652" r:id="rId4"/>
    <p:sldLayoutId id="2147483653" r:id="rId5"/>
    <p:sldLayoutId id="2147483654" r:id="rId6"/>
    <p:sldLayoutId id="2147483657" r:id="rId7"/>
  </p:sldLayoutIdLst>
  <p:timing>
    <p:tnLst>
      <p:par>
        <p:cTn id="1" dur="indefinite" restart="never" nodeType="tmRoot"/>
      </p:par>
    </p:tnLst>
  </p:timing>
  <p:txStyles>
    <p:titleStyle>
      <a:lvl1pPr algn="ctr" defTabSz="914400" rtl="0" eaLnBrk="1" latinLnBrk="0" hangingPunct="1">
        <a:spcBef>
          <a:spcPct val="0"/>
        </a:spcBef>
        <a:buNone/>
        <a:defRPr sz="4400" kern="1200" baseline="0">
          <a:solidFill>
            <a:schemeClr val="tx2">
              <a:lumMod val="60000"/>
              <a:lumOff val="40000"/>
            </a:schemeClr>
          </a:solidFill>
          <a:latin typeface="+mj-lt"/>
          <a:ea typeface="+mj-ea"/>
          <a:cs typeface="+mj-cs"/>
        </a:defRPr>
      </a:lvl1pPr>
    </p:titleStyle>
    <p:bodyStyle>
      <a:lvl1pPr marL="0" indent="0" algn="l" defTabSz="914400" rtl="0" eaLnBrk="1" latinLnBrk="0" hangingPunct="1">
        <a:spcBef>
          <a:spcPct val="20000"/>
        </a:spcBef>
        <a:buFont typeface="Arial" pitchFamily="34" charset="0"/>
        <a:buNone/>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hyperlink" Target="http://www.unece.org/fileadmin/DAM/trans/doc/2013/wp29/WP.29-161-01e.pdf"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hyperlink" Target="http://www.unece.org/fileadmin/DAM/trans/doc/2013/wp29/ECE-TRANS-WP29-1106e.pdf"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1424608" y="418577"/>
            <a:ext cx="8280920" cy="1210146"/>
          </a:xfrm>
        </p:spPr>
        <p:txBody>
          <a:bodyPr>
            <a:noAutofit/>
          </a:bodyPr>
          <a:lstStyle/>
          <a:p>
            <a:pPr algn="l"/>
            <a:r>
              <a:rPr lang="en-GB" sz="2400" dirty="0" smtClean="0">
                <a:solidFill>
                  <a:schemeClr val="bg1"/>
                </a:solidFill>
              </a:rPr>
              <a:t>Working Party on Lighting and Light-Signalling (GRE)</a:t>
            </a:r>
            <a:r>
              <a:rPr lang="en-GB" sz="2400" dirty="0">
                <a:solidFill>
                  <a:schemeClr val="bg1"/>
                </a:solidFill>
              </a:rPr>
              <a:t/>
            </a:r>
            <a:br>
              <a:rPr lang="en-GB" sz="2400" dirty="0">
                <a:solidFill>
                  <a:schemeClr val="bg1"/>
                </a:solidFill>
              </a:rPr>
            </a:br>
            <a:r>
              <a:rPr lang="en-GB" sz="1800" dirty="0" smtClean="0">
                <a:solidFill>
                  <a:schemeClr val="bg1"/>
                </a:solidFill>
              </a:rPr>
              <a:t>General information</a:t>
            </a:r>
            <a:endParaRPr lang="en-GB" sz="1800" b="1" dirty="0">
              <a:solidFill>
                <a:schemeClr val="bg1"/>
              </a:solidFill>
            </a:endParaRPr>
          </a:p>
        </p:txBody>
      </p:sp>
      <p:sp>
        <p:nvSpPr>
          <p:cNvPr id="3" name="Content Placeholder 2"/>
          <p:cNvSpPr>
            <a:spLocks noGrp="1"/>
          </p:cNvSpPr>
          <p:nvPr>
            <p:ph idx="1"/>
          </p:nvPr>
        </p:nvSpPr>
        <p:spPr>
          <a:xfrm>
            <a:off x="128464" y="1556792"/>
            <a:ext cx="9649072" cy="5184576"/>
          </a:xfrm>
        </p:spPr>
        <p:txBody>
          <a:bodyPr>
            <a:noAutofit/>
          </a:bodyPr>
          <a:lstStyle/>
          <a:p>
            <a:pPr marL="266700" indent="-180975">
              <a:buFont typeface="Arial" pitchFamily="34" charset="0"/>
              <a:buChar char="•"/>
            </a:pPr>
            <a:r>
              <a:rPr lang="en-GB" sz="1800" dirty="0">
                <a:solidFill>
                  <a:srgbClr val="002060"/>
                </a:solidFill>
              </a:rPr>
              <a:t>Participants/Address list</a:t>
            </a:r>
          </a:p>
          <a:p>
            <a:pPr marL="266700"/>
            <a:r>
              <a:rPr lang="en-GB" sz="1800" dirty="0"/>
              <a:t>A provisional address list has been prepared: please check your </a:t>
            </a:r>
            <a:r>
              <a:rPr lang="en-GB" sz="1800" dirty="0" smtClean="0"/>
              <a:t>contact data (especially </a:t>
            </a:r>
            <a:r>
              <a:rPr lang="en-GB" sz="1800" dirty="0"/>
              <a:t>the email-address) and correct them, if necessary.</a:t>
            </a:r>
          </a:p>
          <a:p>
            <a:pPr marL="266700"/>
            <a:r>
              <a:rPr lang="en-GB" sz="1800" dirty="0"/>
              <a:t>If your name not </a:t>
            </a:r>
            <a:r>
              <a:rPr lang="en-GB" sz="1800" dirty="0" smtClean="0"/>
              <a:t>listed, </a:t>
            </a:r>
            <a:r>
              <a:rPr lang="en-GB" sz="1800" dirty="0"/>
              <a:t>fill out one of the registration forms annexed to the file.</a:t>
            </a:r>
          </a:p>
          <a:p>
            <a:pPr marL="266700"/>
            <a:r>
              <a:rPr lang="en-GB" sz="1800" dirty="0"/>
              <a:t>At the end of the </a:t>
            </a:r>
            <a:r>
              <a:rPr lang="en-GB" sz="1800" dirty="0" smtClean="0"/>
              <a:t>session, </a:t>
            </a:r>
            <a:r>
              <a:rPr lang="en-GB" sz="1800" dirty="0"/>
              <a:t>we will circulate the updated address list by email to all </a:t>
            </a:r>
            <a:r>
              <a:rPr lang="en-GB" sz="1800" dirty="0" smtClean="0"/>
              <a:t>participants.</a:t>
            </a:r>
          </a:p>
          <a:p>
            <a:pPr marL="266700"/>
            <a:endParaRPr lang="en-GB" sz="1800" dirty="0" smtClean="0">
              <a:solidFill>
                <a:srgbClr val="002060"/>
              </a:solidFill>
            </a:endParaRPr>
          </a:p>
          <a:p>
            <a:pPr marL="266700" indent="-180975">
              <a:spcBef>
                <a:spcPts val="600"/>
              </a:spcBef>
              <a:buFont typeface="Arial" pitchFamily="34" charset="0"/>
              <a:buChar char="•"/>
            </a:pPr>
            <a:r>
              <a:rPr lang="en-GB" sz="1800" dirty="0" smtClean="0">
                <a:solidFill>
                  <a:srgbClr val="002060"/>
                </a:solidFill>
              </a:rPr>
              <a:t>Tax </a:t>
            </a:r>
            <a:r>
              <a:rPr lang="en-GB" sz="1800" dirty="0">
                <a:solidFill>
                  <a:srgbClr val="002060"/>
                </a:solidFill>
              </a:rPr>
              <a:t>free petrol coupons</a:t>
            </a:r>
          </a:p>
          <a:p>
            <a:pPr marL="266700"/>
            <a:r>
              <a:rPr lang="en-GB" sz="1800" dirty="0"/>
              <a:t>For delegates of Contracting Parties: </a:t>
            </a:r>
            <a:r>
              <a:rPr lang="en-GB" sz="1800" dirty="0" smtClean="0"/>
              <a:t>as usual, tax </a:t>
            </a:r>
            <a:r>
              <a:rPr lang="en-GB" sz="1800" dirty="0"/>
              <a:t>free petrol coupons are </a:t>
            </a:r>
            <a:r>
              <a:rPr lang="en-GB" sz="1800" dirty="0" smtClean="0"/>
              <a:t>available</a:t>
            </a:r>
          </a:p>
          <a:p>
            <a:pPr marL="266700"/>
            <a:r>
              <a:rPr lang="en-GB" sz="1800" dirty="0" smtClean="0"/>
              <a:t>Please </a:t>
            </a:r>
            <a:r>
              <a:rPr lang="en-GB" sz="1800" dirty="0"/>
              <a:t>fill in the details requested and return them to the </a:t>
            </a:r>
            <a:r>
              <a:rPr lang="en-GB" sz="1800" dirty="0" smtClean="0"/>
              <a:t>secretariat</a:t>
            </a:r>
          </a:p>
          <a:p>
            <a:pPr marL="266700"/>
            <a:r>
              <a:rPr lang="en-GB" sz="1800" dirty="0" smtClean="0"/>
              <a:t>A </a:t>
            </a:r>
            <a:r>
              <a:rPr lang="en-GB" sz="1800" dirty="0"/>
              <a:t>copy of the Passport and the </a:t>
            </a:r>
            <a:r>
              <a:rPr lang="en-GB" sz="1800" dirty="0" smtClean="0"/>
              <a:t>Car Registration papers </a:t>
            </a:r>
            <a:r>
              <a:rPr lang="en-GB" sz="1800" dirty="0"/>
              <a:t>are needed for this </a:t>
            </a:r>
            <a:r>
              <a:rPr lang="en-GB" sz="1800" dirty="0" smtClean="0"/>
              <a:t>purpose</a:t>
            </a:r>
          </a:p>
          <a:p>
            <a:pPr marL="266700"/>
            <a:endParaRPr lang="en-GB" sz="1800" dirty="0" smtClean="0">
              <a:solidFill>
                <a:srgbClr val="002060"/>
              </a:solidFill>
            </a:endParaRPr>
          </a:p>
          <a:p>
            <a:pPr marL="266700" indent="-180975">
              <a:spcBef>
                <a:spcPts val="600"/>
              </a:spcBef>
              <a:buFont typeface="Arial" pitchFamily="34" charset="0"/>
              <a:buChar char="•"/>
            </a:pPr>
            <a:r>
              <a:rPr lang="en-GB" sz="1800" dirty="0" smtClean="0">
                <a:solidFill>
                  <a:srgbClr val="002060"/>
                </a:solidFill>
              </a:rPr>
              <a:t>Next session</a:t>
            </a:r>
          </a:p>
          <a:p>
            <a:pPr marL="447675" indent="-180975">
              <a:buFont typeface="Arial" pitchFamily="34" charset="0"/>
              <a:buChar char="•"/>
            </a:pPr>
            <a:r>
              <a:rPr lang="en-GB" sz="1800" dirty="0"/>
              <a:t>The </a:t>
            </a:r>
            <a:r>
              <a:rPr lang="en-GB" sz="1800" b="1" dirty="0"/>
              <a:t>next </a:t>
            </a:r>
            <a:r>
              <a:rPr lang="en-GB" sz="1800" b="1" dirty="0" smtClean="0"/>
              <a:t>session</a:t>
            </a:r>
            <a:r>
              <a:rPr lang="en-GB" sz="1800" dirty="0" smtClean="0"/>
              <a:t> will </a:t>
            </a:r>
            <a:r>
              <a:rPr lang="en-GB" sz="1800" dirty="0"/>
              <a:t>be held </a:t>
            </a:r>
            <a:r>
              <a:rPr lang="en-GB" sz="1800" dirty="0" smtClean="0"/>
              <a:t>on </a:t>
            </a:r>
            <a:r>
              <a:rPr lang="en-GB" sz="1800" b="1" dirty="0" smtClean="0"/>
              <a:t>20-22 October 2014</a:t>
            </a:r>
            <a:endParaRPr lang="en-GB" sz="1800" dirty="0"/>
          </a:p>
          <a:p>
            <a:pPr marL="447675" indent="-180975">
              <a:buFont typeface="Arial" pitchFamily="34" charset="0"/>
              <a:buChar char="•"/>
            </a:pPr>
            <a:r>
              <a:rPr lang="en-GB" sz="1800" dirty="0"/>
              <a:t>The </a:t>
            </a:r>
            <a:r>
              <a:rPr lang="en-GB" sz="1800" b="1" dirty="0"/>
              <a:t>deadline for the submission of official working documents</a:t>
            </a:r>
            <a:r>
              <a:rPr lang="en-GB" sz="1800" dirty="0"/>
              <a:t> is </a:t>
            </a:r>
            <a:r>
              <a:rPr lang="en-GB" sz="1800" b="1" dirty="0" smtClean="0"/>
              <a:t>25 July 2014</a:t>
            </a:r>
          </a:p>
          <a:p>
            <a:pPr marL="447675" indent="-180975">
              <a:buFont typeface="Arial" pitchFamily="34" charset="0"/>
              <a:buChar char="•"/>
            </a:pPr>
            <a:r>
              <a:rPr lang="en-GB" sz="1800" dirty="0" smtClean="0"/>
              <a:t>See: </a:t>
            </a:r>
            <a:r>
              <a:rPr lang="en-US" sz="1800" dirty="0" smtClean="0">
                <a:hlinkClick r:id="rId2" tooltip="APPLICATION, WP.29-161-01e, WP.29-161-01e.pdf, 101 KB"/>
              </a:rPr>
              <a:t>WP.29-161-01: Calendar of meetings of WP.29, GRs and Committees for 2014</a:t>
            </a:r>
            <a:endParaRPr lang="en-GB" sz="1800" dirty="0"/>
          </a:p>
        </p:txBody>
      </p:sp>
      <p:sp>
        <p:nvSpPr>
          <p:cNvPr id="4" name="Textfeld 12"/>
          <p:cNvSpPr txBox="1">
            <a:spLocks noChangeArrowheads="1"/>
          </p:cNvSpPr>
          <p:nvPr/>
        </p:nvSpPr>
        <p:spPr bwMode="auto">
          <a:xfrm>
            <a:off x="6543675" y="62508"/>
            <a:ext cx="3362325" cy="646331"/>
          </a:xfrm>
          <a:prstGeom prst="rect">
            <a:avLst/>
          </a:prstGeom>
          <a:noFill/>
          <a:ln w="9525">
            <a:noFill/>
            <a:miter lim="800000"/>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txBody>
          <a:bodyPr>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r" eaLnBrk="1" hangingPunct="1"/>
            <a:r>
              <a:rPr lang="en-US" sz="1200" dirty="0">
                <a:solidFill>
                  <a:schemeClr val="bg1"/>
                </a:solidFill>
                <a:latin typeface="Times New Roman" pitchFamily="18" charset="0"/>
                <a:cs typeface="Times New Roman" pitchFamily="18" charset="0"/>
              </a:rPr>
              <a:t>Informal document </a:t>
            </a:r>
            <a:r>
              <a:rPr lang="en-US" sz="1200" b="1" dirty="0" smtClean="0">
                <a:solidFill>
                  <a:schemeClr val="bg1"/>
                </a:solidFill>
                <a:latin typeface="Times New Roman" pitchFamily="18" charset="0"/>
                <a:cs typeface="Times New Roman" pitchFamily="18" charset="0"/>
              </a:rPr>
              <a:t>GRE-71-20</a:t>
            </a:r>
            <a:endParaRPr lang="de-DE" sz="1200" dirty="0">
              <a:solidFill>
                <a:schemeClr val="bg1"/>
              </a:solidFill>
              <a:latin typeface="Times New Roman" pitchFamily="18" charset="0"/>
              <a:cs typeface="Times New Roman" pitchFamily="18" charset="0"/>
            </a:endParaRPr>
          </a:p>
          <a:p>
            <a:pPr algn="r"/>
            <a:r>
              <a:rPr lang="en-US" sz="1200" dirty="0" smtClean="0">
                <a:solidFill>
                  <a:schemeClr val="bg1"/>
                </a:solidFill>
                <a:latin typeface="Times New Roman" pitchFamily="18" charset="0"/>
                <a:cs typeface="Times New Roman" pitchFamily="18" charset="0"/>
              </a:rPr>
              <a:t>71</a:t>
            </a:r>
            <a:r>
              <a:rPr lang="en-US" sz="1200" baseline="30000" dirty="0" smtClean="0">
                <a:solidFill>
                  <a:schemeClr val="bg1"/>
                </a:solidFill>
                <a:latin typeface="Times New Roman" pitchFamily="18" charset="0"/>
                <a:cs typeface="Times New Roman" pitchFamily="18" charset="0"/>
              </a:rPr>
              <a:t>st</a:t>
            </a:r>
            <a:r>
              <a:rPr lang="en-US" sz="1200" dirty="0" smtClean="0">
                <a:solidFill>
                  <a:schemeClr val="bg1"/>
                </a:solidFill>
                <a:latin typeface="Times New Roman" pitchFamily="18" charset="0"/>
                <a:cs typeface="Times New Roman" pitchFamily="18" charset="0"/>
              </a:rPr>
              <a:t> GRE</a:t>
            </a:r>
            <a:r>
              <a:rPr lang="en-US" sz="1200">
                <a:solidFill>
                  <a:schemeClr val="bg1"/>
                </a:solidFill>
                <a:latin typeface="Times New Roman" pitchFamily="18" charset="0"/>
                <a:cs typeface="Times New Roman" pitchFamily="18" charset="0"/>
              </a:rPr>
              <a:t>, </a:t>
            </a:r>
            <a:r>
              <a:rPr lang="en-US" sz="1200" smtClean="0">
                <a:solidFill>
                  <a:schemeClr val="bg1"/>
                </a:solidFill>
                <a:latin typeface="Times New Roman" pitchFamily="18" charset="0"/>
                <a:cs typeface="Times New Roman" pitchFamily="18" charset="0"/>
              </a:rPr>
              <a:t>1 </a:t>
            </a:r>
            <a:r>
              <a:rPr lang="en-US" sz="1200" dirty="0" smtClean="0">
                <a:solidFill>
                  <a:schemeClr val="bg1"/>
                </a:solidFill>
                <a:latin typeface="Times New Roman" pitchFamily="18" charset="0"/>
                <a:cs typeface="Times New Roman" pitchFamily="18" charset="0"/>
              </a:rPr>
              <a:t>March - 3 April </a:t>
            </a:r>
            <a:r>
              <a:rPr lang="en-US" sz="1200" dirty="0">
                <a:solidFill>
                  <a:schemeClr val="bg1"/>
                </a:solidFill>
                <a:latin typeface="Times New Roman" pitchFamily="18" charset="0"/>
                <a:cs typeface="Times New Roman" pitchFamily="18" charset="0"/>
              </a:rPr>
              <a:t>2014</a:t>
            </a:r>
          </a:p>
          <a:p>
            <a:pPr algn="r" eaLnBrk="1" hangingPunct="1"/>
            <a:r>
              <a:rPr lang="en-US" sz="1200" dirty="0" smtClean="0">
                <a:solidFill>
                  <a:schemeClr val="bg1"/>
                </a:solidFill>
                <a:latin typeface="Times New Roman" pitchFamily="18" charset="0"/>
                <a:cs typeface="Times New Roman" pitchFamily="18" charset="0"/>
              </a:rPr>
              <a:t>Agenda </a:t>
            </a:r>
            <a:r>
              <a:rPr lang="en-US" sz="1200" dirty="0">
                <a:solidFill>
                  <a:schemeClr val="bg1"/>
                </a:solidFill>
                <a:latin typeface="Times New Roman" pitchFamily="18" charset="0"/>
                <a:cs typeface="Times New Roman" pitchFamily="18" charset="0"/>
              </a:rPr>
              <a:t>item </a:t>
            </a:r>
            <a:r>
              <a:rPr lang="en-US" sz="1200" dirty="0" smtClean="0">
                <a:solidFill>
                  <a:schemeClr val="bg1"/>
                </a:solidFill>
                <a:latin typeface="Times New Roman" pitchFamily="18" charset="0"/>
                <a:cs typeface="Times New Roman" pitchFamily="18" charset="0"/>
              </a:rPr>
              <a:t>1</a:t>
            </a:r>
            <a:endParaRPr lang="de-DE" sz="1200" dirty="0">
              <a:solidFill>
                <a:schemeClr val="bg1"/>
              </a:solidFill>
              <a:latin typeface="Times New Roman" pitchFamily="18" charset="0"/>
              <a:cs typeface="Times New Roman" pitchFamily="18" charset="0"/>
            </a:endParaRPr>
          </a:p>
        </p:txBody>
      </p:sp>
      <p:sp>
        <p:nvSpPr>
          <p:cNvPr id="5" name="Textfeld 39"/>
          <p:cNvSpPr txBox="1">
            <a:spLocks noChangeArrowheads="1"/>
          </p:cNvSpPr>
          <p:nvPr/>
        </p:nvSpPr>
        <p:spPr bwMode="auto">
          <a:xfrm>
            <a:off x="1424608" y="29822"/>
            <a:ext cx="2819400" cy="461665"/>
          </a:xfrm>
          <a:prstGeom prst="rect">
            <a:avLst/>
          </a:prstGeom>
          <a:noFill/>
          <a:ln w="9525">
            <a:noFill/>
            <a:miter lim="800000"/>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txBody>
          <a:bodyPr>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eaLnBrk="1" hangingPunct="1"/>
            <a:r>
              <a:rPr lang="en-US" sz="1200" dirty="0" smtClean="0">
                <a:solidFill>
                  <a:schemeClr val="bg1"/>
                </a:solidFill>
                <a:latin typeface="Times New Roman" pitchFamily="18" charset="0"/>
                <a:cs typeface="Times New Roman" pitchFamily="18" charset="0"/>
              </a:rPr>
              <a:t>Note </a:t>
            </a:r>
            <a:r>
              <a:rPr lang="en-US" sz="1200" dirty="0">
                <a:solidFill>
                  <a:schemeClr val="bg1"/>
                </a:solidFill>
                <a:latin typeface="Times New Roman" pitchFamily="18" charset="0"/>
                <a:cs typeface="Times New Roman" pitchFamily="18" charset="0"/>
              </a:rPr>
              <a:t>by the </a:t>
            </a:r>
            <a:r>
              <a:rPr lang="en-US" sz="1200" dirty="0" smtClean="0">
                <a:solidFill>
                  <a:schemeClr val="bg1"/>
                </a:solidFill>
                <a:latin typeface="Times New Roman" pitchFamily="18" charset="0"/>
                <a:cs typeface="Times New Roman" pitchFamily="18" charset="0"/>
              </a:rPr>
              <a:t>secretariat </a:t>
            </a:r>
            <a:br>
              <a:rPr lang="en-US" sz="1200" dirty="0" smtClean="0">
                <a:solidFill>
                  <a:schemeClr val="bg1"/>
                </a:solidFill>
                <a:latin typeface="Times New Roman" pitchFamily="18" charset="0"/>
                <a:cs typeface="Times New Roman" pitchFamily="18" charset="0"/>
              </a:rPr>
            </a:br>
            <a:r>
              <a:rPr lang="en-US" sz="1200" dirty="0" smtClean="0">
                <a:solidFill>
                  <a:schemeClr val="bg1"/>
                </a:solidFill>
                <a:latin typeface="Times New Roman" pitchFamily="18" charset="0"/>
                <a:cs typeface="Times New Roman" pitchFamily="18" charset="0"/>
              </a:rPr>
              <a:t>(24/03/2014)</a:t>
            </a:r>
            <a:endParaRPr lang="de-DE" sz="1200"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256515904"/>
      </p:ext>
    </p:extLst>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1424608" y="350841"/>
            <a:ext cx="7986092" cy="1210146"/>
          </a:xfrm>
        </p:spPr>
        <p:txBody>
          <a:bodyPr>
            <a:normAutofit/>
          </a:bodyPr>
          <a:lstStyle/>
          <a:p>
            <a:pPr algn="l"/>
            <a:r>
              <a:rPr lang="en-GB" sz="3300" dirty="0" smtClean="0">
                <a:solidFill>
                  <a:schemeClr val="bg1"/>
                </a:solidFill>
              </a:rPr>
              <a:t>Highlights of the last sessions of WP.29</a:t>
            </a:r>
            <a:r>
              <a:rPr lang="en-GB" dirty="0" smtClean="0">
                <a:solidFill>
                  <a:schemeClr val="bg1"/>
                </a:solidFill>
              </a:rPr>
              <a:t/>
            </a:r>
            <a:br>
              <a:rPr lang="en-GB" dirty="0" smtClean="0">
                <a:solidFill>
                  <a:schemeClr val="bg1"/>
                </a:solidFill>
              </a:rPr>
            </a:br>
            <a:r>
              <a:rPr lang="en-GB" sz="2200" dirty="0" smtClean="0">
                <a:solidFill>
                  <a:schemeClr val="tx1"/>
                </a:solidFill>
              </a:rPr>
              <a:t>November 2013 (161</a:t>
            </a:r>
            <a:r>
              <a:rPr lang="en-GB" sz="2200" baseline="30000" dirty="0" smtClean="0">
                <a:solidFill>
                  <a:schemeClr val="tx1"/>
                </a:solidFill>
              </a:rPr>
              <a:t>st</a:t>
            </a:r>
            <a:r>
              <a:rPr lang="en-GB" sz="2200" dirty="0" smtClean="0">
                <a:solidFill>
                  <a:schemeClr val="tx1"/>
                </a:solidFill>
              </a:rPr>
              <a:t> WP.29) and March 2014 (162</a:t>
            </a:r>
            <a:r>
              <a:rPr lang="en-GB" sz="2200" baseline="30000" dirty="0" smtClean="0">
                <a:solidFill>
                  <a:schemeClr val="tx1"/>
                </a:solidFill>
              </a:rPr>
              <a:t>nd</a:t>
            </a:r>
            <a:r>
              <a:rPr lang="en-GB" sz="2200" dirty="0" smtClean="0">
                <a:solidFill>
                  <a:schemeClr val="tx1"/>
                </a:solidFill>
              </a:rPr>
              <a:t> WP.29)</a:t>
            </a:r>
            <a:endParaRPr lang="en-GB" sz="2200" b="1" dirty="0">
              <a:solidFill>
                <a:schemeClr val="tx1"/>
              </a:solidFill>
            </a:endParaRPr>
          </a:p>
        </p:txBody>
      </p:sp>
      <p:sp>
        <p:nvSpPr>
          <p:cNvPr id="3" name="Content Placeholder 2"/>
          <p:cNvSpPr>
            <a:spLocks noGrp="1"/>
          </p:cNvSpPr>
          <p:nvPr>
            <p:ph idx="1"/>
          </p:nvPr>
        </p:nvSpPr>
        <p:spPr>
          <a:xfrm>
            <a:off x="128464" y="1556792"/>
            <a:ext cx="9649072" cy="5301208"/>
          </a:xfrm>
        </p:spPr>
        <p:txBody>
          <a:bodyPr>
            <a:normAutofit lnSpcReduction="10000"/>
          </a:bodyPr>
          <a:lstStyle/>
          <a:p>
            <a:pPr marL="0" indent="0">
              <a:spcBef>
                <a:spcPts val="0"/>
              </a:spcBef>
              <a:buNone/>
            </a:pPr>
            <a:r>
              <a:rPr lang="en-GB" sz="1400" b="1" dirty="0" smtClean="0"/>
              <a:t>Highlights of both sessions relevant for GRE:</a:t>
            </a:r>
          </a:p>
          <a:p>
            <a:pPr marL="0" indent="0">
              <a:spcBef>
                <a:spcPts val="0"/>
              </a:spcBef>
              <a:buNone/>
            </a:pPr>
            <a:endParaRPr lang="en-GB" sz="1200" b="1" dirty="0"/>
          </a:p>
          <a:p>
            <a:pPr marL="0" indent="0">
              <a:spcBef>
                <a:spcPts val="0"/>
              </a:spcBef>
              <a:buNone/>
            </a:pPr>
            <a:r>
              <a:rPr lang="en-GB" sz="1400" b="1" dirty="0" smtClean="0"/>
              <a:t>November 2013 session:</a:t>
            </a:r>
          </a:p>
          <a:p>
            <a:pPr marL="0" indent="0">
              <a:spcBef>
                <a:spcPts val="0"/>
              </a:spcBef>
              <a:buNone/>
            </a:pPr>
            <a:endParaRPr lang="en-GB" sz="1200" b="1" dirty="0" smtClean="0"/>
          </a:p>
          <a:p>
            <a:pPr marL="171450" indent="-171450">
              <a:spcBef>
                <a:spcPts val="0"/>
              </a:spcBef>
              <a:buFont typeface="Arial" panose="020B0604020202020204" pitchFamily="34" charset="0"/>
              <a:buChar char="•"/>
            </a:pPr>
            <a:r>
              <a:rPr lang="en-GB" sz="1400" dirty="0" smtClean="0"/>
              <a:t>Statements by </a:t>
            </a:r>
            <a:r>
              <a:rPr lang="en-GB" sz="1400" dirty="0" err="1" smtClean="0"/>
              <a:t>Mr.</a:t>
            </a:r>
            <a:r>
              <a:rPr lang="en-GB" sz="1400" dirty="0" smtClean="0"/>
              <a:t> </a:t>
            </a:r>
            <a:r>
              <a:rPr lang="en-GB" sz="1400" dirty="0" err="1" smtClean="0"/>
              <a:t>Bucayan</a:t>
            </a:r>
            <a:r>
              <a:rPr lang="en-GB" sz="1400" dirty="0" smtClean="0"/>
              <a:t> , Undersecretary of the Department of Transportation in the Philippines as well as Mr. </a:t>
            </a:r>
            <a:r>
              <a:rPr lang="en-GB" sz="1400" dirty="0" err="1" smtClean="0"/>
              <a:t>Bandopadhyaya</a:t>
            </a:r>
            <a:r>
              <a:rPr lang="en-GB" sz="1400" dirty="0" smtClean="0"/>
              <a:t>, Joint Secretary of the Ministry of Road Transport and Highways of India.</a:t>
            </a:r>
          </a:p>
          <a:p>
            <a:pPr marL="171450" indent="-171450">
              <a:spcBef>
                <a:spcPts val="0"/>
              </a:spcBef>
              <a:buFont typeface="Arial" panose="020B0604020202020204" pitchFamily="34" charset="0"/>
              <a:buChar char="•"/>
            </a:pPr>
            <a:r>
              <a:rPr lang="en-GB" sz="1400" dirty="0" smtClean="0"/>
              <a:t>Patented technologies: patented technologies can improve vehicle safety and reduced vehicle emissions but can’t be implemented as such in Regulations. WP.29 recommended to overcome this situation by continuing efforts to prescribe performance based requirements.</a:t>
            </a:r>
          </a:p>
          <a:p>
            <a:pPr marL="171450" indent="-171450">
              <a:spcBef>
                <a:spcPts val="0"/>
              </a:spcBef>
              <a:buFont typeface="Arial" panose="020B0604020202020204" pitchFamily="34" charset="0"/>
              <a:buChar char="•"/>
            </a:pPr>
            <a:r>
              <a:rPr lang="en-GB" sz="1400" dirty="0" smtClean="0"/>
              <a:t>Private standards for reference by incorporation in Regulations.</a:t>
            </a:r>
          </a:p>
          <a:p>
            <a:pPr marL="171450" indent="-171450">
              <a:spcBef>
                <a:spcPts val="0"/>
              </a:spcBef>
              <a:buFont typeface="Arial" panose="020B0604020202020204" pitchFamily="34" charset="0"/>
              <a:buChar char="•"/>
            </a:pPr>
            <a:r>
              <a:rPr lang="en-GB" sz="1400" dirty="0" smtClean="0"/>
              <a:t>Progress report on Rev. 3 of the 1958 Agreement incl. DETA.</a:t>
            </a:r>
          </a:p>
          <a:p>
            <a:pPr marL="171450" indent="-171450">
              <a:spcBef>
                <a:spcPts val="0"/>
              </a:spcBef>
              <a:buFont typeface="Arial" panose="020B0604020202020204" pitchFamily="34" charset="0"/>
              <a:buChar char="•"/>
            </a:pPr>
            <a:r>
              <a:rPr lang="en-GB" sz="1400" dirty="0" smtClean="0"/>
              <a:t>WP.29 referred back to GRE 18 documents submitted by GRE containing amendments to the COP provisions (see agenda item 12(d) of the provisional agenda)</a:t>
            </a:r>
          </a:p>
          <a:p>
            <a:pPr marL="171450" indent="-171450">
              <a:spcBef>
                <a:spcPts val="0"/>
              </a:spcBef>
              <a:buFont typeface="Arial" panose="020B0604020202020204" pitchFamily="34" charset="0"/>
              <a:buChar char="•"/>
            </a:pPr>
            <a:r>
              <a:rPr lang="en-GB" sz="1400" dirty="0" smtClean="0"/>
              <a:t>For more details see: </a:t>
            </a:r>
            <a:r>
              <a:rPr lang="en-US" sz="1400" dirty="0" smtClean="0">
                <a:hlinkClick r:id="rId2" tooltip="APPLICATION, ECE-TRANS-WP29-1106e, ECE-TRANS-WP29-1106e.pdf, 657 KB"/>
              </a:rPr>
              <a:t>ECE/TRANS/WP.29/1106</a:t>
            </a:r>
            <a:endParaRPr lang="en-GB" sz="1400" dirty="0" smtClean="0"/>
          </a:p>
          <a:p>
            <a:pPr marL="171450" indent="-171450">
              <a:spcBef>
                <a:spcPts val="0"/>
              </a:spcBef>
              <a:buFont typeface="Arial" panose="020B0604020202020204" pitchFamily="34" charset="0"/>
              <a:buChar char="•"/>
            </a:pPr>
            <a:endParaRPr lang="en-GB" sz="1200" dirty="0"/>
          </a:p>
          <a:p>
            <a:pPr>
              <a:spcBef>
                <a:spcPts val="0"/>
              </a:spcBef>
            </a:pPr>
            <a:r>
              <a:rPr lang="en-GB" sz="1400" b="1" dirty="0" smtClean="0"/>
              <a:t>March 2014 session:</a:t>
            </a:r>
          </a:p>
          <a:p>
            <a:pPr>
              <a:spcBef>
                <a:spcPts val="0"/>
              </a:spcBef>
            </a:pPr>
            <a:endParaRPr lang="en-GB" sz="1200" b="1" dirty="0"/>
          </a:p>
          <a:p>
            <a:pPr marL="171450" indent="-171450">
              <a:spcBef>
                <a:spcPts val="0"/>
              </a:spcBef>
              <a:buFont typeface="Arial" panose="020B0604020202020204" pitchFamily="34" charset="0"/>
              <a:buChar char="•"/>
            </a:pPr>
            <a:r>
              <a:rPr lang="en-GB" sz="1400" dirty="0" smtClean="0"/>
              <a:t>Statement by </a:t>
            </a:r>
            <a:r>
              <a:rPr lang="en-GB" sz="1400" dirty="0" err="1" smtClean="0"/>
              <a:t>Mr.</a:t>
            </a:r>
            <a:r>
              <a:rPr lang="en-GB" sz="1400" dirty="0" smtClean="0"/>
              <a:t> </a:t>
            </a:r>
            <a:r>
              <a:rPr lang="en-GB" sz="1400" dirty="0" err="1" smtClean="0"/>
              <a:t>Sok</a:t>
            </a:r>
            <a:r>
              <a:rPr lang="en-GB" sz="1400" dirty="0" smtClean="0"/>
              <a:t> Chang Kwon, </a:t>
            </a:r>
            <a:r>
              <a:rPr lang="en-US" sz="1400" dirty="0"/>
              <a:t>Director </a:t>
            </a:r>
            <a:r>
              <a:rPr lang="en-US" sz="1400" dirty="0" smtClean="0"/>
              <a:t>General, Motor </a:t>
            </a:r>
            <a:r>
              <a:rPr lang="en-US" sz="1400" dirty="0"/>
              <a:t>Vehicles Policy </a:t>
            </a:r>
            <a:r>
              <a:rPr lang="en-US" sz="1400" dirty="0" smtClean="0"/>
              <a:t>Division, Ministry </a:t>
            </a:r>
            <a:r>
              <a:rPr lang="en-US" sz="1400" dirty="0"/>
              <a:t>of Land, Transportation and Maritime </a:t>
            </a:r>
            <a:r>
              <a:rPr lang="en-US" sz="1400" dirty="0" smtClean="0"/>
              <a:t>Affairs in Korea</a:t>
            </a:r>
            <a:r>
              <a:rPr lang="en-GB" sz="1400" dirty="0" smtClean="0"/>
              <a:t>.</a:t>
            </a:r>
          </a:p>
          <a:p>
            <a:pPr marL="171450" indent="-171450">
              <a:spcBef>
                <a:spcPts val="0"/>
              </a:spcBef>
              <a:buFont typeface="Arial" panose="020B0604020202020204" pitchFamily="34" charset="0"/>
              <a:buChar char="•"/>
            </a:pPr>
            <a:r>
              <a:rPr lang="en-GB" sz="1400" dirty="0"/>
              <a:t>Private </a:t>
            </a:r>
            <a:r>
              <a:rPr lang="en-GB" sz="1400" dirty="0" smtClean="0"/>
              <a:t>standards: WP.29 recommendation to adopt a reference to a private standard if  the text of the standard is available and reviewed by the GR.</a:t>
            </a:r>
            <a:endParaRPr lang="en-GB" sz="1400" dirty="0"/>
          </a:p>
          <a:p>
            <a:pPr marL="171450" indent="-171450">
              <a:spcBef>
                <a:spcPts val="0"/>
              </a:spcBef>
              <a:buFont typeface="Arial" panose="020B0604020202020204" pitchFamily="34" charset="0"/>
              <a:buChar char="•"/>
            </a:pPr>
            <a:r>
              <a:rPr lang="en-GB" sz="1400" dirty="0" smtClean="0"/>
              <a:t>Extensive presentations on </a:t>
            </a:r>
            <a:r>
              <a:rPr lang="en-GB" sz="1400" dirty="0"/>
              <a:t>Rev. 3 of the 1958 </a:t>
            </a:r>
            <a:r>
              <a:rPr lang="en-GB" sz="1400" dirty="0" smtClean="0"/>
              <a:t>Agreement</a:t>
            </a:r>
            <a:endParaRPr lang="en-GB" sz="1400" dirty="0"/>
          </a:p>
          <a:p>
            <a:pPr marL="171450" indent="-171450">
              <a:spcBef>
                <a:spcPts val="0"/>
              </a:spcBef>
              <a:buFont typeface="Arial" panose="020B0604020202020204" pitchFamily="34" charset="0"/>
              <a:buChar char="•"/>
            </a:pPr>
            <a:r>
              <a:rPr lang="en-GB" sz="1400" dirty="0" smtClean="0"/>
              <a:t>WP.29 referred back to GRE 2 documents submitted by GRE containing amendments to the COP provisions (</a:t>
            </a:r>
            <a:r>
              <a:rPr lang="en-GB" sz="1400" dirty="0"/>
              <a:t>see agenda item 12(d) of the provisional agenda)</a:t>
            </a:r>
          </a:p>
          <a:p>
            <a:pPr marL="171450" indent="-171450">
              <a:spcBef>
                <a:spcPts val="0"/>
              </a:spcBef>
              <a:buFont typeface="Arial" panose="020B0604020202020204" pitchFamily="34" charset="0"/>
              <a:buChar char="•"/>
            </a:pPr>
            <a:r>
              <a:rPr lang="en-GB" sz="1400" dirty="0"/>
              <a:t>For more details see</a:t>
            </a:r>
            <a:r>
              <a:rPr lang="en-GB" sz="1400" dirty="0" smtClean="0"/>
              <a:t>: ECE/TRANS/WP.29/1108</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56133625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ustom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664C"/>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1397</TotalTime>
  <Words>506</Words>
  <Application>Microsoft Macintosh PowerPoint</Application>
  <PresentationFormat>A4 Paper (210x297 mm)</PresentationFormat>
  <Paragraphs>38</Paragraphs>
  <Slides>2</Slides>
  <Notes>0</Notes>
  <HiddenSlides>0</HiddenSlides>
  <MMClips>0</MMClips>
  <ScaleCrop>false</ScaleCrop>
  <HeadingPairs>
    <vt:vector size="4" baseType="variant">
      <vt:variant>
        <vt:lpstr>Design Template</vt:lpstr>
      </vt:variant>
      <vt:variant>
        <vt:i4>1</vt:i4>
      </vt:variant>
      <vt:variant>
        <vt:lpstr>Slide Titles</vt:lpstr>
      </vt:variant>
      <vt:variant>
        <vt:i4>2</vt:i4>
      </vt:variant>
    </vt:vector>
  </HeadingPairs>
  <TitlesOfParts>
    <vt:vector size="3" baseType="lpstr">
      <vt:lpstr>Office Theme</vt:lpstr>
      <vt:lpstr>Working Party on Lighting and Light-Signalling (GRE) General information</vt:lpstr>
      <vt:lpstr>Highlights of the last sessions of WP.29 November 2013 (161st WP.29) and March 2014 (162nd WP.29)</vt:lpstr>
    </vt:vector>
  </TitlesOfParts>
  <Company>ECE-ISU</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Yves Clopt</dc:creator>
  <cp:lastModifiedBy>Gungor Ozer</cp:lastModifiedBy>
  <cp:revision>122</cp:revision>
  <cp:lastPrinted>2014-03-30T15:01:41Z</cp:lastPrinted>
  <dcterms:created xsi:type="dcterms:W3CDTF">2014-03-30T12:17:15Z</dcterms:created>
  <dcterms:modified xsi:type="dcterms:W3CDTF">2014-03-30T15:01:48Z</dcterms:modified>
</cp:coreProperties>
</file>