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7" r:id="rId2"/>
    <p:sldId id="288" r:id="rId3"/>
    <p:sldId id="289" r:id="rId4"/>
    <p:sldId id="290" r:id="rId5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559" autoAdjust="0"/>
    <p:restoredTop sz="94581" autoAdjust="0"/>
  </p:normalViewPr>
  <p:slideViewPr>
    <p:cSldViewPr>
      <p:cViewPr varScale="1">
        <p:scale>
          <a:sx n="113" d="100"/>
          <a:sy n="113" d="100"/>
        </p:scale>
        <p:origin x="-1956" y="-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94BF53-0289-45E2-A7AC-C5774272172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9FA45B-DAA4-4603-8DE7-D024A243CDFC}">
      <dgm:prSet phldrT="[Text]"/>
      <dgm:spPr>
        <a:scene3d>
          <a:camera prst="orthographicFront"/>
          <a:lightRig rig="threePt" dir="t"/>
        </a:scene3d>
        <a:sp3d extrusionH="76200">
          <a:extrusionClr>
            <a:srgbClr val="00B0F0"/>
          </a:extrusionClr>
        </a:sp3d>
      </dgm:spPr>
      <dgm:t>
        <a:bodyPr/>
        <a:lstStyle/>
        <a:p>
          <a:r>
            <a:rPr lang="en-US" noProof="0" dirty="0" smtClean="0"/>
            <a:t>R &amp; D</a:t>
          </a:r>
          <a:endParaRPr lang="en-US" noProof="0" dirty="0"/>
        </a:p>
      </dgm:t>
    </dgm:pt>
    <dgm:pt modelId="{2A2A3610-323A-44B9-8812-2A3907A53E18}" type="parTrans" cxnId="{1274BFDA-4967-481F-B935-9BAF7E869231}">
      <dgm:prSet/>
      <dgm:spPr/>
      <dgm:t>
        <a:bodyPr/>
        <a:lstStyle/>
        <a:p>
          <a:endParaRPr lang="en-US"/>
        </a:p>
      </dgm:t>
    </dgm:pt>
    <dgm:pt modelId="{424F2B9F-6F8F-4012-9DAB-AA51D2E084A2}" type="sibTrans" cxnId="{1274BFDA-4967-481F-B935-9BAF7E869231}">
      <dgm:prSet/>
      <dgm:spPr/>
      <dgm:t>
        <a:bodyPr/>
        <a:lstStyle/>
        <a:p>
          <a:endParaRPr lang="en-US"/>
        </a:p>
      </dgm:t>
    </dgm:pt>
    <dgm:pt modelId="{DF7A20ED-A3FE-4A95-A386-F8569E4376A6}">
      <dgm:prSet phldrT="[Text]"/>
      <dgm:spPr>
        <a:scene3d>
          <a:camera prst="orthographicFront"/>
          <a:lightRig rig="threePt" dir="t"/>
        </a:scene3d>
        <a:sp3d extrusionH="76200">
          <a:extrusionClr>
            <a:srgbClr val="00B0F0"/>
          </a:extrusionClr>
        </a:sp3d>
      </dgm:spPr>
      <dgm:t>
        <a:bodyPr/>
        <a:lstStyle/>
        <a:p>
          <a:r>
            <a:rPr lang="en-US" noProof="0" dirty="0" smtClean="0"/>
            <a:t> Definition of specifications</a:t>
          </a:r>
          <a:endParaRPr lang="en-US" noProof="0" dirty="0"/>
        </a:p>
      </dgm:t>
    </dgm:pt>
    <dgm:pt modelId="{EA7F06C6-BECA-42E5-94D2-E2456F53CE5F}" type="parTrans" cxnId="{35BE2BC2-95C6-4482-93D4-869EA59C3343}">
      <dgm:prSet/>
      <dgm:spPr/>
      <dgm:t>
        <a:bodyPr/>
        <a:lstStyle/>
        <a:p>
          <a:endParaRPr lang="en-US"/>
        </a:p>
      </dgm:t>
    </dgm:pt>
    <dgm:pt modelId="{A095BA59-E56D-4C7C-87E6-8ADE6DD96BD4}" type="sibTrans" cxnId="{35BE2BC2-95C6-4482-93D4-869EA59C3343}">
      <dgm:prSet/>
      <dgm:spPr/>
      <dgm:t>
        <a:bodyPr/>
        <a:lstStyle/>
        <a:p>
          <a:endParaRPr lang="en-US"/>
        </a:p>
      </dgm:t>
    </dgm:pt>
    <dgm:pt modelId="{FA4E8D6D-87BB-4D1B-ACBD-3DF66603E886}">
      <dgm:prSet phldrT="[Text]"/>
      <dgm:spPr>
        <a:scene3d>
          <a:camera prst="orthographicFront"/>
          <a:lightRig rig="threePt" dir="t"/>
        </a:scene3d>
        <a:sp3d extrusionH="76200">
          <a:extrusionClr>
            <a:srgbClr val="00B0F0"/>
          </a:extrusionClr>
        </a:sp3d>
      </dgm:spPr>
      <dgm:t>
        <a:bodyPr/>
        <a:lstStyle/>
        <a:p>
          <a:r>
            <a:rPr lang="en-US" noProof="0" dirty="0" smtClean="0"/>
            <a:t> Software development</a:t>
          </a:r>
          <a:endParaRPr lang="en-US" noProof="0" dirty="0"/>
        </a:p>
      </dgm:t>
    </dgm:pt>
    <dgm:pt modelId="{DAE30077-40DB-4B12-98F3-FC70E884CACD}" type="parTrans" cxnId="{09726775-585D-4F47-99AF-598C0E37FD50}">
      <dgm:prSet/>
      <dgm:spPr/>
      <dgm:t>
        <a:bodyPr/>
        <a:lstStyle/>
        <a:p>
          <a:endParaRPr lang="en-US"/>
        </a:p>
      </dgm:t>
    </dgm:pt>
    <dgm:pt modelId="{EB39E335-62ED-43DA-8149-347EEA5B58D0}" type="sibTrans" cxnId="{09726775-585D-4F47-99AF-598C0E37FD50}">
      <dgm:prSet/>
      <dgm:spPr/>
      <dgm:t>
        <a:bodyPr/>
        <a:lstStyle/>
        <a:p>
          <a:endParaRPr lang="en-US"/>
        </a:p>
      </dgm:t>
    </dgm:pt>
    <dgm:pt modelId="{FFDDC990-E6B3-4B38-B841-B04E416C97D3}">
      <dgm:prSet phldrT="[Text]"/>
      <dgm:spPr>
        <a:scene3d>
          <a:camera prst="orthographicFront"/>
          <a:lightRig rig="threePt" dir="t"/>
        </a:scene3d>
        <a:sp3d extrusionH="76200">
          <a:extrusionClr>
            <a:srgbClr val="00B0F0"/>
          </a:extrusionClr>
        </a:sp3d>
      </dgm:spPr>
      <dgm:t>
        <a:bodyPr/>
        <a:lstStyle/>
        <a:p>
          <a:r>
            <a:rPr lang="en-US" noProof="0" dirty="0" smtClean="0"/>
            <a:t>Testing</a:t>
          </a:r>
          <a:endParaRPr lang="en-US" noProof="0" dirty="0"/>
        </a:p>
      </dgm:t>
    </dgm:pt>
    <dgm:pt modelId="{0D579AB7-276D-4D9F-9A9E-1EF3931A374F}" type="parTrans" cxnId="{6380CFC2-2371-4DD3-A7CE-3EF763FA7153}">
      <dgm:prSet/>
      <dgm:spPr/>
      <dgm:t>
        <a:bodyPr/>
        <a:lstStyle/>
        <a:p>
          <a:endParaRPr lang="en-US"/>
        </a:p>
      </dgm:t>
    </dgm:pt>
    <dgm:pt modelId="{F562C03D-F8EC-42DF-8353-1585279258FA}" type="sibTrans" cxnId="{6380CFC2-2371-4DD3-A7CE-3EF763FA7153}">
      <dgm:prSet/>
      <dgm:spPr/>
      <dgm:t>
        <a:bodyPr/>
        <a:lstStyle/>
        <a:p>
          <a:endParaRPr lang="en-US"/>
        </a:p>
      </dgm:t>
    </dgm:pt>
    <dgm:pt modelId="{A95C9FC2-DCA0-488B-8170-EC72048B0C1A}">
      <dgm:prSet phldrT="[Text]"/>
      <dgm:spPr>
        <a:scene3d>
          <a:camera prst="orthographicFront"/>
          <a:lightRig rig="threePt" dir="t"/>
        </a:scene3d>
        <a:sp3d extrusionH="76200">
          <a:extrusionClr>
            <a:srgbClr val="00B0F0"/>
          </a:extrusionClr>
        </a:sp3d>
      </dgm:spPr>
      <dgm:t>
        <a:bodyPr/>
        <a:lstStyle/>
        <a:p>
          <a:r>
            <a:rPr lang="en-US" noProof="0" dirty="0" smtClean="0"/>
            <a:t> Implementation in Germany (CERON) and then in the EU (https://www.etaes.eu/)</a:t>
          </a:r>
          <a:endParaRPr lang="en-US" noProof="0" dirty="0"/>
        </a:p>
      </dgm:t>
    </dgm:pt>
    <dgm:pt modelId="{D94FB008-4B69-430B-A25C-3C242C5EDB2B}" type="parTrans" cxnId="{721B7258-47A3-4170-9BAB-C8703B3EDF68}">
      <dgm:prSet/>
      <dgm:spPr/>
      <dgm:t>
        <a:bodyPr/>
        <a:lstStyle/>
        <a:p>
          <a:endParaRPr lang="en-US"/>
        </a:p>
      </dgm:t>
    </dgm:pt>
    <dgm:pt modelId="{AE6EE7FE-BD09-44BB-AA7E-0D127117E7A1}" type="sibTrans" cxnId="{721B7258-47A3-4170-9BAB-C8703B3EDF68}">
      <dgm:prSet/>
      <dgm:spPr/>
      <dgm:t>
        <a:bodyPr/>
        <a:lstStyle/>
        <a:p>
          <a:endParaRPr lang="en-US"/>
        </a:p>
      </dgm:t>
    </dgm:pt>
    <dgm:pt modelId="{157F2640-8BCB-4D95-BC25-F7CB4B3C4258}">
      <dgm:prSet phldrT="[Text]"/>
      <dgm:spPr>
        <a:scene3d>
          <a:camera prst="orthographicFront"/>
          <a:lightRig rig="threePt" dir="t"/>
        </a:scene3d>
        <a:sp3d extrusionH="76200">
          <a:extrusionClr>
            <a:srgbClr val="00B0F0"/>
          </a:extrusionClr>
        </a:sp3d>
      </dgm:spPr>
      <dgm:t>
        <a:bodyPr/>
        <a:lstStyle/>
        <a:p>
          <a:r>
            <a:rPr lang="en-US" noProof="0" dirty="0" smtClean="0"/>
            <a:t> Big scale testing phase during several years</a:t>
          </a:r>
          <a:endParaRPr lang="en-US" noProof="0" dirty="0"/>
        </a:p>
      </dgm:t>
    </dgm:pt>
    <dgm:pt modelId="{94270F86-9CE2-4794-AFE8-9CE5EEF78011}" type="parTrans" cxnId="{BB0768A9-58CB-41C9-A0CE-E08491F19031}">
      <dgm:prSet/>
      <dgm:spPr/>
      <dgm:t>
        <a:bodyPr/>
        <a:lstStyle/>
        <a:p>
          <a:endParaRPr lang="en-US"/>
        </a:p>
      </dgm:t>
    </dgm:pt>
    <dgm:pt modelId="{79EADB38-6BA7-4CE0-A294-344F55030FA6}" type="sibTrans" cxnId="{BB0768A9-58CB-41C9-A0CE-E08491F19031}">
      <dgm:prSet/>
      <dgm:spPr/>
      <dgm:t>
        <a:bodyPr/>
        <a:lstStyle/>
        <a:p>
          <a:endParaRPr lang="en-US"/>
        </a:p>
      </dgm:t>
    </dgm:pt>
    <dgm:pt modelId="{59E58ED2-1E71-489B-8063-5EFBA0E6FA13}">
      <dgm:prSet phldrT="[Text]"/>
      <dgm:spPr>
        <a:scene3d>
          <a:camera prst="orthographicFront"/>
          <a:lightRig rig="threePt" dir="t"/>
        </a:scene3d>
        <a:sp3d extrusionH="76200">
          <a:extrusionClr>
            <a:srgbClr val="00B0F0"/>
          </a:extrusionClr>
        </a:sp3d>
      </dgm:spPr>
      <dgm:t>
        <a:bodyPr/>
        <a:lstStyle/>
        <a:p>
          <a:r>
            <a:rPr lang="fr-CH" noProof="0" dirty="0" smtClean="0"/>
            <a:t>UNECE</a:t>
          </a:r>
          <a:endParaRPr lang="en-US" noProof="0" dirty="0"/>
        </a:p>
      </dgm:t>
    </dgm:pt>
    <dgm:pt modelId="{5290815A-DB38-443B-85DB-A91A1513B9EF}" type="parTrans" cxnId="{E38A6805-D9EF-4148-8EA9-42E28407D210}">
      <dgm:prSet/>
      <dgm:spPr/>
      <dgm:t>
        <a:bodyPr/>
        <a:lstStyle/>
        <a:p>
          <a:endParaRPr lang="en-US"/>
        </a:p>
      </dgm:t>
    </dgm:pt>
    <dgm:pt modelId="{83B8F3E6-21D0-46E1-B344-F63EE7E7C444}" type="sibTrans" cxnId="{E38A6805-D9EF-4148-8EA9-42E28407D210}">
      <dgm:prSet/>
      <dgm:spPr/>
      <dgm:t>
        <a:bodyPr/>
        <a:lstStyle/>
        <a:p>
          <a:endParaRPr lang="en-US"/>
        </a:p>
      </dgm:t>
    </dgm:pt>
    <dgm:pt modelId="{3C46651B-7D23-4651-96B2-7426CD705A71}">
      <dgm:prSet phldrT="[Text]"/>
      <dgm:spPr>
        <a:scene3d>
          <a:camera prst="orthographicFront"/>
          <a:lightRig rig="threePt" dir="t"/>
        </a:scene3d>
        <a:sp3d extrusionH="76200">
          <a:extrusionClr>
            <a:srgbClr val="00B0F0"/>
          </a:extrusionClr>
        </a:sp3d>
      </dgm:spPr>
      <dgm:t>
        <a:bodyPr/>
        <a:lstStyle/>
        <a:p>
          <a:r>
            <a:rPr lang="en-US" noProof="0" dirty="0" smtClean="0"/>
            <a:t> Migration: KBA agreed to provide support</a:t>
          </a:r>
          <a:endParaRPr lang="en-US" noProof="0" dirty="0"/>
        </a:p>
      </dgm:t>
    </dgm:pt>
    <dgm:pt modelId="{1AF9B0B5-66DA-492F-B4ED-D0BDC1266640}" type="parTrans" cxnId="{69D2DEF3-8A18-45C1-9E96-176828A028FC}">
      <dgm:prSet/>
      <dgm:spPr/>
      <dgm:t>
        <a:bodyPr/>
        <a:lstStyle/>
        <a:p>
          <a:endParaRPr lang="en-US"/>
        </a:p>
      </dgm:t>
    </dgm:pt>
    <dgm:pt modelId="{BF019504-C1CB-424B-9659-041676284F17}" type="sibTrans" cxnId="{69D2DEF3-8A18-45C1-9E96-176828A028FC}">
      <dgm:prSet/>
      <dgm:spPr/>
      <dgm:t>
        <a:bodyPr/>
        <a:lstStyle/>
        <a:p>
          <a:endParaRPr lang="en-US"/>
        </a:p>
      </dgm:t>
    </dgm:pt>
    <dgm:pt modelId="{297B8FC0-ED11-4835-87E3-017072B24005}">
      <dgm:prSet phldrT="[Text]"/>
      <dgm:spPr>
        <a:scene3d>
          <a:camera prst="orthographicFront"/>
          <a:lightRig rig="threePt" dir="t"/>
        </a:scene3d>
        <a:sp3d extrusionH="76200">
          <a:extrusionClr>
            <a:srgbClr val="00B0F0"/>
          </a:extrusionClr>
        </a:sp3d>
      </dgm:spPr>
      <dgm:t>
        <a:bodyPr/>
        <a:lstStyle/>
        <a:p>
          <a:r>
            <a:rPr lang="fr-CH" noProof="0" dirty="0" smtClean="0"/>
            <a:t>Doc</a:t>
          </a:r>
          <a:endParaRPr lang="en-US" noProof="0" dirty="0"/>
        </a:p>
      </dgm:t>
    </dgm:pt>
    <dgm:pt modelId="{465307E0-B2FC-4BD5-8DCB-782927E2C8AD}" type="parTrans" cxnId="{E6B0CEF4-B72B-49F9-9304-6726720E37E3}">
      <dgm:prSet/>
      <dgm:spPr/>
      <dgm:t>
        <a:bodyPr/>
        <a:lstStyle/>
        <a:p>
          <a:endParaRPr lang="en-US"/>
        </a:p>
      </dgm:t>
    </dgm:pt>
    <dgm:pt modelId="{E5364319-4A8E-42D0-9703-FCDCF5010651}" type="sibTrans" cxnId="{E6B0CEF4-B72B-49F9-9304-6726720E37E3}">
      <dgm:prSet/>
      <dgm:spPr/>
      <dgm:t>
        <a:bodyPr/>
        <a:lstStyle/>
        <a:p>
          <a:endParaRPr lang="en-US"/>
        </a:p>
      </dgm:t>
    </dgm:pt>
    <dgm:pt modelId="{00A2FD71-502E-4B8F-9767-E15437865192}">
      <dgm:prSet phldrT="[Text]"/>
      <dgm:spPr>
        <a:scene3d>
          <a:camera prst="orthographicFront"/>
          <a:lightRig rig="threePt" dir="t"/>
        </a:scene3d>
        <a:sp3d extrusionH="76200">
          <a:extrusionClr>
            <a:srgbClr val="00B0F0"/>
          </a:extrusionClr>
        </a:sp3d>
      </dgm:spPr>
      <dgm:t>
        <a:bodyPr/>
        <a:lstStyle/>
        <a:p>
          <a:r>
            <a:rPr lang="en-US" noProof="0" dirty="0" smtClean="0"/>
            <a:t> Creation of the documentation (User Guide)</a:t>
          </a:r>
          <a:endParaRPr lang="en-US" noProof="0" dirty="0"/>
        </a:p>
      </dgm:t>
    </dgm:pt>
    <dgm:pt modelId="{55DF5CD6-EB54-49B7-B49F-579B41B634DE}" type="parTrans" cxnId="{9067BD1A-9119-4480-B1BC-68FEBC628E67}">
      <dgm:prSet/>
      <dgm:spPr/>
      <dgm:t>
        <a:bodyPr/>
        <a:lstStyle/>
        <a:p>
          <a:endParaRPr lang="en-US"/>
        </a:p>
      </dgm:t>
    </dgm:pt>
    <dgm:pt modelId="{AEE495C4-B7EA-4F7D-8099-A7CB47284B30}" type="sibTrans" cxnId="{9067BD1A-9119-4480-B1BC-68FEBC628E67}">
      <dgm:prSet/>
      <dgm:spPr/>
      <dgm:t>
        <a:bodyPr/>
        <a:lstStyle/>
        <a:p>
          <a:endParaRPr lang="en-US"/>
        </a:p>
      </dgm:t>
    </dgm:pt>
    <dgm:pt modelId="{4476EFBC-1186-4110-8AF2-4064F774A272}">
      <dgm:prSet phldrT="[Text]"/>
      <dgm:spPr>
        <a:scene3d>
          <a:camera prst="orthographicFront"/>
          <a:lightRig rig="threePt" dir="t"/>
        </a:scene3d>
        <a:sp3d extrusionH="76200">
          <a:extrusionClr>
            <a:srgbClr val="00B0F0"/>
          </a:extrusionClr>
        </a:sp3d>
      </dgm:spPr>
      <dgm:t>
        <a:bodyPr/>
        <a:lstStyle/>
        <a:p>
          <a:r>
            <a:rPr lang="fr-CH" noProof="0" dirty="0" smtClean="0"/>
            <a:t>Start</a:t>
          </a:r>
          <a:endParaRPr lang="en-US" noProof="0" dirty="0"/>
        </a:p>
      </dgm:t>
    </dgm:pt>
    <dgm:pt modelId="{B8AB5D2A-15F8-4A44-A6EC-0A0DA9E7E967}" type="parTrans" cxnId="{1D17B1E2-470C-4D69-A106-5F71AF951EE9}">
      <dgm:prSet/>
      <dgm:spPr/>
      <dgm:t>
        <a:bodyPr/>
        <a:lstStyle/>
        <a:p>
          <a:endParaRPr lang="en-US"/>
        </a:p>
      </dgm:t>
    </dgm:pt>
    <dgm:pt modelId="{654924B3-4520-4D9C-B82F-9997C3BFA44A}" type="sibTrans" cxnId="{1D17B1E2-470C-4D69-A106-5F71AF951EE9}">
      <dgm:prSet/>
      <dgm:spPr/>
      <dgm:t>
        <a:bodyPr/>
        <a:lstStyle/>
        <a:p>
          <a:endParaRPr lang="en-US"/>
        </a:p>
      </dgm:t>
    </dgm:pt>
    <dgm:pt modelId="{8B0C3F06-8ACB-4D54-9E7C-387300E243A6}">
      <dgm:prSet phldrT="[Text]"/>
      <dgm:spPr>
        <a:scene3d>
          <a:camera prst="orthographicFront"/>
          <a:lightRig rig="threePt" dir="t"/>
        </a:scene3d>
        <a:sp3d extrusionH="76200">
          <a:extrusionClr>
            <a:srgbClr val="00B0F0"/>
          </a:extrusionClr>
        </a:sp3d>
      </dgm:spPr>
      <dgm:t>
        <a:bodyPr/>
        <a:lstStyle/>
        <a:p>
          <a:r>
            <a:rPr lang="en-US" noProof="0" dirty="0" smtClean="0"/>
            <a:t> Formal mandate from WP.29 to go on with DETA</a:t>
          </a:r>
          <a:endParaRPr lang="en-US" noProof="0" dirty="0"/>
        </a:p>
      </dgm:t>
    </dgm:pt>
    <dgm:pt modelId="{7B8EAC68-599B-4744-9088-E4AEF4B3691E}" type="parTrans" cxnId="{4ADEB0AD-7186-4687-A95B-C627C0C5EE38}">
      <dgm:prSet/>
      <dgm:spPr/>
      <dgm:t>
        <a:bodyPr/>
        <a:lstStyle/>
        <a:p>
          <a:endParaRPr lang="en-US"/>
        </a:p>
      </dgm:t>
    </dgm:pt>
    <dgm:pt modelId="{D55F892B-00DF-49EC-B2BA-B698317CA52A}" type="sibTrans" cxnId="{4ADEB0AD-7186-4687-A95B-C627C0C5EE38}">
      <dgm:prSet/>
      <dgm:spPr/>
      <dgm:t>
        <a:bodyPr/>
        <a:lstStyle/>
        <a:p>
          <a:endParaRPr lang="en-US"/>
        </a:p>
      </dgm:t>
    </dgm:pt>
    <dgm:pt modelId="{A27B50B9-990D-4213-A671-3FD8B43C0F93}">
      <dgm:prSet phldrT="[Text]"/>
      <dgm:spPr>
        <a:scene3d>
          <a:camera prst="orthographicFront"/>
          <a:lightRig rig="threePt" dir="t"/>
        </a:scene3d>
        <a:sp3d extrusionH="76200">
          <a:extrusionClr>
            <a:srgbClr val="00B0F0"/>
          </a:extrusionClr>
        </a:sp3d>
      </dgm:spPr>
      <dgm:t>
        <a:bodyPr/>
        <a:lstStyle/>
        <a:p>
          <a:r>
            <a:rPr lang="en-US" noProof="0" dirty="0" smtClean="0"/>
            <a:t> UNECE project start (Budget, HR, etc.)</a:t>
          </a:r>
          <a:endParaRPr lang="en-US" noProof="0" dirty="0"/>
        </a:p>
      </dgm:t>
    </dgm:pt>
    <dgm:pt modelId="{CF29075B-87FF-49E0-A4A4-37CD3889C59E}" type="parTrans" cxnId="{EC5A109F-9A30-4CEB-894E-9E42162C52F6}">
      <dgm:prSet/>
      <dgm:spPr/>
      <dgm:t>
        <a:bodyPr/>
        <a:lstStyle/>
        <a:p>
          <a:endParaRPr lang="en-US"/>
        </a:p>
      </dgm:t>
    </dgm:pt>
    <dgm:pt modelId="{7A1183D1-BAA4-495D-A993-58B706973F25}" type="sibTrans" cxnId="{EC5A109F-9A30-4CEB-894E-9E42162C52F6}">
      <dgm:prSet/>
      <dgm:spPr/>
      <dgm:t>
        <a:bodyPr/>
        <a:lstStyle/>
        <a:p>
          <a:endParaRPr lang="en-US"/>
        </a:p>
      </dgm:t>
    </dgm:pt>
    <dgm:pt modelId="{41F91C77-25EE-480E-8552-A49F27DB2FF4}">
      <dgm:prSet phldrT="[Text]"/>
      <dgm:spPr>
        <a:scene3d>
          <a:camera prst="orthographicFront"/>
          <a:lightRig rig="threePt" dir="t"/>
        </a:scene3d>
        <a:sp3d extrusionH="76200">
          <a:extrusionClr>
            <a:srgbClr val="00B0F0"/>
          </a:extrusionClr>
        </a:sp3d>
      </dgm:spPr>
      <dgm:t>
        <a:bodyPr/>
        <a:lstStyle/>
        <a:p>
          <a:r>
            <a:rPr lang="en-US" noProof="0" dirty="0" smtClean="0"/>
            <a:t> Administrative and technical feasibility study of ISU for the migration to UNECE/ISU and UNOG/ITCS</a:t>
          </a:r>
          <a:endParaRPr lang="en-US" noProof="0" dirty="0"/>
        </a:p>
      </dgm:t>
    </dgm:pt>
    <dgm:pt modelId="{4E1BC325-5D31-4DDC-A50F-F0BCF99E09CF}" type="parTrans" cxnId="{23BD9B8D-8BA5-4307-B7AD-EB83CCCC2180}">
      <dgm:prSet/>
      <dgm:spPr/>
      <dgm:t>
        <a:bodyPr/>
        <a:lstStyle/>
        <a:p>
          <a:endParaRPr lang="en-US"/>
        </a:p>
      </dgm:t>
    </dgm:pt>
    <dgm:pt modelId="{93E8E8D0-927C-415D-B25A-F417B4E67BB1}" type="sibTrans" cxnId="{23BD9B8D-8BA5-4307-B7AD-EB83CCCC2180}">
      <dgm:prSet/>
      <dgm:spPr/>
      <dgm:t>
        <a:bodyPr/>
        <a:lstStyle/>
        <a:p>
          <a:endParaRPr lang="en-US"/>
        </a:p>
      </dgm:t>
    </dgm:pt>
    <dgm:pt modelId="{6638C4F4-0FE9-4859-9D8E-E9D8BC9F3DD1}">
      <dgm:prSet phldrT="[Text]"/>
      <dgm:spPr>
        <a:scene3d>
          <a:camera prst="orthographicFront"/>
          <a:lightRig rig="threePt" dir="t"/>
        </a:scene3d>
        <a:sp3d extrusionH="76200">
          <a:extrusionClr>
            <a:srgbClr val="00B0F0"/>
          </a:extrusionClr>
        </a:sp3d>
      </dgm:spPr>
      <dgm:t>
        <a:bodyPr/>
        <a:lstStyle/>
        <a:p>
          <a:r>
            <a:rPr lang="en-US" noProof="0" dirty="0" smtClean="0"/>
            <a:t> Implementation into the UNECE IT structure (UNECE/ISU and/or UNOG/ICTS)</a:t>
          </a:r>
          <a:endParaRPr lang="en-US" noProof="0" dirty="0"/>
        </a:p>
      </dgm:t>
    </dgm:pt>
    <dgm:pt modelId="{2CF6155A-06EE-4E3B-A41B-149731223470}" type="parTrans" cxnId="{A2A21C58-2CCD-433F-83E9-1055C14EF3BC}">
      <dgm:prSet/>
      <dgm:spPr/>
      <dgm:t>
        <a:bodyPr/>
        <a:lstStyle/>
        <a:p>
          <a:endParaRPr lang="en-US"/>
        </a:p>
      </dgm:t>
    </dgm:pt>
    <dgm:pt modelId="{BF86AFAA-9749-4746-B63B-0AAEAE4F08DF}" type="sibTrans" cxnId="{A2A21C58-2CCD-433F-83E9-1055C14EF3BC}">
      <dgm:prSet/>
      <dgm:spPr/>
      <dgm:t>
        <a:bodyPr/>
        <a:lstStyle/>
        <a:p>
          <a:endParaRPr lang="en-US"/>
        </a:p>
      </dgm:t>
    </dgm:pt>
    <dgm:pt modelId="{8C8FA7D4-8831-4E09-ADAA-3FE7064F987B}">
      <dgm:prSet phldrT="[Text]"/>
      <dgm:spPr>
        <a:scene3d>
          <a:camera prst="orthographicFront"/>
          <a:lightRig rig="threePt" dir="t"/>
        </a:scene3d>
        <a:sp3d extrusionH="76200">
          <a:extrusionClr>
            <a:srgbClr val="00B0F0"/>
          </a:extrusionClr>
        </a:sp3d>
      </dgm:spPr>
      <dgm:t>
        <a:bodyPr/>
        <a:lstStyle/>
        <a:p>
          <a:r>
            <a:rPr lang="en-US" noProof="0" dirty="0" smtClean="0"/>
            <a:t> Technical feasibility study</a:t>
          </a:r>
          <a:endParaRPr lang="en-US" noProof="0" dirty="0"/>
        </a:p>
      </dgm:t>
    </dgm:pt>
    <dgm:pt modelId="{83AFDAB9-EB9D-4005-BAB0-1BA1F75B1824}" type="parTrans" cxnId="{E3EB29B5-57E2-4805-A6BE-451DB420BC4E}">
      <dgm:prSet/>
      <dgm:spPr/>
      <dgm:t>
        <a:bodyPr/>
        <a:lstStyle/>
        <a:p>
          <a:endParaRPr lang="en-US"/>
        </a:p>
      </dgm:t>
    </dgm:pt>
    <dgm:pt modelId="{7DAFC1E5-3EC8-424F-93BC-06F6C36BB8C5}" type="sibTrans" cxnId="{E3EB29B5-57E2-4805-A6BE-451DB420BC4E}">
      <dgm:prSet/>
      <dgm:spPr/>
      <dgm:t>
        <a:bodyPr/>
        <a:lstStyle/>
        <a:p>
          <a:endParaRPr lang="en-US"/>
        </a:p>
      </dgm:t>
    </dgm:pt>
    <dgm:pt modelId="{6F65D2B0-B728-495C-A512-9349F09FC883}" type="pres">
      <dgm:prSet presAssocID="{D394BF53-0289-45E2-A7AC-C5774272172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F85C12-34ED-49E2-942D-1EAB5B0CB688}" type="pres">
      <dgm:prSet presAssocID="{419FA45B-DAA4-4603-8DE7-D024A243CDFC}" presName="composite" presStyleCnt="0"/>
      <dgm:spPr>
        <a:scene3d>
          <a:camera prst="orthographicFront"/>
          <a:lightRig rig="threePt" dir="t"/>
        </a:scene3d>
        <a:sp3d extrusionH="76200">
          <a:extrusionClr>
            <a:srgbClr val="00B0F0"/>
          </a:extrusionClr>
        </a:sp3d>
      </dgm:spPr>
    </dgm:pt>
    <dgm:pt modelId="{CC76FA82-700E-4D33-AE99-122E61BA6870}" type="pres">
      <dgm:prSet presAssocID="{419FA45B-DAA4-4603-8DE7-D024A243CDFC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8F4DAF-A451-46FF-8A4E-ACD5C58A47F5}" type="pres">
      <dgm:prSet presAssocID="{419FA45B-DAA4-4603-8DE7-D024A243CDFC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2A75F0-D355-483F-BE90-E27EE668D108}" type="pres">
      <dgm:prSet presAssocID="{424F2B9F-6F8F-4012-9DAB-AA51D2E084A2}" presName="sp" presStyleCnt="0"/>
      <dgm:spPr>
        <a:scene3d>
          <a:camera prst="orthographicFront"/>
          <a:lightRig rig="threePt" dir="t"/>
        </a:scene3d>
        <a:sp3d extrusionH="76200">
          <a:extrusionClr>
            <a:srgbClr val="00B0F0"/>
          </a:extrusionClr>
        </a:sp3d>
      </dgm:spPr>
    </dgm:pt>
    <dgm:pt modelId="{22F0A835-654D-469E-B2FC-405C301CBFA7}" type="pres">
      <dgm:prSet presAssocID="{297B8FC0-ED11-4835-87E3-017072B24005}" presName="composite" presStyleCnt="0"/>
      <dgm:spPr/>
    </dgm:pt>
    <dgm:pt modelId="{A256EBEF-C702-437E-B345-601E228A4649}" type="pres">
      <dgm:prSet presAssocID="{297B8FC0-ED11-4835-87E3-017072B24005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7AE162-5494-4B85-9798-DC76F57474AC}" type="pres">
      <dgm:prSet presAssocID="{297B8FC0-ED11-4835-87E3-017072B24005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DAE509-2CC2-4B11-8CFD-1EC4A86E7F77}" type="pres">
      <dgm:prSet presAssocID="{E5364319-4A8E-42D0-9703-FCDCF5010651}" presName="sp" presStyleCnt="0"/>
      <dgm:spPr/>
    </dgm:pt>
    <dgm:pt modelId="{E91252C1-C316-4AA8-8357-A9D30B8BCB66}" type="pres">
      <dgm:prSet presAssocID="{FFDDC990-E6B3-4B38-B841-B04E416C97D3}" presName="composite" presStyleCnt="0"/>
      <dgm:spPr>
        <a:scene3d>
          <a:camera prst="orthographicFront"/>
          <a:lightRig rig="threePt" dir="t"/>
        </a:scene3d>
        <a:sp3d extrusionH="76200">
          <a:extrusionClr>
            <a:srgbClr val="00B0F0"/>
          </a:extrusionClr>
        </a:sp3d>
      </dgm:spPr>
    </dgm:pt>
    <dgm:pt modelId="{2015DB3B-90E2-4E1D-8464-23F89C1C4285}" type="pres">
      <dgm:prSet presAssocID="{FFDDC990-E6B3-4B38-B841-B04E416C97D3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9928BB-67F2-41F7-B6C0-CB85F0EEB3FD}" type="pres">
      <dgm:prSet presAssocID="{FFDDC990-E6B3-4B38-B841-B04E416C97D3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CBC671-3DF1-4AFA-A8B3-ECC521F4219C}" type="pres">
      <dgm:prSet presAssocID="{F562C03D-F8EC-42DF-8353-1585279258FA}" presName="sp" presStyleCnt="0"/>
      <dgm:spPr>
        <a:scene3d>
          <a:camera prst="orthographicFront"/>
          <a:lightRig rig="threePt" dir="t"/>
        </a:scene3d>
        <a:sp3d extrusionH="76200">
          <a:extrusionClr>
            <a:srgbClr val="00B0F0"/>
          </a:extrusionClr>
        </a:sp3d>
      </dgm:spPr>
    </dgm:pt>
    <dgm:pt modelId="{1E903D39-77EC-40C1-8A2B-8434A7A0BADC}" type="pres">
      <dgm:prSet presAssocID="{4476EFBC-1186-4110-8AF2-4064F774A272}" presName="composite" presStyleCnt="0"/>
      <dgm:spPr/>
    </dgm:pt>
    <dgm:pt modelId="{F31462AB-9721-4931-B131-52E715F38452}" type="pres">
      <dgm:prSet presAssocID="{4476EFBC-1186-4110-8AF2-4064F774A272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B3E9CB-7CB3-494C-A843-0C1162C63FE7}" type="pres">
      <dgm:prSet presAssocID="{4476EFBC-1186-4110-8AF2-4064F774A272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2DB5C1-8691-407E-8D18-57F001BCC65F}" type="pres">
      <dgm:prSet presAssocID="{654924B3-4520-4D9C-B82F-9997C3BFA44A}" presName="sp" presStyleCnt="0"/>
      <dgm:spPr/>
    </dgm:pt>
    <dgm:pt modelId="{7FB10B92-FFA7-4C3E-B94F-EB7009097175}" type="pres">
      <dgm:prSet presAssocID="{59E58ED2-1E71-489B-8063-5EFBA0E6FA13}" presName="composite" presStyleCnt="0"/>
      <dgm:spPr>
        <a:scene3d>
          <a:camera prst="orthographicFront"/>
          <a:lightRig rig="threePt" dir="t"/>
        </a:scene3d>
        <a:sp3d extrusionH="76200">
          <a:extrusionClr>
            <a:srgbClr val="00B0F0"/>
          </a:extrusionClr>
        </a:sp3d>
      </dgm:spPr>
    </dgm:pt>
    <dgm:pt modelId="{228B3EDD-2211-4987-AA6D-6841D559BD2B}" type="pres">
      <dgm:prSet presAssocID="{59E58ED2-1E71-489B-8063-5EFBA0E6FA13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69EA26-BDCA-436F-93B6-2ADEAC419091}" type="pres">
      <dgm:prSet presAssocID="{59E58ED2-1E71-489B-8063-5EFBA0E6FA13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4F5FB0-FAEF-4B92-9733-2B2BEDAA6E71}" type="presOf" srcId="{6638C4F4-0FE9-4859-9D8E-E9D8BC9F3DD1}" destId="{E369EA26-BDCA-436F-93B6-2ADEAC419091}" srcOrd="0" destOrd="1" presId="urn:microsoft.com/office/officeart/2005/8/layout/chevron2"/>
    <dgm:cxn modelId="{1D17B1E2-470C-4D69-A106-5F71AF951EE9}" srcId="{D394BF53-0289-45E2-A7AC-C5774272172B}" destId="{4476EFBC-1186-4110-8AF2-4064F774A272}" srcOrd="3" destOrd="0" parTransId="{B8AB5D2A-15F8-4A44-A6EC-0A0DA9E7E967}" sibTransId="{654924B3-4520-4D9C-B82F-9997C3BFA44A}"/>
    <dgm:cxn modelId="{35BE2BC2-95C6-4482-93D4-869EA59C3343}" srcId="{419FA45B-DAA4-4603-8DE7-D024A243CDFC}" destId="{DF7A20ED-A3FE-4A95-A386-F8569E4376A6}" srcOrd="1" destOrd="0" parTransId="{EA7F06C6-BECA-42E5-94D2-E2456F53CE5F}" sibTransId="{A095BA59-E56D-4C7C-87E6-8ADE6DD96BD4}"/>
    <dgm:cxn modelId="{B862DBD9-4D75-4F46-B584-4731017FFB53}" type="presOf" srcId="{419FA45B-DAA4-4603-8DE7-D024A243CDFC}" destId="{CC76FA82-700E-4D33-AE99-122E61BA6870}" srcOrd="0" destOrd="0" presId="urn:microsoft.com/office/officeart/2005/8/layout/chevron2"/>
    <dgm:cxn modelId="{09726775-585D-4F47-99AF-598C0E37FD50}" srcId="{419FA45B-DAA4-4603-8DE7-D024A243CDFC}" destId="{FA4E8D6D-87BB-4D1B-ACBD-3DF66603E886}" srcOrd="2" destOrd="0" parTransId="{DAE30077-40DB-4B12-98F3-FC70E884CACD}" sibTransId="{EB39E335-62ED-43DA-8149-347EEA5B58D0}"/>
    <dgm:cxn modelId="{86780723-C65E-4D1B-9220-08E79A46F26E}" type="presOf" srcId="{297B8FC0-ED11-4835-87E3-017072B24005}" destId="{A256EBEF-C702-437E-B345-601E228A4649}" srcOrd="0" destOrd="0" presId="urn:microsoft.com/office/officeart/2005/8/layout/chevron2"/>
    <dgm:cxn modelId="{E38A6805-D9EF-4148-8EA9-42E28407D210}" srcId="{D394BF53-0289-45E2-A7AC-C5774272172B}" destId="{59E58ED2-1E71-489B-8063-5EFBA0E6FA13}" srcOrd="4" destOrd="0" parTransId="{5290815A-DB38-443B-85DB-A91A1513B9EF}" sibTransId="{83B8F3E6-21D0-46E1-B344-F63EE7E7C444}"/>
    <dgm:cxn modelId="{A4396AC4-C289-439A-8466-74E53131F055}" type="presOf" srcId="{41F91C77-25EE-480E-8552-A49F27DB2FF4}" destId="{8C9928BB-67F2-41F7-B6C0-CB85F0EEB3FD}" srcOrd="0" destOrd="2" presId="urn:microsoft.com/office/officeart/2005/8/layout/chevron2"/>
    <dgm:cxn modelId="{9F691B30-A7B6-4C59-9D9F-F5E028666EC1}" type="presOf" srcId="{8B0C3F06-8ACB-4D54-9E7C-387300E243A6}" destId="{66B3E9CB-7CB3-494C-A843-0C1162C63FE7}" srcOrd="0" destOrd="0" presId="urn:microsoft.com/office/officeart/2005/8/layout/chevron2"/>
    <dgm:cxn modelId="{1274BFDA-4967-481F-B935-9BAF7E869231}" srcId="{D394BF53-0289-45E2-A7AC-C5774272172B}" destId="{419FA45B-DAA4-4603-8DE7-D024A243CDFC}" srcOrd="0" destOrd="0" parTransId="{2A2A3610-323A-44B9-8812-2A3907A53E18}" sibTransId="{424F2B9F-6F8F-4012-9DAB-AA51D2E084A2}"/>
    <dgm:cxn modelId="{6380CFC2-2371-4DD3-A7CE-3EF763FA7153}" srcId="{D394BF53-0289-45E2-A7AC-C5774272172B}" destId="{FFDDC990-E6B3-4B38-B841-B04E416C97D3}" srcOrd="2" destOrd="0" parTransId="{0D579AB7-276D-4D9F-9A9E-1EF3931A374F}" sibTransId="{F562C03D-F8EC-42DF-8353-1585279258FA}"/>
    <dgm:cxn modelId="{A2A21C58-2CCD-433F-83E9-1055C14EF3BC}" srcId="{59E58ED2-1E71-489B-8063-5EFBA0E6FA13}" destId="{6638C4F4-0FE9-4859-9D8E-E9D8BC9F3DD1}" srcOrd="1" destOrd="0" parTransId="{2CF6155A-06EE-4E3B-A41B-149731223470}" sibTransId="{BF86AFAA-9749-4746-B63B-0AAEAE4F08DF}"/>
    <dgm:cxn modelId="{BB0768A9-58CB-41C9-A0CE-E08491F19031}" srcId="{FFDDC990-E6B3-4B38-B841-B04E416C97D3}" destId="{157F2640-8BCB-4D95-BC25-F7CB4B3C4258}" srcOrd="1" destOrd="0" parTransId="{94270F86-9CE2-4794-AFE8-9CE5EEF78011}" sibTransId="{79EADB38-6BA7-4CE0-A294-344F55030FA6}"/>
    <dgm:cxn modelId="{23BD9B8D-8BA5-4307-B7AD-EB83CCCC2180}" srcId="{FFDDC990-E6B3-4B38-B841-B04E416C97D3}" destId="{41F91C77-25EE-480E-8552-A49F27DB2FF4}" srcOrd="2" destOrd="0" parTransId="{4E1BC325-5D31-4DDC-A50F-F0BCF99E09CF}" sibTransId="{93E8E8D0-927C-415D-B25A-F417B4E67BB1}"/>
    <dgm:cxn modelId="{F58BE76D-B6BD-47CF-A533-A03FA42C0183}" type="presOf" srcId="{FA4E8D6D-87BB-4D1B-ACBD-3DF66603E886}" destId="{808F4DAF-A451-46FF-8A4E-ACD5C58A47F5}" srcOrd="0" destOrd="2" presId="urn:microsoft.com/office/officeart/2005/8/layout/chevron2"/>
    <dgm:cxn modelId="{605A26E7-F913-4AC0-BAD8-1E3EFA853814}" type="presOf" srcId="{3C46651B-7D23-4651-96B2-7426CD705A71}" destId="{E369EA26-BDCA-436F-93B6-2ADEAC419091}" srcOrd="0" destOrd="0" presId="urn:microsoft.com/office/officeart/2005/8/layout/chevron2"/>
    <dgm:cxn modelId="{F7F2F433-CF0B-4303-821A-D92307EE83E8}" type="presOf" srcId="{A27B50B9-990D-4213-A671-3FD8B43C0F93}" destId="{66B3E9CB-7CB3-494C-A843-0C1162C63FE7}" srcOrd="0" destOrd="1" presId="urn:microsoft.com/office/officeart/2005/8/layout/chevron2"/>
    <dgm:cxn modelId="{69D2DEF3-8A18-45C1-9E96-176828A028FC}" srcId="{59E58ED2-1E71-489B-8063-5EFBA0E6FA13}" destId="{3C46651B-7D23-4651-96B2-7426CD705A71}" srcOrd="0" destOrd="0" parTransId="{1AF9B0B5-66DA-492F-B4ED-D0BDC1266640}" sibTransId="{BF019504-C1CB-424B-9659-041676284F17}"/>
    <dgm:cxn modelId="{E6B0CEF4-B72B-49F9-9304-6726720E37E3}" srcId="{D394BF53-0289-45E2-A7AC-C5774272172B}" destId="{297B8FC0-ED11-4835-87E3-017072B24005}" srcOrd="1" destOrd="0" parTransId="{465307E0-B2FC-4BD5-8DCB-782927E2C8AD}" sibTransId="{E5364319-4A8E-42D0-9703-FCDCF5010651}"/>
    <dgm:cxn modelId="{EC5A109F-9A30-4CEB-894E-9E42162C52F6}" srcId="{4476EFBC-1186-4110-8AF2-4064F774A272}" destId="{A27B50B9-990D-4213-A671-3FD8B43C0F93}" srcOrd="1" destOrd="0" parTransId="{CF29075B-87FF-49E0-A4A4-37CD3889C59E}" sibTransId="{7A1183D1-BAA4-495D-A993-58B706973F25}"/>
    <dgm:cxn modelId="{721B7258-47A3-4170-9BAB-C8703B3EDF68}" srcId="{FFDDC990-E6B3-4B38-B841-B04E416C97D3}" destId="{A95C9FC2-DCA0-488B-8170-EC72048B0C1A}" srcOrd="0" destOrd="0" parTransId="{D94FB008-4B69-430B-A25C-3C242C5EDB2B}" sibTransId="{AE6EE7FE-BD09-44BB-AA7E-0D127117E7A1}"/>
    <dgm:cxn modelId="{D1A82632-A535-4D34-AAD7-8144595C7EFD}" type="presOf" srcId="{59E58ED2-1E71-489B-8063-5EFBA0E6FA13}" destId="{228B3EDD-2211-4987-AA6D-6841D559BD2B}" srcOrd="0" destOrd="0" presId="urn:microsoft.com/office/officeart/2005/8/layout/chevron2"/>
    <dgm:cxn modelId="{C97845F9-007B-416D-9A95-95ED5F4F1282}" type="presOf" srcId="{8C8FA7D4-8831-4E09-ADAA-3FE7064F987B}" destId="{808F4DAF-A451-46FF-8A4E-ACD5C58A47F5}" srcOrd="0" destOrd="0" presId="urn:microsoft.com/office/officeart/2005/8/layout/chevron2"/>
    <dgm:cxn modelId="{EF87BF8C-D0C1-4B3F-9778-83558CC120EE}" type="presOf" srcId="{4476EFBC-1186-4110-8AF2-4064F774A272}" destId="{F31462AB-9721-4931-B131-52E715F38452}" srcOrd="0" destOrd="0" presId="urn:microsoft.com/office/officeart/2005/8/layout/chevron2"/>
    <dgm:cxn modelId="{F0967C0D-F5A4-41B9-814C-0C50E9C63DF8}" type="presOf" srcId="{00A2FD71-502E-4B8F-9767-E15437865192}" destId="{FB7AE162-5494-4B85-9798-DC76F57474AC}" srcOrd="0" destOrd="0" presId="urn:microsoft.com/office/officeart/2005/8/layout/chevron2"/>
    <dgm:cxn modelId="{99A4B1FE-0BCF-4E77-BFC0-182441192A1E}" type="presOf" srcId="{FFDDC990-E6B3-4B38-B841-B04E416C97D3}" destId="{2015DB3B-90E2-4E1D-8464-23F89C1C4285}" srcOrd="0" destOrd="0" presId="urn:microsoft.com/office/officeart/2005/8/layout/chevron2"/>
    <dgm:cxn modelId="{B1728538-FD3C-4966-B9E5-DF33C33F82BA}" type="presOf" srcId="{DF7A20ED-A3FE-4A95-A386-F8569E4376A6}" destId="{808F4DAF-A451-46FF-8A4E-ACD5C58A47F5}" srcOrd="0" destOrd="1" presId="urn:microsoft.com/office/officeart/2005/8/layout/chevron2"/>
    <dgm:cxn modelId="{E3EB29B5-57E2-4805-A6BE-451DB420BC4E}" srcId="{419FA45B-DAA4-4603-8DE7-D024A243CDFC}" destId="{8C8FA7D4-8831-4E09-ADAA-3FE7064F987B}" srcOrd="0" destOrd="0" parTransId="{83AFDAB9-EB9D-4005-BAB0-1BA1F75B1824}" sibTransId="{7DAFC1E5-3EC8-424F-93BC-06F6C36BB8C5}"/>
    <dgm:cxn modelId="{D1C9710A-DB7D-47B2-B834-6A836261720A}" type="presOf" srcId="{A95C9FC2-DCA0-488B-8170-EC72048B0C1A}" destId="{8C9928BB-67F2-41F7-B6C0-CB85F0EEB3FD}" srcOrd="0" destOrd="0" presId="urn:microsoft.com/office/officeart/2005/8/layout/chevron2"/>
    <dgm:cxn modelId="{9067BD1A-9119-4480-B1BC-68FEBC628E67}" srcId="{297B8FC0-ED11-4835-87E3-017072B24005}" destId="{00A2FD71-502E-4B8F-9767-E15437865192}" srcOrd="0" destOrd="0" parTransId="{55DF5CD6-EB54-49B7-B49F-579B41B634DE}" sibTransId="{AEE495C4-B7EA-4F7D-8099-A7CB47284B30}"/>
    <dgm:cxn modelId="{84E28589-8492-4CFE-8E0D-C0EFA3AD7DB0}" type="presOf" srcId="{D394BF53-0289-45E2-A7AC-C5774272172B}" destId="{6F65D2B0-B728-495C-A512-9349F09FC883}" srcOrd="0" destOrd="0" presId="urn:microsoft.com/office/officeart/2005/8/layout/chevron2"/>
    <dgm:cxn modelId="{4ADEB0AD-7186-4687-A95B-C627C0C5EE38}" srcId="{4476EFBC-1186-4110-8AF2-4064F774A272}" destId="{8B0C3F06-8ACB-4D54-9E7C-387300E243A6}" srcOrd="0" destOrd="0" parTransId="{7B8EAC68-599B-4744-9088-E4AEF4B3691E}" sibTransId="{D55F892B-00DF-49EC-B2BA-B698317CA52A}"/>
    <dgm:cxn modelId="{AAA9801D-5A9A-4BB1-B57A-3FB0C59AFA06}" type="presOf" srcId="{157F2640-8BCB-4D95-BC25-F7CB4B3C4258}" destId="{8C9928BB-67F2-41F7-B6C0-CB85F0EEB3FD}" srcOrd="0" destOrd="1" presId="urn:microsoft.com/office/officeart/2005/8/layout/chevron2"/>
    <dgm:cxn modelId="{B93B7C48-452E-43EA-9E56-30F5EF2708DF}" type="presParOf" srcId="{6F65D2B0-B728-495C-A512-9349F09FC883}" destId="{1FF85C12-34ED-49E2-942D-1EAB5B0CB688}" srcOrd="0" destOrd="0" presId="urn:microsoft.com/office/officeart/2005/8/layout/chevron2"/>
    <dgm:cxn modelId="{F7E8032E-A669-4B84-8546-583617C52B58}" type="presParOf" srcId="{1FF85C12-34ED-49E2-942D-1EAB5B0CB688}" destId="{CC76FA82-700E-4D33-AE99-122E61BA6870}" srcOrd="0" destOrd="0" presId="urn:microsoft.com/office/officeart/2005/8/layout/chevron2"/>
    <dgm:cxn modelId="{E59D1721-E4CA-4D2A-80C7-3E91BE6BDBD4}" type="presParOf" srcId="{1FF85C12-34ED-49E2-942D-1EAB5B0CB688}" destId="{808F4DAF-A451-46FF-8A4E-ACD5C58A47F5}" srcOrd="1" destOrd="0" presId="urn:microsoft.com/office/officeart/2005/8/layout/chevron2"/>
    <dgm:cxn modelId="{D43FEBDE-5927-434B-B306-DC4CB7AE8C00}" type="presParOf" srcId="{6F65D2B0-B728-495C-A512-9349F09FC883}" destId="{ED2A75F0-D355-483F-BE90-E27EE668D108}" srcOrd="1" destOrd="0" presId="urn:microsoft.com/office/officeart/2005/8/layout/chevron2"/>
    <dgm:cxn modelId="{9002E2C5-0E0A-49EA-A9D1-9B19FDAAE82E}" type="presParOf" srcId="{6F65D2B0-B728-495C-A512-9349F09FC883}" destId="{22F0A835-654D-469E-B2FC-405C301CBFA7}" srcOrd="2" destOrd="0" presId="urn:microsoft.com/office/officeart/2005/8/layout/chevron2"/>
    <dgm:cxn modelId="{39C899D0-F63A-448D-8306-79ECB44F9656}" type="presParOf" srcId="{22F0A835-654D-469E-B2FC-405C301CBFA7}" destId="{A256EBEF-C702-437E-B345-601E228A4649}" srcOrd="0" destOrd="0" presId="urn:microsoft.com/office/officeart/2005/8/layout/chevron2"/>
    <dgm:cxn modelId="{F8701D83-64E6-4A3F-A530-731DBF952B41}" type="presParOf" srcId="{22F0A835-654D-469E-B2FC-405C301CBFA7}" destId="{FB7AE162-5494-4B85-9798-DC76F57474AC}" srcOrd="1" destOrd="0" presId="urn:microsoft.com/office/officeart/2005/8/layout/chevron2"/>
    <dgm:cxn modelId="{29CC2433-4B63-4202-B14A-31A348E22123}" type="presParOf" srcId="{6F65D2B0-B728-495C-A512-9349F09FC883}" destId="{EADAE509-2CC2-4B11-8CFD-1EC4A86E7F77}" srcOrd="3" destOrd="0" presId="urn:microsoft.com/office/officeart/2005/8/layout/chevron2"/>
    <dgm:cxn modelId="{8AD0981B-6DCC-4F4A-9C24-0ACAE0A3525C}" type="presParOf" srcId="{6F65D2B0-B728-495C-A512-9349F09FC883}" destId="{E91252C1-C316-4AA8-8357-A9D30B8BCB66}" srcOrd="4" destOrd="0" presId="urn:microsoft.com/office/officeart/2005/8/layout/chevron2"/>
    <dgm:cxn modelId="{06CF4826-5E5D-44F5-8831-0AE5FF8123F5}" type="presParOf" srcId="{E91252C1-C316-4AA8-8357-A9D30B8BCB66}" destId="{2015DB3B-90E2-4E1D-8464-23F89C1C4285}" srcOrd="0" destOrd="0" presId="urn:microsoft.com/office/officeart/2005/8/layout/chevron2"/>
    <dgm:cxn modelId="{5616D62D-3F51-4B9B-8FB6-ED8FA1D696BC}" type="presParOf" srcId="{E91252C1-C316-4AA8-8357-A9D30B8BCB66}" destId="{8C9928BB-67F2-41F7-B6C0-CB85F0EEB3FD}" srcOrd="1" destOrd="0" presId="urn:microsoft.com/office/officeart/2005/8/layout/chevron2"/>
    <dgm:cxn modelId="{05383499-993E-4E6A-B4E8-A1A26A712051}" type="presParOf" srcId="{6F65D2B0-B728-495C-A512-9349F09FC883}" destId="{59CBC671-3DF1-4AFA-A8B3-ECC521F4219C}" srcOrd="5" destOrd="0" presId="urn:microsoft.com/office/officeart/2005/8/layout/chevron2"/>
    <dgm:cxn modelId="{C0B58EF4-E774-43E1-B241-A95D1A5F5D7E}" type="presParOf" srcId="{6F65D2B0-B728-495C-A512-9349F09FC883}" destId="{1E903D39-77EC-40C1-8A2B-8434A7A0BADC}" srcOrd="6" destOrd="0" presId="urn:microsoft.com/office/officeart/2005/8/layout/chevron2"/>
    <dgm:cxn modelId="{A6F930DA-C738-4C52-A4BA-AE6CEF0CCECA}" type="presParOf" srcId="{1E903D39-77EC-40C1-8A2B-8434A7A0BADC}" destId="{F31462AB-9721-4931-B131-52E715F38452}" srcOrd="0" destOrd="0" presId="urn:microsoft.com/office/officeart/2005/8/layout/chevron2"/>
    <dgm:cxn modelId="{F5527E62-58B9-48F3-8F03-715F6A090B5F}" type="presParOf" srcId="{1E903D39-77EC-40C1-8A2B-8434A7A0BADC}" destId="{66B3E9CB-7CB3-494C-A843-0C1162C63FE7}" srcOrd="1" destOrd="0" presId="urn:microsoft.com/office/officeart/2005/8/layout/chevron2"/>
    <dgm:cxn modelId="{9E4C3E66-0784-4D24-9A02-633D892E87CC}" type="presParOf" srcId="{6F65D2B0-B728-495C-A512-9349F09FC883}" destId="{3A2DB5C1-8691-407E-8D18-57F001BCC65F}" srcOrd="7" destOrd="0" presId="urn:microsoft.com/office/officeart/2005/8/layout/chevron2"/>
    <dgm:cxn modelId="{6EAB49CE-D37D-4100-88AA-A4AF8A7C600B}" type="presParOf" srcId="{6F65D2B0-B728-495C-A512-9349F09FC883}" destId="{7FB10B92-FFA7-4C3E-B94F-EB7009097175}" srcOrd="8" destOrd="0" presId="urn:microsoft.com/office/officeart/2005/8/layout/chevron2"/>
    <dgm:cxn modelId="{B830CAEA-B074-4426-A6DD-F443BFDB65EF}" type="presParOf" srcId="{7FB10B92-FFA7-4C3E-B94F-EB7009097175}" destId="{228B3EDD-2211-4987-AA6D-6841D559BD2B}" srcOrd="0" destOrd="0" presId="urn:microsoft.com/office/officeart/2005/8/layout/chevron2"/>
    <dgm:cxn modelId="{01FA2E5E-5FDE-43A7-B814-00FE5A5E4E33}" type="presParOf" srcId="{7FB10B92-FFA7-4C3E-B94F-EB7009097175}" destId="{E369EA26-BDCA-436F-93B6-2ADEAC41909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76FA82-700E-4D33-AE99-122E61BA6870}">
      <dsp:nvSpPr>
        <dsp:cNvPr id="0" name=""/>
        <dsp:cNvSpPr/>
      </dsp:nvSpPr>
      <dsp:spPr>
        <a:xfrm rot="5400000">
          <a:off x="-146236" y="147539"/>
          <a:ext cx="974906" cy="6824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extrusionClr>
            <a:srgbClr val="00B0F0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R &amp; D</a:t>
          </a:r>
          <a:endParaRPr lang="en-US" sz="1800" kern="1200" noProof="0" dirty="0"/>
        </a:p>
      </dsp:txBody>
      <dsp:txXfrm rot="-5400000">
        <a:off x="0" y="342520"/>
        <a:ext cx="682434" cy="292472"/>
      </dsp:txXfrm>
    </dsp:sp>
    <dsp:sp modelId="{808F4DAF-A451-46FF-8A4E-ACD5C58A47F5}">
      <dsp:nvSpPr>
        <dsp:cNvPr id="0" name=""/>
        <dsp:cNvSpPr/>
      </dsp:nvSpPr>
      <dsp:spPr>
        <a:xfrm rot="5400000">
          <a:off x="3326372" y="-2642634"/>
          <a:ext cx="633689" cy="59215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extrusionClr>
            <a:srgbClr val="00B0F0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 Technical feasibility study</a:t>
          </a:r>
          <a:endParaRPr lang="en-US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 Definition of specifications</a:t>
          </a:r>
          <a:endParaRPr lang="en-US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 Software development</a:t>
          </a:r>
          <a:endParaRPr lang="en-US" sz="1100" kern="1200" noProof="0" dirty="0"/>
        </a:p>
      </dsp:txBody>
      <dsp:txXfrm rot="-5400000">
        <a:off x="682434" y="32238"/>
        <a:ext cx="5890631" cy="571821"/>
      </dsp:txXfrm>
    </dsp:sp>
    <dsp:sp modelId="{A256EBEF-C702-437E-B345-601E228A4649}">
      <dsp:nvSpPr>
        <dsp:cNvPr id="0" name=""/>
        <dsp:cNvSpPr/>
      </dsp:nvSpPr>
      <dsp:spPr>
        <a:xfrm rot="5400000">
          <a:off x="-146236" y="1003827"/>
          <a:ext cx="974906" cy="6824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extrusionClr>
            <a:srgbClr val="00B0F0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800" kern="1200" noProof="0" dirty="0" smtClean="0"/>
            <a:t>Doc</a:t>
          </a:r>
          <a:endParaRPr lang="en-US" sz="1800" kern="1200" noProof="0" dirty="0"/>
        </a:p>
      </dsp:txBody>
      <dsp:txXfrm rot="-5400000">
        <a:off x="0" y="1198808"/>
        <a:ext cx="682434" cy="292472"/>
      </dsp:txXfrm>
    </dsp:sp>
    <dsp:sp modelId="{FB7AE162-5494-4B85-9798-DC76F57474AC}">
      <dsp:nvSpPr>
        <dsp:cNvPr id="0" name=""/>
        <dsp:cNvSpPr/>
      </dsp:nvSpPr>
      <dsp:spPr>
        <a:xfrm rot="5400000">
          <a:off x="3326372" y="-1786346"/>
          <a:ext cx="633689" cy="59215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extrusionClr>
            <a:srgbClr val="00B0F0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 Creation of the documentation (User Guide)</a:t>
          </a:r>
          <a:endParaRPr lang="en-US" sz="1100" kern="1200" noProof="0" dirty="0"/>
        </a:p>
      </dsp:txBody>
      <dsp:txXfrm rot="-5400000">
        <a:off x="682434" y="888526"/>
        <a:ext cx="5890631" cy="571821"/>
      </dsp:txXfrm>
    </dsp:sp>
    <dsp:sp modelId="{2015DB3B-90E2-4E1D-8464-23F89C1C4285}">
      <dsp:nvSpPr>
        <dsp:cNvPr id="0" name=""/>
        <dsp:cNvSpPr/>
      </dsp:nvSpPr>
      <dsp:spPr>
        <a:xfrm rot="5400000">
          <a:off x="-146236" y="1860116"/>
          <a:ext cx="974906" cy="6824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extrusionClr>
            <a:srgbClr val="00B0F0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Testing</a:t>
          </a:r>
          <a:endParaRPr lang="en-US" sz="1800" kern="1200" noProof="0" dirty="0"/>
        </a:p>
      </dsp:txBody>
      <dsp:txXfrm rot="-5400000">
        <a:off x="0" y="2055097"/>
        <a:ext cx="682434" cy="292472"/>
      </dsp:txXfrm>
    </dsp:sp>
    <dsp:sp modelId="{8C9928BB-67F2-41F7-B6C0-CB85F0EEB3FD}">
      <dsp:nvSpPr>
        <dsp:cNvPr id="0" name=""/>
        <dsp:cNvSpPr/>
      </dsp:nvSpPr>
      <dsp:spPr>
        <a:xfrm rot="5400000">
          <a:off x="3326372" y="-930057"/>
          <a:ext cx="633689" cy="59215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extrusionClr>
            <a:srgbClr val="00B0F0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 Implementation in Germany (CERON) and then in the EU (https://www.etaes.eu/)</a:t>
          </a:r>
          <a:endParaRPr lang="en-US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 Big scale testing phase during several years</a:t>
          </a:r>
          <a:endParaRPr lang="en-US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 Administrative and technical feasibility study of ISU for the migration to UNECE/ISU and UNOG/ITCS</a:t>
          </a:r>
          <a:endParaRPr lang="en-US" sz="1100" kern="1200" noProof="0" dirty="0"/>
        </a:p>
      </dsp:txBody>
      <dsp:txXfrm rot="-5400000">
        <a:off x="682434" y="1744815"/>
        <a:ext cx="5890631" cy="571821"/>
      </dsp:txXfrm>
    </dsp:sp>
    <dsp:sp modelId="{F31462AB-9721-4931-B131-52E715F38452}">
      <dsp:nvSpPr>
        <dsp:cNvPr id="0" name=""/>
        <dsp:cNvSpPr/>
      </dsp:nvSpPr>
      <dsp:spPr>
        <a:xfrm rot="5400000">
          <a:off x="-146236" y="2716404"/>
          <a:ext cx="974906" cy="6824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extrusionClr>
            <a:srgbClr val="00B0F0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800" kern="1200" noProof="0" dirty="0" smtClean="0"/>
            <a:t>Start</a:t>
          </a:r>
          <a:endParaRPr lang="en-US" sz="1800" kern="1200" noProof="0" dirty="0"/>
        </a:p>
      </dsp:txBody>
      <dsp:txXfrm rot="-5400000">
        <a:off x="0" y="2911385"/>
        <a:ext cx="682434" cy="292472"/>
      </dsp:txXfrm>
    </dsp:sp>
    <dsp:sp modelId="{66B3E9CB-7CB3-494C-A843-0C1162C63FE7}">
      <dsp:nvSpPr>
        <dsp:cNvPr id="0" name=""/>
        <dsp:cNvSpPr/>
      </dsp:nvSpPr>
      <dsp:spPr>
        <a:xfrm rot="5400000">
          <a:off x="3326372" y="-73769"/>
          <a:ext cx="633689" cy="59215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extrusionClr>
            <a:srgbClr val="00B0F0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 Formal mandate from WP.29 to go on with DETA</a:t>
          </a:r>
          <a:endParaRPr lang="en-US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 UNECE project start (Budget, HR, etc.)</a:t>
          </a:r>
          <a:endParaRPr lang="en-US" sz="1100" kern="1200" noProof="0" dirty="0"/>
        </a:p>
      </dsp:txBody>
      <dsp:txXfrm rot="-5400000">
        <a:off x="682434" y="2601103"/>
        <a:ext cx="5890631" cy="571821"/>
      </dsp:txXfrm>
    </dsp:sp>
    <dsp:sp modelId="{228B3EDD-2211-4987-AA6D-6841D559BD2B}">
      <dsp:nvSpPr>
        <dsp:cNvPr id="0" name=""/>
        <dsp:cNvSpPr/>
      </dsp:nvSpPr>
      <dsp:spPr>
        <a:xfrm rot="5400000">
          <a:off x="-146236" y="3572692"/>
          <a:ext cx="974906" cy="6824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extrusionClr>
            <a:srgbClr val="00B0F0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800" kern="1200" noProof="0" dirty="0" smtClean="0"/>
            <a:t>UNECE</a:t>
          </a:r>
          <a:endParaRPr lang="en-US" sz="1800" kern="1200" noProof="0" dirty="0"/>
        </a:p>
      </dsp:txBody>
      <dsp:txXfrm rot="-5400000">
        <a:off x="0" y="3767673"/>
        <a:ext cx="682434" cy="292472"/>
      </dsp:txXfrm>
    </dsp:sp>
    <dsp:sp modelId="{E369EA26-BDCA-436F-93B6-2ADEAC419091}">
      <dsp:nvSpPr>
        <dsp:cNvPr id="0" name=""/>
        <dsp:cNvSpPr/>
      </dsp:nvSpPr>
      <dsp:spPr>
        <a:xfrm rot="5400000">
          <a:off x="3326372" y="782518"/>
          <a:ext cx="633689" cy="59215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extrusionClr>
            <a:srgbClr val="00B0F0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 Migration: KBA agreed to provide support</a:t>
          </a:r>
          <a:endParaRPr lang="en-US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noProof="0" dirty="0" smtClean="0"/>
            <a:t> Implementation into the UNECE IT structure (UNECE/ISU and/or UNOG/ICTS)</a:t>
          </a:r>
          <a:endParaRPr lang="en-US" sz="1100" kern="1200" noProof="0" dirty="0"/>
        </a:p>
      </dsp:txBody>
      <dsp:txXfrm rot="-5400000">
        <a:off x="682434" y="3457390"/>
        <a:ext cx="5890631" cy="571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t>25/03/2014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 smtClean="0"/>
              <a:t>This slide in showing</a:t>
            </a:r>
            <a:r>
              <a:rPr lang="en-US" baseline="0" noProof="0" dirty="0" smtClean="0"/>
              <a:t> the timing of the DETA project concerning essential aspects of an IT project like the R&amp;D, the documentation, the testing and the migration on a productive system. The R&amp;D started in 2003 (specification, software programming)</a:t>
            </a:r>
          </a:p>
          <a:p>
            <a:endParaRPr lang="en-US" baseline="0" noProof="0" dirty="0" smtClean="0"/>
          </a:p>
          <a:p>
            <a:r>
              <a:rPr lang="en-US" baseline="0" noProof="0" dirty="0" smtClean="0"/>
              <a:t>Then the supplier of the software solution created the documentation </a:t>
            </a:r>
          </a:p>
          <a:p>
            <a:endParaRPr lang="en-US" baseline="0" noProof="0" dirty="0" smtClean="0"/>
          </a:p>
          <a:p>
            <a:r>
              <a:rPr lang="en-US" baseline="0" noProof="0" dirty="0" smtClean="0"/>
              <a:t>Tests were performed on Germany. The deployment of a similar application limited to the EU was launched in the EU (ETEAS)</a:t>
            </a:r>
          </a:p>
          <a:p>
            <a:endParaRPr lang="en-US" baseline="0" noProof="0" dirty="0" smtClean="0"/>
          </a:p>
          <a:p>
            <a:r>
              <a:rPr lang="en-US" baseline="0" noProof="0" dirty="0" smtClean="0"/>
              <a:t>All these items were free of charge for UNECE, during 10 years.</a:t>
            </a:r>
          </a:p>
          <a:p>
            <a:endParaRPr lang="en-US" baseline="0" noProof="0" dirty="0" smtClean="0"/>
          </a:p>
          <a:p>
            <a:r>
              <a:rPr lang="en-US" baseline="0" noProof="0" dirty="0" smtClean="0"/>
              <a:t>In June 2013,  WP.29 voted on the implementation of the project in the productive phase.</a:t>
            </a:r>
          </a:p>
          <a:p>
            <a:r>
              <a:rPr lang="en-US" baseline="0" noProof="0" dirty="0" smtClean="0"/>
              <a:t>The consequences of bilateral talks between ISU and VTRIS is this presentation, requesting the validation of various aspects of the project and the migration of DETA, especially the budget.</a:t>
            </a:r>
          </a:p>
          <a:p>
            <a:endParaRPr lang="en-US" baseline="0" noProof="0" dirty="0" smtClean="0"/>
          </a:p>
          <a:p>
            <a:endParaRPr lang="en-US" baseline="0" noProof="0" dirty="0" smtClean="0"/>
          </a:p>
          <a:p>
            <a:endParaRPr lang="en-US" baseline="0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FC0D7-00BE-487F-A0DC-9FF156A82E8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134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sz="quarter" idx="10"/>
          </p:nvPr>
        </p:nvSpPr>
        <p:spPr>
          <a:xfrm>
            <a:off x="200472" y="1628800"/>
            <a:ext cx="9649072" cy="511256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fr-CH" sz="3000" dirty="0" smtClean="0"/>
              <a:t>DETA</a:t>
            </a:r>
            <a:endParaRPr lang="en-US" sz="3000" dirty="0" smtClean="0"/>
          </a:p>
          <a:p>
            <a:endParaRPr lang="en-US" sz="2400" dirty="0"/>
          </a:p>
          <a:p>
            <a:r>
              <a:rPr lang="en-US" sz="2400" dirty="0" smtClean="0"/>
              <a:t>Context:	Revision 3 of the 1958 Agreement</a:t>
            </a:r>
          </a:p>
          <a:p>
            <a:endParaRPr lang="en-US" sz="2400" dirty="0" smtClean="0"/>
          </a:p>
          <a:p>
            <a:r>
              <a:rPr lang="en-US" sz="2400" dirty="0" smtClean="0"/>
              <a:t>Why:		Modernization (replacing paperwork)</a:t>
            </a:r>
          </a:p>
          <a:p>
            <a:endParaRPr lang="en-US" sz="2400" dirty="0" smtClean="0"/>
          </a:p>
          <a:p>
            <a:r>
              <a:rPr lang="en-US" sz="2400" dirty="0" smtClean="0"/>
              <a:t>Priority:	Exchange of UN Regulation No. 0 Type </a:t>
            </a:r>
            <a:r>
              <a:rPr lang="en-US" sz="2400" dirty="0" smtClean="0"/>
              <a:t>Approvals</a:t>
            </a:r>
            <a:br>
              <a:rPr lang="en-US" sz="2400" dirty="0" smtClean="0"/>
            </a:br>
            <a:r>
              <a:rPr lang="en-US" sz="2400" dirty="0" smtClean="0"/>
              <a:t>		(IWVTA)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Add-on:	Unique Identifier</a:t>
            </a:r>
          </a:p>
          <a:p>
            <a:r>
              <a:rPr lang="en-US" sz="2400" dirty="0" smtClean="0"/>
              <a:t>		</a:t>
            </a:r>
            <a:r>
              <a:rPr lang="en-US" sz="2400" dirty="0" smtClean="0">
                <a:sym typeface="Wingdings" panose="05000000000000000000" pitchFamily="2" charset="2"/>
              </a:rPr>
              <a:t> Can be used for the purpose of </a:t>
            </a:r>
            <a:r>
              <a:rPr lang="en-US" sz="2400" dirty="0" smtClean="0">
                <a:sym typeface="Wingdings" panose="05000000000000000000" pitchFamily="2" charset="2"/>
              </a:rPr>
              <a:t>marking</a:t>
            </a:r>
            <a:endParaRPr lang="en-US" sz="2400" dirty="0" smtClean="0">
              <a:sym typeface="Wingdings" panose="05000000000000000000" pitchFamily="2" charset="2"/>
            </a:endParaRPr>
          </a:p>
          <a:p>
            <a:endParaRPr lang="en-US" sz="2400" dirty="0" smtClean="0">
              <a:sym typeface="Wingdings" panose="05000000000000000000" pitchFamily="2" charset="2"/>
            </a:endParaRPr>
          </a:p>
          <a:p>
            <a:r>
              <a:rPr lang="en-US" sz="2400" dirty="0" smtClean="0">
                <a:sym typeface="Wingdings" panose="05000000000000000000" pitchFamily="2" charset="2"/>
              </a:rPr>
              <a:t>Decision:	WP.29 endorsed the proposal by the DETA IWG</a:t>
            </a:r>
            <a:br>
              <a:rPr lang="en-US" sz="2400" dirty="0" smtClean="0">
                <a:sym typeface="Wingdings" panose="05000000000000000000" pitchFamily="2" charset="2"/>
              </a:rPr>
            </a:br>
            <a:r>
              <a:rPr lang="en-US" sz="2400" dirty="0" smtClean="0">
                <a:sym typeface="Wingdings" panose="05000000000000000000" pitchFamily="2" charset="2"/>
              </a:rPr>
              <a:t>		See ECE/TRANS/WP.29/1104, </a:t>
            </a:r>
            <a:r>
              <a:rPr lang="en-US" sz="2400" dirty="0" err="1" smtClean="0">
                <a:sym typeface="Wingdings" panose="05000000000000000000" pitchFamily="2" charset="2"/>
              </a:rPr>
              <a:t>para</a:t>
            </a:r>
            <a:r>
              <a:rPr lang="en-US" sz="2400" dirty="0" smtClean="0">
                <a:sym typeface="Wingdings" panose="05000000000000000000" pitchFamily="2" charset="2"/>
              </a:rPr>
              <a:t>. 63 </a:t>
            </a:r>
          </a:p>
          <a:p>
            <a:endParaRPr lang="en-US" sz="2400" dirty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GRE-71-21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71</a:t>
            </a:r>
            <a:r>
              <a:rPr lang="en-US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GRE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March - 3 April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2014</a:t>
            </a:r>
          </a:p>
          <a:p>
            <a:pPr algn="r"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5(a)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b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(25/03/2014)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71636" y="396596"/>
            <a:ext cx="78738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DETA: </a:t>
            </a:r>
            <a:br>
              <a:rPr lang="en-GB" sz="2400" dirty="0" smtClean="0"/>
            </a:br>
            <a:r>
              <a:rPr lang="en-GB" sz="2400" dirty="0" smtClean="0"/>
              <a:t>Database for the Exchange of Type Approvals documentation</a:t>
            </a:r>
            <a:br>
              <a:rPr lang="en-GB" sz="2400" dirty="0" smtClean="0"/>
            </a:br>
            <a:r>
              <a:rPr lang="en-GB" sz="1800" dirty="0" smtClean="0"/>
              <a:t>General information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6616" y="188640"/>
            <a:ext cx="8409384" cy="1143000"/>
          </a:xfrm>
        </p:spPr>
        <p:txBody>
          <a:bodyPr>
            <a:normAutofit fontScale="90000"/>
          </a:bodyPr>
          <a:lstStyle/>
          <a:p>
            <a:r>
              <a:rPr lang="en-GB" sz="2700" dirty="0"/>
              <a:t>DETA: </a:t>
            </a:r>
            <a:r>
              <a:rPr lang="en-GB" dirty="0"/>
              <a:t/>
            </a:r>
            <a:br>
              <a:rPr lang="en-GB" dirty="0"/>
            </a:br>
            <a:r>
              <a:rPr lang="en-GB" sz="2700" dirty="0"/>
              <a:t>Database for the Exchange of Type Approvals documentation</a:t>
            </a:r>
            <a:br>
              <a:rPr lang="en-GB" sz="2700" dirty="0"/>
            </a:br>
            <a:r>
              <a:rPr lang="en-GB" sz="2000" dirty="0" smtClean="0"/>
              <a:t>Project </a:t>
            </a:r>
            <a:r>
              <a:rPr lang="fr-CH" sz="2000" dirty="0" smtClean="0"/>
              <a:t>organisation</a:t>
            </a:r>
            <a:endParaRPr lang="en-US" sz="20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4833686"/>
              </p:ext>
            </p:extLst>
          </p:nvPr>
        </p:nvGraphicFramePr>
        <p:xfrm>
          <a:off x="1301328" y="1556792"/>
          <a:ext cx="6604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8373380" y="1556792"/>
            <a:ext cx="1260140" cy="352839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 lead by the UK and Germany </a:t>
            </a:r>
          </a:p>
          <a:p>
            <a:pPr algn="ctr"/>
            <a:r>
              <a:rPr lang="fr-CH" dirty="0" smtClean="0"/>
              <a:t>(KBA)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Then, project lead by the informal group experts on DETA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73380" y="5157192"/>
            <a:ext cx="1260140" cy="15841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 taken over by UNECE</a:t>
            </a:r>
            <a:endParaRPr lang="en-US" dirty="0"/>
          </a:p>
        </p:txBody>
      </p:sp>
      <p:sp>
        <p:nvSpPr>
          <p:cNvPr id="8" name="Horizontal Scroll 7"/>
          <p:cNvSpPr/>
          <p:nvPr/>
        </p:nvSpPr>
        <p:spPr>
          <a:xfrm>
            <a:off x="634206" y="6021288"/>
            <a:ext cx="2086546" cy="61949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Productive Phase</a:t>
            </a:r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84523" y="1556792"/>
            <a:ext cx="216024" cy="518457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72481" y="155679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2003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72481" y="256490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2007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72480" y="5435932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~2016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72481" y="442782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2013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72479" y="34290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63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1772816"/>
            <a:ext cx="8496300" cy="4393034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Questions raised by the secretariat: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Can DETA be </a:t>
            </a:r>
            <a:r>
              <a:rPr lang="en-US" sz="2000" dirty="0" smtClean="0"/>
              <a:t>“MS SQL” </a:t>
            </a:r>
            <a:r>
              <a:rPr lang="en-US" sz="2000" dirty="0" smtClean="0"/>
              <a:t>based instead of </a:t>
            </a:r>
            <a:r>
              <a:rPr lang="en-US" sz="2000" dirty="0" smtClean="0"/>
              <a:t>“Oracle” </a:t>
            </a:r>
            <a:r>
              <a:rPr lang="en-US" sz="2000" dirty="0" smtClean="0"/>
              <a:t>based?</a:t>
            </a:r>
          </a:p>
          <a:p>
            <a:r>
              <a:rPr lang="en-US" sz="2000" dirty="0" smtClean="0"/>
              <a:t>	</a:t>
            </a:r>
            <a:r>
              <a:rPr lang="en-US" sz="2000" dirty="0" smtClean="0">
                <a:sym typeface="Wingdings" panose="05000000000000000000" pitchFamily="2" charset="2"/>
              </a:rPr>
              <a:t> WP.29 </a:t>
            </a:r>
            <a:r>
              <a:rPr lang="en-US" sz="2000" dirty="0" smtClean="0">
                <a:sym typeface="Wingdings" panose="05000000000000000000" pitchFamily="2" charset="2"/>
              </a:rPr>
              <a:t>agreed with the “MS SQL” platform</a:t>
            </a:r>
            <a:endParaRPr lang="en-US" sz="2000" dirty="0" smtClean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Are there countries willing to make donation for DETA?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	 No donor. Germany &amp; KBA agreed to support UNECE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Timeline:	Completion by?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	 WP.29 agreed that </a:t>
            </a:r>
            <a:r>
              <a:rPr lang="en-US" sz="2000" dirty="0" smtClean="0">
                <a:sym typeface="Wingdings" panose="05000000000000000000" pitchFamily="2" charset="2"/>
              </a:rPr>
              <a:t>end of 2016 </a:t>
            </a:r>
            <a:r>
              <a:rPr lang="en-US" sz="2000" dirty="0" smtClean="0">
                <a:sym typeface="Wingdings" panose="05000000000000000000" pitchFamily="2" charset="2"/>
              </a:rPr>
              <a:t>would be sufficient</a:t>
            </a:r>
          </a:p>
          <a:p>
            <a:r>
              <a:rPr lang="en-US" sz="2000" dirty="0"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sym typeface="Wingdings" panose="05000000000000000000" pitchFamily="2" charset="2"/>
              </a:rPr>
              <a:t> IT division of UNECE </a:t>
            </a:r>
            <a:r>
              <a:rPr lang="en-US" sz="2000" dirty="0" smtClean="0">
                <a:sym typeface="Wingdings" panose="05000000000000000000" pitchFamily="2" charset="2"/>
              </a:rPr>
              <a:t>is checking </a:t>
            </a:r>
            <a:r>
              <a:rPr lang="en-US" sz="2000" dirty="0" smtClean="0">
                <a:sym typeface="Wingdings" panose="05000000000000000000" pitchFamily="2" charset="2"/>
              </a:rPr>
              <a:t>details with the 		</a:t>
            </a:r>
            <a:r>
              <a:rPr lang="en-US" sz="2000" dirty="0" smtClean="0">
                <a:sym typeface="Wingdings" panose="05000000000000000000" pitchFamily="2" charset="2"/>
              </a:rPr>
              <a:t>    software </a:t>
            </a:r>
            <a:r>
              <a:rPr lang="en-US" sz="2000" dirty="0" smtClean="0">
                <a:sym typeface="Wingdings" panose="05000000000000000000" pitchFamily="2" charset="2"/>
              </a:rPr>
              <a:t>house, whether </a:t>
            </a:r>
            <a:r>
              <a:rPr lang="en-US" sz="2000" dirty="0" smtClean="0">
                <a:sym typeface="Wingdings" panose="05000000000000000000" pitchFamily="2" charset="2"/>
              </a:rPr>
              <a:t>end of 2016 </a:t>
            </a:r>
            <a:r>
              <a:rPr lang="en-US" sz="2000" dirty="0" smtClean="0">
                <a:sym typeface="Wingdings" panose="05000000000000000000" pitchFamily="2" charset="2"/>
              </a:rPr>
              <a:t>can be </a:t>
            </a:r>
            <a:r>
              <a:rPr lang="en-US" sz="2000" dirty="0" smtClean="0">
                <a:sym typeface="Wingdings" panose="05000000000000000000" pitchFamily="2" charset="2"/>
              </a:rPr>
              <a:t>targeted</a:t>
            </a:r>
            <a:endParaRPr lang="en-US" sz="2000" dirty="0" smtClean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sz="2000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71636" y="188640"/>
            <a:ext cx="78738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DETA: </a:t>
            </a:r>
            <a:br>
              <a:rPr lang="en-GB" sz="2400" dirty="0" smtClean="0"/>
            </a:br>
            <a:r>
              <a:rPr lang="en-GB" sz="2400" dirty="0" smtClean="0"/>
              <a:t>Database for the Exchange of Type Approvals documentation</a:t>
            </a:r>
            <a:br>
              <a:rPr lang="en-GB" sz="2400" dirty="0" smtClean="0"/>
            </a:br>
            <a:r>
              <a:rPr lang="en-GB" sz="1800" dirty="0" smtClean="0"/>
              <a:t>Status at the March 2014 session of WP.29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685796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1772816"/>
            <a:ext cx="4247703" cy="4536504"/>
          </a:xfrm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en-US" sz="2400" dirty="0" smtClean="0"/>
              <a:t>DETA will be available «just </a:t>
            </a:r>
            <a:r>
              <a:rPr lang="en-US" sz="2400" dirty="0" smtClean="0"/>
              <a:t>in </a:t>
            </a:r>
            <a:r>
              <a:rPr lang="en-US" sz="2400" dirty="0" smtClean="0"/>
              <a:t>time»</a:t>
            </a:r>
          </a:p>
          <a:p>
            <a:pPr marL="457200" indent="-457200">
              <a:buFontTx/>
              <a:buChar char="-"/>
            </a:pPr>
            <a:endParaRPr lang="fr-CH" sz="2400" dirty="0"/>
          </a:p>
          <a:p>
            <a:pPr marL="457200" indent="-457200">
              <a:buFontTx/>
              <a:buChar char="-"/>
            </a:pPr>
            <a:endParaRPr lang="en-US" sz="2400" dirty="0" smtClean="0"/>
          </a:p>
          <a:p>
            <a:pPr marL="457200" indent="-457200">
              <a:buFontTx/>
              <a:buChar char="-"/>
            </a:pPr>
            <a:r>
              <a:rPr lang="en-US" sz="2400" dirty="0" smtClean="0"/>
              <a:t>&lt;UI&gt; is already implemented in the software</a:t>
            </a:r>
          </a:p>
          <a:p>
            <a:pPr marL="457200" indent="-457200">
              <a:buFontTx/>
              <a:buChar char="-"/>
            </a:pPr>
            <a:endParaRPr lang="en-US" sz="2400" dirty="0" smtClean="0"/>
          </a:p>
          <a:p>
            <a:pPr marL="457200" indent="-457200">
              <a:buFontTx/>
              <a:buChar char="-"/>
            </a:pPr>
            <a:r>
              <a:rPr lang="en-US" sz="2400" dirty="0" smtClean="0"/>
              <a:t>Transitional provisions will be necessary</a:t>
            </a:r>
            <a:r>
              <a:rPr lang="fr-CH" sz="2400" dirty="0" smtClean="0"/>
              <a:t> 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91220" y="1929026"/>
            <a:ext cx="15937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2016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088" y="3068960"/>
            <a:ext cx="3885971" cy="1765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467" y="5085183"/>
            <a:ext cx="3513212" cy="1270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71636" y="188640"/>
            <a:ext cx="78738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DETA: </a:t>
            </a:r>
            <a:br>
              <a:rPr lang="en-GB" sz="2400" dirty="0" smtClean="0"/>
            </a:br>
            <a:r>
              <a:rPr lang="en-GB" sz="2400" dirty="0" smtClean="0"/>
              <a:t>Database for the Exchange of Type Approvals documentation</a:t>
            </a:r>
            <a:br>
              <a:rPr lang="en-GB" sz="2400" dirty="0" smtClean="0"/>
            </a:br>
            <a:r>
              <a:rPr lang="en-GB" sz="1800" dirty="0" smtClean="0"/>
              <a:t>Impact on marking simplification for GRE</a:t>
            </a:r>
            <a:endParaRPr lang="en-GB" sz="1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608" y="5970239"/>
            <a:ext cx="7620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2504728" y="6199321"/>
            <a:ext cx="678160" cy="313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ep 1"/>
          <p:cNvGrpSpPr>
            <a:grpSpLocks/>
          </p:cNvGrpSpPr>
          <p:nvPr/>
        </p:nvGrpSpPr>
        <p:grpSpPr bwMode="auto">
          <a:xfrm>
            <a:off x="3508180" y="6255036"/>
            <a:ext cx="354012" cy="163512"/>
            <a:chOff x="1426" y="1702"/>
            <a:chExt cx="5102" cy="3419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1426" y="1702"/>
              <a:ext cx="5102" cy="3419"/>
              <a:chOff x="1426" y="1702"/>
              <a:chExt cx="5102" cy="3419"/>
            </a:xfrm>
          </p:grpSpPr>
          <p:sp>
            <p:nvSpPr>
              <p:cNvPr id="11" name="Arc 7"/>
              <p:cNvSpPr>
                <a:spLocks noChangeAspect="1"/>
              </p:cNvSpPr>
              <p:nvPr/>
            </p:nvSpPr>
            <p:spPr bwMode="auto">
              <a:xfrm>
                <a:off x="5673" y="1704"/>
                <a:ext cx="852" cy="1687"/>
              </a:xfrm>
              <a:custGeom>
                <a:avLst/>
                <a:gdLst>
                  <a:gd name="T0" fmla="*/ 14 w 21600"/>
                  <a:gd name="T1" fmla="*/ 0 h 21600"/>
                  <a:gd name="T2" fmla="*/ 34 w 21600"/>
                  <a:gd name="T3" fmla="*/ 145 h 21600"/>
                  <a:gd name="T4" fmla="*/ 0 w 21600"/>
                  <a:gd name="T5" fmla="*/ 145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</a:path>
                  <a:path w="21600" h="21600" stroke="0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  <a:lnTo>
                      <a:pt x="0" y="19621"/>
                    </a:lnTo>
                    <a:lnTo>
                      <a:pt x="9032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12" name="Line 8"/>
              <p:cNvCxnSpPr>
                <a:cxnSpLocks noChangeShapeType="1"/>
              </p:cNvCxnSpPr>
              <p:nvPr/>
            </p:nvCxnSpPr>
            <p:spPr bwMode="auto">
              <a:xfrm>
                <a:off x="1919" y="1704"/>
                <a:ext cx="4097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" name="Line 9"/>
              <p:cNvCxnSpPr>
                <a:cxnSpLocks noChangeShapeType="1"/>
              </p:cNvCxnSpPr>
              <p:nvPr/>
            </p:nvCxnSpPr>
            <p:spPr bwMode="auto">
              <a:xfrm>
                <a:off x="1924" y="5119"/>
                <a:ext cx="409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" name="Arc 10"/>
              <p:cNvSpPr>
                <a:spLocks noChangeAspect="1"/>
              </p:cNvSpPr>
              <p:nvPr/>
            </p:nvSpPr>
            <p:spPr bwMode="auto">
              <a:xfrm flipV="1">
                <a:off x="5661" y="3412"/>
                <a:ext cx="867" cy="1694"/>
              </a:xfrm>
              <a:custGeom>
                <a:avLst/>
                <a:gdLst>
                  <a:gd name="T0" fmla="*/ 15 w 21600"/>
                  <a:gd name="T1" fmla="*/ 0 h 21600"/>
                  <a:gd name="T2" fmla="*/ 35 w 21600"/>
                  <a:gd name="T3" fmla="*/ 146 h 21600"/>
                  <a:gd name="T4" fmla="*/ 0 w 21600"/>
                  <a:gd name="T5" fmla="*/ 14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</a:path>
                  <a:path w="21600" h="21600" stroke="0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  <a:lnTo>
                      <a:pt x="0" y="19621"/>
                    </a:lnTo>
                    <a:lnTo>
                      <a:pt x="9032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5" name="Group 11"/>
              <p:cNvGrpSpPr>
                <a:grpSpLocks/>
              </p:cNvGrpSpPr>
              <p:nvPr/>
            </p:nvGrpSpPr>
            <p:grpSpPr bwMode="auto">
              <a:xfrm>
                <a:off x="1426" y="1702"/>
                <a:ext cx="850" cy="3409"/>
                <a:chOff x="1426" y="1702"/>
                <a:chExt cx="850" cy="3409"/>
              </a:xfrm>
            </p:grpSpPr>
            <p:sp>
              <p:nvSpPr>
                <p:cNvPr id="16" name="Arc 12"/>
                <p:cNvSpPr>
                  <a:spLocks noChangeAspect="1"/>
                </p:cNvSpPr>
                <p:nvPr/>
              </p:nvSpPr>
              <p:spPr bwMode="auto">
                <a:xfrm flipH="1">
                  <a:off x="1426" y="1702"/>
                  <a:ext cx="849" cy="1688"/>
                </a:xfrm>
                <a:custGeom>
                  <a:avLst/>
                  <a:gdLst>
                    <a:gd name="T0" fmla="*/ 14 w 21600"/>
                    <a:gd name="T1" fmla="*/ 0 h 21600"/>
                    <a:gd name="T2" fmla="*/ 33 w 21600"/>
                    <a:gd name="T3" fmla="*/ 145 h 21600"/>
                    <a:gd name="T4" fmla="*/ 0 w 21600"/>
                    <a:gd name="T5" fmla="*/ 145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</a:path>
                    <a:path w="21600" h="21600" stroke="0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  <a:lnTo>
                        <a:pt x="0" y="19621"/>
                      </a:lnTo>
                      <a:lnTo>
                        <a:pt x="9032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Arc 13"/>
                <p:cNvSpPr>
                  <a:spLocks noChangeAspect="1"/>
                </p:cNvSpPr>
                <p:nvPr/>
              </p:nvSpPr>
              <p:spPr bwMode="auto">
                <a:xfrm flipH="1" flipV="1">
                  <a:off x="1428" y="3398"/>
                  <a:ext cx="848" cy="1713"/>
                </a:xfrm>
                <a:custGeom>
                  <a:avLst/>
                  <a:gdLst>
                    <a:gd name="T0" fmla="*/ 14 w 21600"/>
                    <a:gd name="T1" fmla="*/ 0 h 21600"/>
                    <a:gd name="T2" fmla="*/ 33 w 21600"/>
                    <a:gd name="T3" fmla="*/ 150 h 21600"/>
                    <a:gd name="T4" fmla="*/ 0 w 21600"/>
                    <a:gd name="T5" fmla="*/ 15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</a:path>
                    <a:path w="21600" h="21600" stroke="0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  <a:lnTo>
                        <a:pt x="0" y="19621"/>
                      </a:lnTo>
                      <a:lnTo>
                        <a:pt x="9032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2097" y="2126"/>
              <a:ext cx="3580" cy="213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42" tIns="571" rIns="1142" bIns="57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UI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0323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</TotalTime>
  <Words>363</Words>
  <Application>Microsoft Office PowerPoint</Application>
  <PresentationFormat>A4 Paper (210x297 mm)</PresentationFormat>
  <Paragraphs>78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DETA:  Database for the Exchange of Type Approvals documentation Project organisation</vt:lpstr>
      <vt:lpstr>PowerPoint Presentation</vt:lpstr>
      <vt:lpstr>PowerPoint Presentation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DETA, prepared by FG</dc:title>
  <dc:creator>Yves Clopt</dc:creator>
  <cp:keywords>DETA</cp:keywords>
  <cp:lastModifiedBy>Francois E Guichard</cp:lastModifiedBy>
  <cp:revision>129</cp:revision>
  <dcterms:created xsi:type="dcterms:W3CDTF">2012-05-22T12:09:49Z</dcterms:created>
  <dcterms:modified xsi:type="dcterms:W3CDTF">2014-03-25T17:22:43Z</dcterms:modified>
</cp:coreProperties>
</file>