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188" y="18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Highlights of the last sessions of WP.29 </a:t>
            </a:r>
            <a:r>
              <a:rPr lang="en-GB" sz="1800" dirty="0" smtClean="0">
                <a:solidFill>
                  <a:schemeClr val="bg1"/>
                </a:solidFill>
              </a:rPr>
              <a:t>(June and November </a:t>
            </a:r>
            <a:r>
              <a:rPr lang="en-GB" sz="1800" dirty="0" smtClean="0">
                <a:solidFill>
                  <a:schemeClr val="bg1"/>
                </a:solidFill>
              </a:rPr>
              <a:t>2014)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GRPE-70-11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January 2015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400" dirty="0" smtClean="0"/>
              <a:t>-Main </a:t>
            </a:r>
            <a:r>
              <a:rPr lang="en-GB" sz="1400"/>
              <a:t>general </a:t>
            </a:r>
            <a:r>
              <a:rPr lang="en-GB" sz="1400" smtClean="0"/>
              <a:t>subjects </a:t>
            </a:r>
            <a:r>
              <a:rPr lang="en-GB" sz="1400" dirty="0"/>
              <a:t>of discussion: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discussed the progress made concerning the draft Revision 3 of the 1958 Agreement.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discussed best practices concerning the use of private standards in UN Regulations, GTRs and Rules</a:t>
            </a: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discussed the way to address vehicles automations (automated and/or autonomous driving)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-Adoption in June of: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Suppl. 7 to the 05 series of amendments to Regulation No. 49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Suppl. </a:t>
            </a:r>
            <a:r>
              <a:rPr lang="en-GB" sz="1400" dirty="0" smtClean="0"/>
              <a:t>4 </a:t>
            </a:r>
            <a:r>
              <a:rPr lang="en-GB" sz="1400" dirty="0"/>
              <a:t>to the </a:t>
            </a:r>
            <a:r>
              <a:rPr lang="en-GB" sz="1400" dirty="0" smtClean="0"/>
              <a:t>06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83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New 07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83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Suppl</a:t>
            </a:r>
            <a:r>
              <a:rPr lang="en-GB" sz="1400" dirty="0"/>
              <a:t>. </a:t>
            </a:r>
            <a:r>
              <a:rPr lang="en-GB" sz="1400" dirty="0" smtClean="0"/>
              <a:t>4 </a:t>
            </a:r>
            <a:r>
              <a:rPr lang="en-GB" sz="1400" dirty="0"/>
              <a:t>to the </a:t>
            </a:r>
            <a:r>
              <a:rPr lang="en-GB" sz="1400" dirty="0" smtClean="0"/>
              <a:t>01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101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New 07 series of amendments to Regulation No. </a:t>
            </a:r>
            <a:r>
              <a:rPr lang="en-GB" sz="1400" dirty="0" smtClean="0"/>
              <a:t>132</a:t>
            </a:r>
            <a:endParaRPr lang="en-GB" sz="1400" dirty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-Adoption in November of: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Suppl. </a:t>
            </a:r>
            <a:r>
              <a:rPr lang="en-GB" sz="1400" dirty="0" smtClean="0"/>
              <a:t>1 </a:t>
            </a:r>
            <a:r>
              <a:rPr lang="en-GB" sz="1400" dirty="0"/>
              <a:t>to the </a:t>
            </a:r>
            <a:r>
              <a:rPr lang="en-GB" sz="1400" dirty="0" smtClean="0"/>
              <a:t>04 </a:t>
            </a:r>
            <a:r>
              <a:rPr lang="en-GB" sz="1400" dirty="0"/>
              <a:t>series of amendments to Regulation No. </a:t>
            </a:r>
            <a:r>
              <a:rPr lang="en-GB" sz="1400" dirty="0" smtClean="0"/>
              <a:t>96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sz="1400" dirty="0" smtClean="0"/>
              <a:t>-Proposal referred back to GRPE for further consideration: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Draft Supplement to Regulation No. 49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-Consideration of a proposal postponed to the March 2015 session: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Draft Amendment to GTR No. 4 (HDH)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</a:t>
            </a:r>
            <a:r>
              <a:rPr lang="en-GB" sz="1400" dirty="0"/>
              <a:t>more details see</a:t>
            </a:r>
            <a:r>
              <a:rPr lang="en-GB" sz="1400" dirty="0" smtClean="0"/>
              <a:t>: </a:t>
            </a:r>
            <a:r>
              <a:rPr lang="en-GB" sz="1400" dirty="0" smtClean="0"/>
              <a:t>ECE/TRANS/WP.29/1110 and ECE/TRANS/WP.29/1112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215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Highlights of the last sessions of WP.29 (June and November 2014)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Francois E. Guichard</cp:lastModifiedBy>
  <cp:revision>130</cp:revision>
  <cp:lastPrinted>2014-03-30T15:01:41Z</cp:lastPrinted>
  <dcterms:created xsi:type="dcterms:W3CDTF">2014-05-01T14:51:01Z</dcterms:created>
  <dcterms:modified xsi:type="dcterms:W3CDTF">2015-01-07T16:17:39Z</dcterms:modified>
</cp:coreProperties>
</file>