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1" r:id="rId2"/>
    <p:sldId id="323" r:id="rId3"/>
    <p:sldId id="317" r:id="rId4"/>
    <p:sldId id="318" r:id="rId5"/>
    <p:sldId id="319" r:id="rId6"/>
    <p:sldId id="314" r:id="rId7"/>
    <p:sldId id="307" r:id="rId8"/>
    <p:sldId id="320" r:id="rId9"/>
    <p:sldId id="311" r:id="rId10"/>
    <p:sldId id="316" r:id="rId11"/>
    <p:sldId id="302" r:id="rId12"/>
    <p:sldId id="308" r:id="rId13"/>
    <p:sldId id="322" r:id="rId14"/>
  </p:sldIdLst>
  <p:sldSz cx="9906000" cy="6858000" type="A4"/>
  <p:notesSz cx="6797675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F2E23"/>
    <a:srgbClr val="660066"/>
    <a:srgbClr val="DAE3F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5964" autoAdjust="0"/>
  </p:normalViewPr>
  <p:slideViewPr>
    <p:cSldViewPr snapToGrid="0">
      <p:cViewPr>
        <p:scale>
          <a:sx n="80" d="100"/>
          <a:sy n="80" d="100"/>
        </p:scale>
        <p:origin x="-2508" y="-8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935D32-17D5-4747-93AB-9651B8B40793}" type="datetimeFigureOut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5075"/>
            <a:ext cx="48101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C05B52-9C87-4F06-8D38-2C4319043C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5809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5B0BA59A-7EC1-4CBA-A07A-8B3E406773A1}" type="slidenum">
              <a:rPr lang="en-US" altLang="ja-JP" sz="1200">
                <a:latin typeface="Arial" charset="0"/>
              </a:rPr>
              <a:pPr algn="r" eaLnBrk="1" hangingPunct="1"/>
              <a:t>3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F587EA1-03C6-411B-AB7E-3E8714D0BCC7}" type="slidenum">
              <a:rPr lang="en-US" altLang="ja-JP" sz="1200">
                <a:latin typeface="Arial" charset="0"/>
              </a:rPr>
              <a:pPr algn="r" eaLnBrk="1" hangingPunct="1"/>
              <a:t>3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3989388" y="-1588"/>
            <a:ext cx="30464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A17CFEE-C3AE-4C8C-BBCB-0320EBED39D7}" type="datetime1">
              <a:rPr lang="ja-JP" altLang="en-US" sz="1100" i="1">
                <a:latin typeface="Times New Roman" pitchFamily="18" charset="0"/>
              </a:rPr>
              <a:pPr algn="r" eaLnBrk="1" hangingPunct="1"/>
              <a:t>2015/9/29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989388" y="10499725"/>
            <a:ext cx="30464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12CD2C8-73F0-4F6B-8BCD-D9AC6CED00F5}" type="slidenum">
              <a:rPr lang="en-US" altLang="ja-JP" sz="1100" i="1">
                <a:latin typeface="Times New Roman" pitchFamily="18" charset="0"/>
              </a:rPr>
              <a:pPr algn="r" eaLnBrk="1" hangingPunct="1"/>
              <a:t>3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4988" y="831850"/>
            <a:ext cx="5972175" cy="413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5248275"/>
            <a:ext cx="5157787" cy="4973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7174F57F-0D90-4AD8-889D-4D36575DBB38}" type="slidenum">
              <a:rPr lang="en-US" altLang="ja-JP" sz="1200">
                <a:latin typeface="Arial" charset="0"/>
              </a:rPr>
              <a:pPr algn="r" eaLnBrk="1" hangingPunct="1"/>
              <a:t>4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499F91FE-7D35-40A5-A723-851A04D071F1}" type="slidenum">
              <a:rPr lang="en-US" altLang="ja-JP" sz="1200">
                <a:latin typeface="Arial" charset="0"/>
              </a:rPr>
              <a:pPr algn="r" eaLnBrk="1" hangingPunct="1"/>
              <a:t>4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7412" name="Rectangle 3"/>
          <p:cNvSpPr txBox="1">
            <a:spLocks noGrp="1" noChangeArrowheads="1"/>
          </p:cNvSpPr>
          <p:nvPr/>
        </p:nvSpPr>
        <p:spPr bwMode="auto">
          <a:xfrm>
            <a:off x="3989388" y="-1588"/>
            <a:ext cx="30464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29ED41D4-BC05-4FC4-A6BE-2972B843D98A}" type="datetime1">
              <a:rPr lang="ja-JP" altLang="en-US" sz="1100" i="1">
                <a:latin typeface="Times New Roman" pitchFamily="18" charset="0"/>
              </a:rPr>
              <a:pPr algn="r" eaLnBrk="1" hangingPunct="1"/>
              <a:t>2015/9/29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989388" y="10499725"/>
            <a:ext cx="30464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4C7012A3-C436-401F-8855-2DF1DC2D1BEC}" type="slidenum">
              <a:rPr lang="en-US" altLang="ja-JP" sz="1100" i="1">
                <a:latin typeface="Times New Roman" pitchFamily="18" charset="0"/>
              </a:rPr>
              <a:pPr algn="r" eaLnBrk="1" hangingPunct="1"/>
              <a:t>4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4988" y="831850"/>
            <a:ext cx="5972175" cy="413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5248275"/>
            <a:ext cx="5157787" cy="4973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1C39342-25AE-48CB-9BE8-FDDFAF995E63}" type="slidenum">
              <a:rPr lang="en-US" altLang="ja-JP" sz="1200">
                <a:latin typeface="Arial" charset="0"/>
              </a:rPr>
              <a:pPr algn="r" eaLnBrk="1" hangingPunct="1"/>
              <a:t>5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E17A8A0-DBB0-4B0E-9F0C-3F963BEE297F}" type="slidenum">
              <a:rPr lang="en-US" altLang="ja-JP" sz="1200">
                <a:latin typeface="Arial" charset="0"/>
              </a:rPr>
              <a:pPr algn="r" eaLnBrk="1" hangingPunct="1"/>
              <a:t>5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8436" name="Rectangle 3"/>
          <p:cNvSpPr txBox="1">
            <a:spLocks noGrp="1" noChangeArrowheads="1"/>
          </p:cNvSpPr>
          <p:nvPr/>
        </p:nvSpPr>
        <p:spPr bwMode="auto">
          <a:xfrm>
            <a:off x="3989388" y="-1588"/>
            <a:ext cx="30464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AD1629D-D253-403C-9326-39210D775158}" type="datetime1">
              <a:rPr lang="ja-JP" altLang="en-US" sz="1100" i="1">
                <a:latin typeface="Times New Roman" pitchFamily="18" charset="0"/>
              </a:rPr>
              <a:pPr algn="r" eaLnBrk="1" hangingPunct="1"/>
              <a:t>2015/9/29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989388" y="10499725"/>
            <a:ext cx="30464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D930E3E-B2D6-4069-9749-93484749FD2E}" type="slidenum">
              <a:rPr lang="en-US" altLang="ja-JP" sz="1100" i="1">
                <a:latin typeface="Times New Roman" pitchFamily="18" charset="0"/>
              </a:rPr>
              <a:pPr algn="r" eaLnBrk="1" hangingPunct="1"/>
              <a:t>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4988" y="831850"/>
            <a:ext cx="5972175" cy="413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5248275"/>
            <a:ext cx="5157787" cy="4973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99006E28-1315-4657-AD14-1106461D1EA9}" type="slidenum">
              <a:rPr lang="en-US" altLang="ja-JP" sz="1200">
                <a:latin typeface="Arial" charset="0"/>
              </a:rPr>
              <a:pPr algn="r" eaLnBrk="1" hangingPunct="1"/>
              <a:t>6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D89CA124-97D1-41D5-BBB6-8CB11E523627}" type="slidenum">
              <a:rPr lang="en-US" altLang="ja-JP" sz="1200">
                <a:latin typeface="Arial" charset="0"/>
              </a:rPr>
              <a:pPr algn="r" eaLnBrk="1" hangingPunct="1"/>
              <a:t>6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9460" name="Rectangle 3"/>
          <p:cNvSpPr txBox="1">
            <a:spLocks noGrp="1" noChangeArrowheads="1"/>
          </p:cNvSpPr>
          <p:nvPr/>
        </p:nvSpPr>
        <p:spPr bwMode="auto">
          <a:xfrm>
            <a:off x="3989388" y="-1588"/>
            <a:ext cx="30464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6D48120A-5DEB-4868-BDE5-88F1FD9F495C}" type="datetime1">
              <a:rPr lang="ja-JP" altLang="en-US" sz="1100" i="1">
                <a:latin typeface="Times New Roman" pitchFamily="18" charset="0"/>
              </a:rPr>
              <a:pPr algn="r" eaLnBrk="1" hangingPunct="1"/>
              <a:t>2015/9/29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989388" y="10499725"/>
            <a:ext cx="30464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D44E513B-D281-45F4-AB4E-BBC5C14662BA}" type="slidenum">
              <a:rPr lang="en-US" altLang="ja-JP" sz="1100" i="1">
                <a:latin typeface="Times New Roman" pitchFamily="18" charset="0"/>
              </a:rPr>
              <a:pPr algn="r" eaLnBrk="1" hangingPunct="1"/>
              <a:t>6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4988" y="831850"/>
            <a:ext cx="5972175" cy="413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5248275"/>
            <a:ext cx="5157787" cy="4973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AD7594A7-D527-4AEC-9907-2C360B9CEB97}" type="slidenum">
              <a:rPr lang="en-US" altLang="ja-JP" sz="1200">
                <a:latin typeface="Arial" charset="0"/>
              </a:rPr>
              <a:pPr algn="r" eaLnBrk="1" hangingPunct="1"/>
              <a:t>9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986213" y="10496550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36F0B594-6C8E-464F-9685-446B508A894C}" type="slidenum">
              <a:rPr lang="en-US" altLang="ja-JP" sz="1200">
                <a:latin typeface="Arial" charset="0"/>
              </a:rPr>
              <a:pPr algn="r" eaLnBrk="1" hangingPunct="1"/>
              <a:t>9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20484" name="Rectangle 3"/>
          <p:cNvSpPr txBox="1">
            <a:spLocks noGrp="1" noChangeArrowheads="1"/>
          </p:cNvSpPr>
          <p:nvPr/>
        </p:nvSpPr>
        <p:spPr bwMode="auto">
          <a:xfrm>
            <a:off x="3989388" y="-1588"/>
            <a:ext cx="30464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82D58AC0-3B46-4D1F-9C60-83EBA2EB96FA}" type="datetime1">
              <a:rPr lang="ja-JP" altLang="en-US" sz="1100" i="1">
                <a:latin typeface="Times New Roman" pitchFamily="18" charset="0"/>
              </a:rPr>
              <a:pPr algn="r" eaLnBrk="1" hangingPunct="1"/>
              <a:t>2015/9/29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989388" y="10499725"/>
            <a:ext cx="30464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DED71B5-9330-406E-AAB7-37A8CAC348B4}" type="slidenum">
              <a:rPr lang="en-US" altLang="ja-JP" sz="1100" i="1">
                <a:latin typeface="Times New Roman" pitchFamily="18" charset="0"/>
              </a:rPr>
              <a:pPr algn="r" eaLnBrk="1" hangingPunct="1"/>
              <a:t>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4988" y="831850"/>
            <a:ext cx="5972175" cy="413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5248275"/>
            <a:ext cx="5157787" cy="4973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07E2-3A7B-4983-8AEF-D8E66069E112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C436-B22A-4CDC-BEAE-1EB91DF17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3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CE0F-14EA-480D-9BAA-C34DDA2F9124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5F3D-AB77-4C85-B68F-22817404F9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968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4960-BF17-4AA5-96ED-829560C04A10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EC2B-C36C-4856-9813-DEE3E92E40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458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7EF39-DE71-4F1C-9782-BD9873B100F3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EB21-FC34-45CA-BD07-520F3B7C7C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82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8AA8-3076-44E0-BF6E-57E4A5FD0C54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512F-8233-4797-B898-E67D95E47F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9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006A-9979-4C4D-A268-2D2CA1C44E42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F454-2553-4A9F-8B1C-AC6F4D5C3D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040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84B0-CE42-40BB-9657-92147784EDDD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B710-5649-4AEA-8B89-DE2BC7D66D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246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479B-BBFB-4A82-938B-9377D00DC3E4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11E2-8282-4A5E-9BE6-2EEBC82C4A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2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AB9E-93DC-4D17-91A9-59D65163C30D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170AB-678D-4399-91A2-B555EDF692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99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BCC4-BCA4-4D44-B97D-6E47D51F4D6C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0048-BAE6-4355-BE37-229E9F661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834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5678-B81B-4BC4-A738-635ADC226169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E2AB-68EF-4E49-AC54-E02F3999E5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449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BE9BDF-3E12-4F95-9082-B903200F49AD}" type="datetime1">
              <a:rPr lang="ja-JP" altLang="en-US"/>
              <a:pPr>
                <a:defRPr/>
              </a:pPr>
              <a:t>2015/9/29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6E85C2-6F02-4484-9B42-2F1979DA6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rda.or.jp/englis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1331913"/>
            <a:ext cx="9906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000" b="1" dirty="0">
                <a:latin typeface="Times New Roman" pitchFamily="18" charset="0"/>
                <a:cs typeface="Times New Roman" pitchFamily="18" charset="0"/>
              </a:rPr>
              <a:t>Study of Pedestrian’s fatal accidents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4000" b="1" dirty="0">
                <a:latin typeface="Times New Roman" pitchFamily="18" charset="0"/>
                <a:cs typeface="Times New Roman" pitchFamily="18" charset="0"/>
              </a:rPr>
              <a:t> (vs. motor vehicles at low speed) in Japan</a:t>
            </a:r>
            <a:endParaRPr lang="ja-JP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4240213"/>
            <a:ext cx="99060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109</a:t>
            </a:r>
            <a:r>
              <a:rPr lang="en-US" altLang="ja-JP" sz="2800" b="1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 GRSG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MLIT, Japan</a:t>
            </a:r>
            <a:endParaRPr lang="ja-JP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C65D8624-2B02-4F69-B7B5-013DD6315890}" type="slidenum">
              <a:rPr lang="ja-JP" altLang="en-US">
                <a:solidFill>
                  <a:srgbClr val="898989"/>
                </a:solidFill>
              </a:rPr>
              <a:pPr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67944" y="241369"/>
            <a:ext cx="4876800" cy="105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nl-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/>
              <a:t>Informal document</a:t>
            </a:r>
            <a:r>
              <a:rPr kumimoji="0" lang="en-GB" altLang="ja-JP" sz="1600" dirty="0"/>
              <a:t> </a:t>
            </a:r>
            <a:r>
              <a:rPr kumimoji="0" lang="en-US" altLang="ja-JP" sz="1600" b="1" dirty="0" smtClean="0"/>
              <a:t>GRSG</a:t>
            </a:r>
            <a:r>
              <a:rPr kumimoji="0" lang="en-GB" altLang="ja-JP" sz="1600" b="1" dirty="0" smtClean="0"/>
              <a:t>-</a:t>
            </a:r>
            <a:r>
              <a:rPr kumimoji="0" lang="en-US" altLang="ja-JP" sz="1600" b="1" dirty="0" smtClean="0"/>
              <a:t>109</a:t>
            </a:r>
            <a:r>
              <a:rPr kumimoji="0" lang="en-GB" altLang="ja-JP" sz="1600" b="1" dirty="0" smtClean="0"/>
              <a:t>-20</a:t>
            </a:r>
            <a:endParaRPr kumimoji="0" lang="en-GB" altLang="ja-JP" sz="1600" b="1" dirty="0"/>
          </a:p>
          <a:p>
            <a:pPr algn="r" eaLnBrk="0" hangingPunct="0"/>
            <a:r>
              <a:rPr kumimoji="0" lang="en-GB" altLang="ja-JP" sz="1600" dirty="0" smtClean="0"/>
              <a:t>(</a:t>
            </a:r>
            <a:r>
              <a:rPr kumimoji="0" lang="en-US" altLang="ja-JP" sz="1600" dirty="0" smtClean="0"/>
              <a:t>109</a:t>
            </a:r>
            <a:r>
              <a:rPr kumimoji="0" lang="en-GB" altLang="ja-JP" sz="1600" dirty="0" err="1" smtClean="0"/>
              <a:t>th</a:t>
            </a:r>
            <a:r>
              <a:rPr kumimoji="0" lang="en-GB" altLang="ja-JP" sz="1600" dirty="0" smtClean="0"/>
              <a:t> GR</a:t>
            </a:r>
            <a:r>
              <a:rPr kumimoji="0" lang="en-US" altLang="ja-JP" sz="1600" dirty="0" smtClean="0"/>
              <a:t>SG</a:t>
            </a:r>
            <a:r>
              <a:rPr kumimoji="0" lang="en-GB" altLang="ja-JP" sz="1600" dirty="0" smtClean="0"/>
              <a:t>, 29 Sept.</a:t>
            </a:r>
            <a:r>
              <a:rPr kumimoji="0" lang="en-US" altLang="ja-JP" sz="1600" dirty="0" smtClean="0"/>
              <a:t>-2 October</a:t>
            </a:r>
            <a:r>
              <a:rPr kumimoji="0" lang="en-GB" altLang="ja-JP" sz="1600" dirty="0" smtClean="0"/>
              <a:t> 2015, </a:t>
            </a:r>
          </a:p>
          <a:p>
            <a:pPr algn="r" eaLnBrk="0" hangingPunct="0"/>
            <a:r>
              <a:rPr kumimoji="0" lang="en-GB" altLang="ja-JP" sz="1600" dirty="0" smtClean="0"/>
              <a:t>agenda item </a:t>
            </a:r>
            <a:r>
              <a:rPr kumimoji="0" lang="en-GB" altLang="ja-JP" sz="1600" dirty="0" smtClean="0"/>
              <a:t>6</a:t>
            </a:r>
            <a:r>
              <a:rPr kumimoji="0" lang="en-US" altLang="ja-JP" sz="1600" dirty="0" smtClean="0"/>
              <a:t>)</a:t>
            </a:r>
            <a:endParaRPr kumimoji="0" lang="en-US" altLang="ja-JP" sz="1600" dirty="0" smtClean="0"/>
          </a:p>
          <a:p>
            <a:pPr algn="r" eaLnBrk="0" hangingPunct="0"/>
            <a:r>
              <a:rPr kumimoji="0" lang="ja-JP" altLang="en-US" sz="1600" dirty="0" smtClean="0">
                <a:solidFill>
                  <a:schemeClr val="tx1"/>
                </a:solidFill>
              </a:rPr>
              <a:t>　</a:t>
            </a:r>
            <a:endParaRPr kumimoji="0" lang="en-GB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81000" y="1000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Behavior of the vehicle killed pedestrians at low speed</a:t>
            </a:r>
            <a:endParaRPr lang="ja-JP" altLang="en-US" sz="3200" b="1"/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666750" y="2084388"/>
          <a:ext cx="8858250" cy="1492252"/>
        </p:xfrm>
        <a:graphic>
          <a:graphicData uri="http://schemas.openxmlformats.org/drawingml/2006/table">
            <a:tbl>
              <a:tblPr/>
              <a:tblGrid>
                <a:gridCol w="1476375"/>
                <a:gridCol w="1476375"/>
                <a:gridCol w="1476375"/>
                <a:gridCol w="1476375"/>
                <a:gridCol w="1476375"/>
                <a:gridCol w="1476375"/>
              </a:tblGrid>
              <a:tr h="373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Behavior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Start 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forward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right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left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Back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39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18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39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29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28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21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679450" y="4286250"/>
          <a:ext cx="8858250" cy="1492252"/>
        </p:xfrm>
        <a:graphic>
          <a:graphicData uri="http://schemas.openxmlformats.org/drawingml/2006/table">
            <a:tbl>
              <a:tblPr/>
              <a:tblGrid>
                <a:gridCol w="1476375"/>
                <a:gridCol w="1476375"/>
                <a:gridCol w="1476375"/>
                <a:gridCol w="1476375"/>
                <a:gridCol w="1476375"/>
                <a:gridCol w="1476375"/>
              </a:tblGrid>
              <a:tr h="373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Behavior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Start 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4" marR="91434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forward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4" marR="91434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right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4" marR="91434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left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4" marR="91434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Back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4" marR="91434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9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1" marR="91431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11342" name="正方形/長方形 1"/>
          <p:cNvSpPr>
            <a:spLocks noChangeArrowheads="1"/>
          </p:cNvSpPr>
          <p:nvPr/>
        </p:nvSpPr>
        <p:spPr bwMode="auto">
          <a:xfrm>
            <a:off x="573088" y="1047750"/>
            <a:ext cx="552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Speed of the vehicles:   </a:t>
            </a:r>
            <a:r>
              <a:rPr lang="en-US" altLang="ja-JP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sp>
        <p:nvSpPr>
          <p:cNvPr id="11343" name="Text Box 2"/>
          <p:cNvSpPr txBox="1">
            <a:spLocks noChangeArrowheads="1"/>
          </p:cNvSpPr>
          <p:nvPr/>
        </p:nvSpPr>
        <p:spPr bwMode="auto">
          <a:xfrm>
            <a:off x="666750" y="1643063"/>
            <a:ext cx="647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Number</a:t>
            </a:r>
          </a:p>
        </p:txBody>
      </p:sp>
      <p:sp>
        <p:nvSpPr>
          <p:cNvPr id="11344" name="Text Box 2"/>
          <p:cNvSpPr txBox="1">
            <a:spLocks noChangeArrowheads="1"/>
          </p:cNvSpPr>
          <p:nvPr/>
        </p:nvSpPr>
        <p:spPr bwMode="auto">
          <a:xfrm>
            <a:off x="693738" y="3917950"/>
            <a:ext cx="6470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(%)</a:t>
            </a:r>
          </a:p>
        </p:txBody>
      </p:sp>
      <p:sp>
        <p:nvSpPr>
          <p:cNvPr id="1134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EE2E8EBC-6C1D-43F9-A4AD-20CA3E6229D1}" type="slidenum">
              <a:rPr lang="ja-JP" altLang="en-US">
                <a:solidFill>
                  <a:srgbClr val="898989"/>
                </a:solidFill>
              </a:rPr>
              <a:pPr/>
              <a:t>10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000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Behavior of the vehicle killed pedestrians at low speed</a:t>
            </a:r>
            <a:endParaRPr lang="ja-JP" altLang="en-US" sz="3200" b="1"/>
          </a:p>
        </p:txBody>
      </p:sp>
      <p:grpSp>
        <p:nvGrpSpPr>
          <p:cNvPr id="12292" name="グループ化 1"/>
          <p:cNvGrpSpPr>
            <a:grpSpLocks/>
          </p:cNvGrpSpPr>
          <p:nvPr/>
        </p:nvGrpSpPr>
        <p:grpSpPr bwMode="auto">
          <a:xfrm>
            <a:off x="806450" y="1238250"/>
            <a:ext cx="7062788" cy="4497388"/>
            <a:chOff x="2831809" y="2177402"/>
            <a:chExt cx="3460970" cy="2293582"/>
          </a:xfrm>
        </p:grpSpPr>
        <p:pic>
          <p:nvPicPr>
            <p:cNvPr id="12313" name="図 6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4" r="16528" b="8224"/>
            <a:stretch>
              <a:fillRect/>
            </a:stretch>
          </p:blipFill>
          <p:spPr bwMode="auto">
            <a:xfrm>
              <a:off x="3254060" y="2177402"/>
              <a:ext cx="3038719" cy="205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4" name="Text Box 39"/>
            <p:cNvSpPr txBox="1">
              <a:spLocks noChangeArrowheads="1"/>
            </p:cNvSpPr>
            <p:nvPr/>
          </p:nvSpPr>
          <p:spPr bwMode="auto">
            <a:xfrm>
              <a:off x="3462487" y="4172768"/>
              <a:ext cx="690171" cy="298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N(&gt;7.5</a:t>
              </a:r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ｔ</a:t>
              </a:r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algn="ctr" eaLnBrk="1" hangingPunct="1"/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（</a:t>
              </a:r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n=78</a:t>
              </a:r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）</a:t>
              </a:r>
              <a:endParaRPr lang="en-US" altLang="ja-JP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5" name="Text Box 39"/>
            <p:cNvSpPr txBox="1">
              <a:spLocks noChangeArrowheads="1"/>
            </p:cNvSpPr>
            <p:nvPr/>
          </p:nvSpPr>
          <p:spPr bwMode="auto">
            <a:xfrm>
              <a:off x="4372164" y="4163739"/>
              <a:ext cx="760950" cy="298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N(</a:t>
              </a:r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≤</a:t>
              </a:r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7.5) </a:t>
              </a:r>
            </a:p>
            <a:p>
              <a:pPr algn="ctr" eaLnBrk="1" hangingPunct="1"/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（</a:t>
              </a:r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n=92</a:t>
              </a:r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）</a:t>
              </a:r>
              <a:endParaRPr lang="en-US" altLang="ja-JP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6" name="Text Box 39"/>
            <p:cNvSpPr txBox="1">
              <a:spLocks noChangeArrowheads="1"/>
            </p:cNvSpPr>
            <p:nvPr/>
          </p:nvSpPr>
          <p:spPr bwMode="auto">
            <a:xfrm>
              <a:off x="5387503" y="4172767"/>
              <a:ext cx="645614" cy="298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Sedan</a:t>
              </a:r>
            </a:p>
            <a:p>
              <a:pPr algn="ctr" eaLnBrk="1" hangingPunct="1"/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（</a:t>
              </a:r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n=64</a:t>
              </a:r>
              <a:r>
                <a:rPr lang="ja-JP" altLang="en-US" sz="1600" b="1">
                  <a:latin typeface="Times New Roman" pitchFamily="18" charset="0"/>
                  <a:cs typeface="Times New Roman" pitchFamily="18" charset="0"/>
                </a:rPr>
                <a:t>）</a:t>
              </a:r>
              <a:endParaRPr lang="en-US" altLang="ja-JP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7" name="テキスト ボックス 71"/>
            <p:cNvSpPr txBox="1">
              <a:spLocks noChangeArrowheads="1"/>
            </p:cNvSpPr>
            <p:nvPr/>
          </p:nvSpPr>
          <p:spPr bwMode="auto">
            <a:xfrm>
              <a:off x="3570803" y="3303002"/>
              <a:ext cx="480527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17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8" name="テキスト ボックス 72"/>
            <p:cNvSpPr txBox="1">
              <a:spLocks noChangeArrowheads="1"/>
            </p:cNvSpPr>
            <p:nvPr/>
          </p:nvSpPr>
          <p:spPr bwMode="auto">
            <a:xfrm>
              <a:off x="3572822" y="2647508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9" name="テキスト ボックス 73"/>
            <p:cNvSpPr txBox="1">
              <a:spLocks noChangeArrowheads="1"/>
            </p:cNvSpPr>
            <p:nvPr/>
          </p:nvSpPr>
          <p:spPr bwMode="auto">
            <a:xfrm>
              <a:off x="3575245" y="3641256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0" name="テキスト ボックス 74"/>
            <p:cNvSpPr txBox="1">
              <a:spLocks noChangeArrowheads="1"/>
            </p:cNvSpPr>
            <p:nvPr/>
          </p:nvSpPr>
          <p:spPr bwMode="auto">
            <a:xfrm>
              <a:off x="4525213" y="2927896"/>
              <a:ext cx="480527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42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1" name="テキスト ボックス 75"/>
            <p:cNvSpPr txBox="1">
              <a:spLocks noChangeArrowheads="1"/>
            </p:cNvSpPr>
            <p:nvPr/>
          </p:nvSpPr>
          <p:spPr bwMode="auto">
            <a:xfrm>
              <a:off x="4525285" y="2358341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17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2" name="テキスト ボックス 76"/>
            <p:cNvSpPr txBox="1">
              <a:spLocks noChangeArrowheads="1"/>
            </p:cNvSpPr>
            <p:nvPr/>
          </p:nvSpPr>
          <p:spPr bwMode="auto">
            <a:xfrm>
              <a:off x="4525286" y="3438432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7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3" name="テキスト ボックス 77"/>
            <p:cNvSpPr txBox="1">
              <a:spLocks noChangeArrowheads="1"/>
            </p:cNvSpPr>
            <p:nvPr/>
          </p:nvSpPr>
          <p:spPr bwMode="auto">
            <a:xfrm>
              <a:off x="5486133" y="2506181"/>
              <a:ext cx="480527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6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4" name="テキスト ボックス 78"/>
            <p:cNvSpPr txBox="1">
              <a:spLocks noChangeArrowheads="1"/>
            </p:cNvSpPr>
            <p:nvPr/>
          </p:nvSpPr>
          <p:spPr bwMode="auto">
            <a:xfrm>
              <a:off x="5490475" y="2318305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2325" name="テキスト ボックス 79"/>
            <p:cNvSpPr txBox="1">
              <a:spLocks noChangeArrowheads="1"/>
            </p:cNvSpPr>
            <p:nvPr/>
          </p:nvSpPr>
          <p:spPr bwMode="auto">
            <a:xfrm>
              <a:off x="5492152" y="2891825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44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6" name="テキスト ボックス 80"/>
            <p:cNvSpPr txBox="1">
              <a:spLocks noChangeArrowheads="1"/>
            </p:cNvSpPr>
            <p:nvPr/>
          </p:nvSpPr>
          <p:spPr bwMode="auto">
            <a:xfrm>
              <a:off x="4528525" y="3776283"/>
              <a:ext cx="480527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32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7" name="テキスト ボックス 81"/>
            <p:cNvSpPr txBox="1">
              <a:spLocks noChangeArrowheads="1"/>
            </p:cNvSpPr>
            <p:nvPr/>
          </p:nvSpPr>
          <p:spPr bwMode="auto">
            <a:xfrm>
              <a:off x="3570690" y="3993546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9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8" name="テキスト ボックス 82"/>
            <p:cNvSpPr txBox="1">
              <a:spLocks noChangeArrowheads="1"/>
            </p:cNvSpPr>
            <p:nvPr/>
          </p:nvSpPr>
          <p:spPr bwMode="auto">
            <a:xfrm>
              <a:off x="5481673" y="3777386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9" name="テキスト ボックス 83"/>
            <p:cNvSpPr txBox="1">
              <a:spLocks noChangeArrowheads="1"/>
            </p:cNvSpPr>
            <p:nvPr/>
          </p:nvSpPr>
          <p:spPr bwMode="auto">
            <a:xfrm>
              <a:off x="5206850" y="3961241"/>
              <a:ext cx="480528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ja-JP" alt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330" name="グループ化 86"/>
            <p:cNvGrpSpPr>
              <a:grpSpLocks/>
            </p:cNvGrpSpPr>
            <p:nvPr/>
          </p:nvGrpSpPr>
          <p:grpSpPr bwMode="auto">
            <a:xfrm>
              <a:off x="2831809" y="2187887"/>
              <a:ext cx="678350" cy="2024775"/>
              <a:chOff x="1119393" y="1368708"/>
              <a:chExt cx="678350" cy="2024775"/>
            </a:xfrm>
          </p:grpSpPr>
          <p:sp>
            <p:nvSpPr>
              <p:cNvPr id="12332" name="テキスト ボックス 101"/>
              <p:cNvSpPr txBox="1">
                <a:spLocks noChangeArrowheads="1"/>
              </p:cNvSpPr>
              <p:nvPr/>
            </p:nvSpPr>
            <p:spPr bwMode="auto">
              <a:xfrm>
                <a:off x="1173931" y="1368708"/>
                <a:ext cx="558678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100%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3" name="テキスト ボックス 102"/>
              <p:cNvSpPr txBox="1">
                <a:spLocks noChangeArrowheads="1"/>
              </p:cNvSpPr>
              <p:nvPr/>
            </p:nvSpPr>
            <p:spPr bwMode="auto">
              <a:xfrm>
                <a:off x="1156408" y="1772991"/>
                <a:ext cx="641335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80%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4" name="テキスト ボックス 103"/>
              <p:cNvSpPr txBox="1">
                <a:spLocks noChangeArrowheads="1"/>
              </p:cNvSpPr>
              <p:nvPr/>
            </p:nvSpPr>
            <p:spPr bwMode="auto">
              <a:xfrm>
                <a:off x="1246366" y="2123939"/>
                <a:ext cx="459850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60%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5" name="テキスト ボックス 104"/>
              <p:cNvSpPr txBox="1">
                <a:spLocks noChangeArrowheads="1"/>
              </p:cNvSpPr>
              <p:nvPr/>
            </p:nvSpPr>
            <p:spPr bwMode="auto">
              <a:xfrm>
                <a:off x="1247447" y="2477211"/>
                <a:ext cx="469762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40%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6" name="テキスト ボックス 105"/>
              <p:cNvSpPr txBox="1">
                <a:spLocks noChangeArrowheads="1"/>
              </p:cNvSpPr>
              <p:nvPr/>
            </p:nvSpPr>
            <p:spPr bwMode="auto">
              <a:xfrm>
                <a:off x="1225880" y="2847706"/>
                <a:ext cx="526020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20%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7" name="テキスト ボックス 106"/>
              <p:cNvSpPr txBox="1">
                <a:spLocks noChangeArrowheads="1"/>
              </p:cNvSpPr>
              <p:nvPr/>
            </p:nvSpPr>
            <p:spPr bwMode="auto">
              <a:xfrm>
                <a:off x="1260244" y="3220832"/>
                <a:ext cx="480528" cy="17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ja-JP" altLang="en-US" sz="1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0%</a:t>
                </a:r>
                <a:endParaRPr lang="ja-JP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8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275857" y="2323311"/>
                <a:ext cx="1852973" cy="165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600" b="1">
                    <a:latin typeface="Times New Roman" pitchFamily="18" charset="0"/>
                    <a:cs typeface="Times New Roman" pitchFamily="18" charset="0"/>
                  </a:rPr>
                  <a:t>Fatalities of pedestrians </a:t>
                </a:r>
              </a:p>
            </p:txBody>
          </p:sp>
        </p:grpSp>
        <p:sp>
          <p:nvSpPr>
            <p:cNvPr id="12331" name="テキスト ボックス 130"/>
            <p:cNvSpPr txBox="1">
              <a:spLocks noChangeArrowheads="1"/>
            </p:cNvSpPr>
            <p:nvPr/>
          </p:nvSpPr>
          <p:spPr bwMode="auto">
            <a:xfrm>
              <a:off x="5497018" y="3427168"/>
              <a:ext cx="480527" cy="17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>
                  <a:latin typeface="Times New Roman" pitchFamily="18" charset="0"/>
                  <a:cs typeface="Times New Roman" pitchFamily="18" charset="0"/>
                </a:rPr>
                <a:t>5</a:t>
              </a:r>
              <a:endParaRPr lang="ja-JP" alt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93" name="正方形/長方形 33"/>
          <p:cNvSpPr>
            <a:spLocks noChangeArrowheads="1"/>
          </p:cNvSpPr>
          <p:nvPr/>
        </p:nvSpPr>
        <p:spPr bwMode="auto">
          <a:xfrm>
            <a:off x="573088" y="819150"/>
            <a:ext cx="552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Speed of the vehicles:   </a:t>
            </a:r>
            <a:r>
              <a:rPr lang="en-US" altLang="ja-JP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6981825" y="1143000"/>
            <a:ext cx="1174750" cy="541338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5" name="正方形/長方形 3"/>
          <p:cNvSpPr>
            <a:spLocks noChangeArrowheads="1"/>
          </p:cNvSpPr>
          <p:nvPr/>
        </p:nvSpPr>
        <p:spPr bwMode="auto">
          <a:xfrm>
            <a:off x="8120063" y="958850"/>
            <a:ext cx="581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start</a:t>
            </a:r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7016750" y="1474788"/>
            <a:ext cx="1176338" cy="541337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7" name="正方形/長方形 39"/>
          <p:cNvSpPr>
            <a:spLocks noChangeArrowheads="1"/>
          </p:cNvSpPr>
          <p:nvPr/>
        </p:nvSpPr>
        <p:spPr bwMode="auto">
          <a:xfrm>
            <a:off x="8154988" y="1290638"/>
            <a:ext cx="915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forward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032625" y="2657475"/>
            <a:ext cx="1176338" cy="541338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9" name="正方形/長方形 41"/>
          <p:cNvSpPr>
            <a:spLocks noChangeArrowheads="1"/>
          </p:cNvSpPr>
          <p:nvPr/>
        </p:nvSpPr>
        <p:spPr bwMode="auto">
          <a:xfrm>
            <a:off x="8170863" y="2473325"/>
            <a:ext cx="1377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turn right</a:t>
            </a: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 (driver side)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V="1">
            <a:off x="7016750" y="3308350"/>
            <a:ext cx="1176338" cy="541338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1" name="正方形/長方形 43"/>
          <p:cNvSpPr>
            <a:spLocks noChangeArrowheads="1"/>
          </p:cNvSpPr>
          <p:nvPr/>
        </p:nvSpPr>
        <p:spPr bwMode="auto">
          <a:xfrm>
            <a:off x="8154988" y="3124200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turn left</a:t>
            </a: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 (passenger side)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7016750" y="3981450"/>
            <a:ext cx="1176338" cy="541338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3" name="正方形/長方形 45"/>
          <p:cNvSpPr>
            <a:spLocks noChangeArrowheads="1"/>
          </p:cNvSpPr>
          <p:nvPr/>
        </p:nvSpPr>
        <p:spPr bwMode="auto">
          <a:xfrm>
            <a:off x="8154988" y="3797300"/>
            <a:ext cx="620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back</a:t>
            </a:r>
            <a:endParaRPr lang="ja-JP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183063" y="3910013"/>
            <a:ext cx="1168400" cy="13192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122988" y="3860800"/>
            <a:ext cx="1169987" cy="13176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205038" y="1331913"/>
            <a:ext cx="1169987" cy="197643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205038" y="3870325"/>
            <a:ext cx="1169987" cy="101441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159250" y="2132013"/>
            <a:ext cx="1168400" cy="17065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113463" y="2092325"/>
            <a:ext cx="1169987" cy="17065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2310" name="Text Box 4"/>
          <p:cNvSpPr txBox="1">
            <a:spLocks noChangeArrowheads="1"/>
          </p:cNvSpPr>
          <p:nvPr/>
        </p:nvSpPr>
        <p:spPr bwMode="auto">
          <a:xfrm>
            <a:off x="549275" y="6330950"/>
            <a:ext cx="922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ja-JP" altLang="en-US" sz="2000" b="1" u="sng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7.5) and Sedan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: Collision rate during </a:t>
            </a: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turning right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 is high</a:t>
            </a:r>
          </a:p>
        </p:txBody>
      </p:sp>
      <p:sp>
        <p:nvSpPr>
          <p:cNvPr id="12311" name="Text Box 4"/>
          <p:cNvSpPr txBox="1">
            <a:spLocks noChangeArrowheads="1"/>
          </p:cNvSpPr>
          <p:nvPr/>
        </p:nvSpPr>
        <p:spPr bwMode="auto">
          <a:xfrm>
            <a:off x="549275" y="5924550"/>
            <a:ext cx="922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N (&gt;7.5) 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: Collision rate during </a:t>
            </a: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2000" b="1" u="sng">
                <a:latin typeface="Times New Roman" pitchFamily="18" charset="0"/>
                <a:cs typeface="Times New Roman" pitchFamily="18" charset="0"/>
              </a:rPr>
              <a:t>turning left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 is high</a:t>
            </a:r>
          </a:p>
        </p:txBody>
      </p:sp>
      <p:sp>
        <p:nvSpPr>
          <p:cNvPr id="1231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C013BDE8-0BD9-467F-8748-CDC7951811D8}" type="slidenum">
              <a:rPr lang="ja-JP" altLang="en-US">
                <a:solidFill>
                  <a:srgbClr val="898989"/>
                </a:solidFill>
              </a:rPr>
              <a:pPr/>
              <a:t>11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7350" y="952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>
                <a:latin typeface="Times New Roman" pitchFamily="18" charset="0"/>
                <a:cs typeface="Times New Roman" pitchFamily="18" charset="0"/>
              </a:rPr>
              <a:t>Summary</a:t>
            </a:r>
            <a:endParaRPr lang="ja-JP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3316" name="テキスト ボックス 1"/>
          <p:cNvSpPr txBox="1">
            <a:spLocks noChangeArrowheads="1"/>
          </p:cNvSpPr>
          <p:nvPr/>
        </p:nvSpPr>
        <p:spPr bwMode="auto">
          <a:xfrm>
            <a:off x="303213" y="952500"/>
            <a:ext cx="9447212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4000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Fatal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accidents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pedestrians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killed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speed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>
                <a:latin typeface="Times New Roman" pitchFamily="18" charset="0"/>
                <a:cs typeface="Times New Roman" pitchFamily="18" charset="0"/>
              </a:rPr>
              <a:t>The rate of fatal accidents of pedestrians killed by the vehicles at low speed is </a:t>
            </a:r>
            <a:r>
              <a:rPr lang="en-US" altLang="ja-JP" u="sng">
                <a:latin typeface="Times New Roman" pitchFamily="18" charset="0"/>
                <a:cs typeface="Times New Roman" pitchFamily="18" charset="0"/>
              </a:rPr>
              <a:t>NOT low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u="sng">
                <a:latin typeface="Times New Roman" pitchFamily="18" charset="0"/>
                <a:cs typeface="Times New Roman" pitchFamily="18" charset="0"/>
              </a:rPr>
              <a:t>One of the promising measures is improving the driver’s view</a:t>
            </a:r>
            <a:endParaRPr lang="ja-JP" altLang="en-US" u="sng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altLang="ja-JP" b="1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Surface of collision (pedestrian vs. vehicles at low speed)</a:t>
            </a:r>
          </a:p>
          <a:p>
            <a:pPr>
              <a:buFont typeface="Arial" charset="0"/>
              <a:buChar char="•"/>
            </a:pPr>
            <a:r>
              <a:rPr lang="en-US" altLang="ja-JP">
                <a:latin typeface="Times New Roman" pitchFamily="18" charset="0"/>
                <a:cs typeface="Times New Roman" pitchFamily="18" charset="0"/>
              </a:rPr>
              <a:t>Rate of side and rear collision is high  (especially small N and Sedan)</a:t>
            </a:r>
          </a:p>
          <a:p>
            <a:pPr lvl="1"/>
            <a:r>
              <a:rPr lang="en-US" altLang="ja-JP" sz="1600">
                <a:latin typeface="Times New Roman" pitchFamily="18" charset="0"/>
                <a:cs typeface="Times New Roman" pitchFamily="18" charset="0"/>
              </a:rPr>
              <a:t>* The possible reason </a:t>
            </a:r>
            <a:r>
              <a:rPr lang="en-US" altLang="ja-JP" sz="1600" u="sng">
                <a:latin typeface="Times New Roman" pitchFamily="18" charset="0"/>
                <a:cs typeface="Times New Roman" pitchFamily="18" charset="0"/>
              </a:rPr>
              <a:t>why the number/rate of rear collisions of large N is not high in Japan</a:t>
            </a:r>
            <a:r>
              <a:rPr lang="en-US" altLang="ja-JP" sz="1600">
                <a:latin typeface="Times New Roman" pitchFamily="18" charset="0"/>
                <a:cs typeface="Times New Roman" pitchFamily="18" charset="0"/>
              </a:rPr>
              <a:t> is that voluntary fitting of camera monitoring systems (rear view monitor) are popular for these vehicles. </a:t>
            </a: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altLang="ja-JP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					          In Japan, about 70% of large N is fitted rear view</a:t>
            </a: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monitoring systems								</a:t>
            </a:r>
            <a:endParaRPr lang="ja-JP" altLang="ja-JP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ja-JP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Behaviors of vehicles killed pedestrians at low speed</a:t>
            </a:r>
          </a:p>
          <a:p>
            <a:r>
              <a:rPr lang="ja-JP" altLang="en-US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ja-JP" altLang="ja-JP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large N: Rate of “Start” and “Turning left” (the other side of the driver) is high</a:t>
            </a:r>
          </a:p>
          <a:p>
            <a:r>
              <a:rPr lang="ja-JP" altLang="en-US">
                <a:latin typeface="Times New Roman" pitchFamily="18" charset="0"/>
                <a:cs typeface="Times New Roman" pitchFamily="18" charset="0"/>
              </a:rPr>
              <a:t>　　　　　　　⇒ 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Front and side vision (Class 5 and 6) is important</a:t>
            </a:r>
          </a:p>
          <a:p>
            <a:r>
              <a:rPr lang="ja-JP" altLang="en-US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ja-JP" altLang="ja-JP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Small N and Sedan: Rate of “Turning right” and “Back” is high</a:t>
            </a:r>
          </a:p>
          <a:p>
            <a:r>
              <a:rPr lang="ja-JP" altLang="en-US">
                <a:latin typeface="Times New Roman" pitchFamily="18" charset="0"/>
                <a:cs typeface="Times New Roman" pitchFamily="18" charset="0"/>
              </a:rPr>
              <a:t>　　　　　  　⇒ 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Turning right: Matter of direct vision (e.g. A pillar) </a:t>
            </a:r>
          </a:p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                  Back: Rear vision is also important.</a:t>
            </a:r>
            <a:r>
              <a:rPr lang="ja-JP" altLang="ja-JP">
                <a:latin typeface="Times New Roman" pitchFamily="18" charset="0"/>
                <a:cs typeface="Times New Roman" pitchFamily="18" charset="0"/>
              </a:rPr>
              <a:t>　</a:t>
            </a:r>
            <a:endParaRPr lang="en-US" altLang="ja-JP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21" descr="bmw-type-r-back-camera-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3449638"/>
            <a:ext cx="16716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3" descr="DSC01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333750"/>
            <a:ext cx="147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6FCAF351-C51C-49C9-8E29-DC864DF20EA1}" type="slidenum">
              <a:rPr lang="ja-JP" altLang="en-US">
                <a:solidFill>
                  <a:srgbClr val="898989"/>
                </a:solidFill>
              </a:rPr>
              <a:pPr/>
              <a:t>12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オブジェクト 5"/>
          <p:cNvGraphicFramePr>
            <a:graphicFrameLocks noChangeAspect="1"/>
          </p:cNvGraphicFramePr>
          <p:nvPr/>
        </p:nvGraphicFramePr>
        <p:xfrm>
          <a:off x="6807200" y="1419225"/>
          <a:ext cx="14287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r:id="rId3" imgW="3761384" imgH="8602894" progId="Photoshop.Image.4">
                  <p:embed/>
                </p:oleObj>
              </mc:Choice>
              <mc:Fallback>
                <p:oleObj r:id="rId3" imgW="3761384" imgH="8602894" progId="Photoshop.Image.4">
                  <p:embed/>
                  <p:pic>
                    <p:nvPicPr>
                      <p:cNvPr id="0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1419225"/>
                        <a:ext cx="14287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6810375" y="4589463"/>
            <a:ext cx="1587500" cy="312737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4340" name="Rectangle 22"/>
          <p:cNvSpPr>
            <a:spLocks noChangeArrowheads="1"/>
          </p:cNvSpPr>
          <p:nvPr/>
        </p:nvSpPr>
        <p:spPr bwMode="auto">
          <a:xfrm>
            <a:off x="381000" y="2381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6811963" y="1335088"/>
            <a:ext cx="1585912" cy="1581150"/>
          </a:xfrm>
          <a:custGeom>
            <a:avLst/>
            <a:gdLst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71475 w 1362075"/>
              <a:gd name="connsiteY6" fmla="*/ 209550 h 600075"/>
              <a:gd name="connsiteX7" fmla="*/ 1285875 w 1362075"/>
              <a:gd name="connsiteY7" fmla="*/ 228600 h 600075"/>
              <a:gd name="connsiteX8" fmla="*/ 1362075 w 1362075"/>
              <a:gd name="connsiteY8" fmla="*/ 304800 h 600075"/>
              <a:gd name="connsiteX9" fmla="*/ 1352550 w 1362075"/>
              <a:gd name="connsiteY9" fmla="*/ 0 h 600075"/>
              <a:gd name="connsiteX10" fmla="*/ 0 w 1362075"/>
              <a:gd name="connsiteY10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69094 w 1362075"/>
              <a:gd name="connsiteY6" fmla="*/ 223837 h 600075"/>
              <a:gd name="connsiteX7" fmla="*/ 1285875 w 1362075"/>
              <a:gd name="connsiteY7" fmla="*/ 228600 h 600075"/>
              <a:gd name="connsiteX8" fmla="*/ 1362075 w 1362075"/>
              <a:gd name="connsiteY8" fmla="*/ 304800 h 600075"/>
              <a:gd name="connsiteX9" fmla="*/ 1352550 w 1362075"/>
              <a:gd name="connsiteY9" fmla="*/ 0 h 600075"/>
              <a:gd name="connsiteX10" fmla="*/ 0 w 1362075"/>
              <a:gd name="connsiteY10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69094 w 1362075"/>
              <a:gd name="connsiteY6" fmla="*/ 223837 h 600075"/>
              <a:gd name="connsiteX7" fmla="*/ 584199 w 1362075"/>
              <a:gd name="connsiteY7" fmla="*/ 224630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69094 w 1362075"/>
              <a:gd name="connsiteY6" fmla="*/ 223837 h 600075"/>
              <a:gd name="connsiteX7" fmla="*/ 419893 w 1362075"/>
              <a:gd name="connsiteY7" fmla="*/ 224630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54806 w 1362075"/>
              <a:gd name="connsiteY6" fmla="*/ 247650 h 600075"/>
              <a:gd name="connsiteX7" fmla="*/ 419893 w 1362075"/>
              <a:gd name="connsiteY7" fmla="*/ 224630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14325 w 1362075"/>
              <a:gd name="connsiteY5" fmla="*/ 276225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4325 w 1362075"/>
              <a:gd name="connsiteY4" fmla="*/ 428625 h 600075"/>
              <a:gd name="connsiteX5" fmla="*/ 321468 w 1362075"/>
              <a:gd name="connsiteY5" fmla="*/ 278607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95275 w 1362075"/>
              <a:gd name="connsiteY3" fmla="*/ 504825 h 600075"/>
              <a:gd name="connsiteX4" fmla="*/ 311944 w 1362075"/>
              <a:gd name="connsiteY4" fmla="*/ 442912 h 600075"/>
              <a:gd name="connsiteX5" fmla="*/ 321468 w 1362075"/>
              <a:gd name="connsiteY5" fmla="*/ 278607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95275 w 1362075"/>
              <a:gd name="connsiteY2" fmla="*/ 600075 h 600075"/>
              <a:gd name="connsiteX3" fmla="*/ 247650 w 1362075"/>
              <a:gd name="connsiteY3" fmla="*/ 500063 h 600075"/>
              <a:gd name="connsiteX4" fmla="*/ 311944 w 1362075"/>
              <a:gd name="connsiteY4" fmla="*/ 442912 h 600075"/>
              <a:gd name="connsiteX5" fmla="*/ 321468 w 1362075"/>
              <a:gd name="connsiteY5" fmla="*/ 278607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47650 w 1362075"/>
              <a:gd name="connsiteY3" fmla="*/ 500063 h 600075"/>
              <a:gd name="connsiteX4" fmla="*/ 311944 w 1362075"/>
              <a:gd name="connsiteY4" fmla="*/ 442912 h 600075"/>
              <a:gd name="connsiteX5" fmla="*/ 321468 w 1362075"/>
              <a:gd name="connsiteY5" fmla="*/ 278607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64318 w 1362075"/>
              <a:gd name="connsiteY3" fmla="*/ 500063 h 600075"/>
              <a:gd name="connsiteX4" fmla="*/ 311944 w 1362075"/>
              <a:gd name="connsiteY4" fmla="*/ 442912 h 600075"/>
              <a:gd name="connsiteX5" fmla="*/ 321468 w 1362075"/>
              <a:gd name="connsiteY5" fmla="*/ 278607 h 600075"/>
              <a:gd name="connsiteX6" fmla="*/ 354806 w 1362075"/>
              <a:gd name="connsiteY6" fmla="*/ 247650 h 600075"/>
              <a:gd name="connsiteX7" fmla="*/ 405606 w 1362075"/>
              <a:gd name="connsiteY7" fmla="*/ 227011 h 600075"/>
              <a:gd name="connsiteX8" fmla="*/ 1285875 w 1362075"/>
              <a:gd name="connsiteY8" fmla="*/ 228600 h 600075"/>
              <a:gd name="connsiteX9" fmla="*/ 1362075 w 1362075"/>
              <a:gd name="connsiteY9" fmla="*/ 304800 h 600075"/>
              <a:gd name="connsiteX10" fmla="*/ 1352550 w 1362075"/>
              <a:gd name="connsiteY10" fmla="*/ 0 h 600075"/>
              <a:gd name="connsiteX11" fmla="*/ 0 w 1362075"/>
              <a:gd name="connsiteY11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64318 w 1362075"/>
              <a:gd name="connsiteY3" fmla="*/ 500063 h 600075"/>
              <a:gd name="connsiteX4" fmla="*/ 293687 w 1362075"/>
              <a:gd name="connsiteY4" fmla="*/ 469899 h 600075"/>
              <a:gd name="connsiteX5" fmla="*/ 311944 w 1362075"/>
              <a:gd name="connsiteY5" fmla="*/ 442912 h 600075"/>
              <a:gd name="connsiteX6" fmla="*/ 321468 w 1362075"/>
              <a:gd name="connsiteY6" fmla="*/ 278607 h 600075"/>
              <a:gd name="connsiteX7" fmla="*/ 354806 w 1362075"/>
              <a:gd name="connsiteY7" fmla="*/ 247650 h 600075"/>
              <a:gd name="connsiteX8" fmla="*/ 405606 w 1362075"/>
              <a:gd name="connsiteY8" fmla="*/ 227011 h 600075"/>
              <a:gd name="connsiteX9" fmla="*/ 1285875 w 1362075"/>
              <a:gd name="connsiteY9" fmla="*/ 228600 h 600075"/>
              <a:gd name="connsiteX10" fmla="*/ 1362075 w 1362075"/>
              <a:gd name="connsiteY10" fmla="*/ 304800 h 600075"/>
              <a:gd name="connsiteX11" fmla="*/ 1352550 w 1362075"/>
              <a:gd name="connsiteY11" fmla="*/ 0 h 600075"/>
              <a:gd name="connsiteX12" fmla="*/ 0 w 1362075"/>
              <a:gd name="connsiteY12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65112 w 1362075"/>
              <a:gd name="connsiteY3" fmla="*/ 548480 h 600075"/>
              <a:gd name="connsiteX4" fmla="*/ 264318 w 1362075"/>
              <a:gd name="connsiteY4" fmla="*/ 500063 h 600075"/>
              <a:gd name="connsiteX5" fmla="*/ 293687 w 1362075"/>
              <a:gd name="connsiteY5" fmla="*/ 469899 h 600075"/>
              <a:gd name="connsiteX6" fmla="*/ 311944 w 1362075"/>
              <a:gd name="connsiteY6" fmla="*/ 442912 h 600075"/>
              <a:gd name="connsiteX7" fmla="*/ 321468 w 1362075"/>
              <a:gd name="connsiteY7" fmla="*/ 278607 h 600075"/>
              <a:gd name="connsiteX8" fmla="*/ 354806 w 1362075"/>
              <a:gd name="connsiteY8" fmla="*/ 247650 h 600075"/>
              <a:gd name="connsiteX9" fmla="*/ 405606 w 1362075"/>
              <a:gd name="connsiteY9" fmla="*/ 227011 h 600075"/>
              <a:gd name="connsiteX10" fmla="*/ 1285875 w 1362075"/>
              <a:gd name="connsiteY10" fmla="*/ 228600 h 600075"/>
              <a:gd name="connsiteX11" fmla="*/ 1362075 w 1362075"/>
              <a:gd name="connsiteY11" fmla="*/ 304800 h 600075"/>
              <a:gd name="connsiteX12" fmla="*/ 1352550 w 1362075"/>
              <a:gd name="connsiteY12" fmla="*/ 0 h 600075"/>
              <a:gd name="connsiteX13" fmla="*/ 0 w 1362075"/>
              <a:gd name="connsiteY13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65112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21468 w 1362075"/>
              <a:gd name="connsiteY7" fmla="*/ 278607 h 600075"/>
              <a:gd name="connsiteX8" fmla="*/ 354806 w 1362075"/>
              <a:gd name="connsiteY8" fmla="*/ 247650 h 600075"/>
              <a:gd name="connsiteX9" fmla="*/ 405606 w 1362075"/>
              <a:gd name="connsiteY9" fmla="*/ 227011 h 600075"/>
              <a:gd name="connsiteX10" fmla="*/ 1285875 w 1362075"/>
              <a:gd name="connsiteY10" fmla="*/ 228600 h 600075"/>
              <a:gd name="connsiteX11" fmla="*/ 1362075 w 1362075"/>
              <a:gd name="connsiteY11" fmla="*/ 304800 h 600075"/>
              <a:gd name="connsiteX12" fmla="*/ 1352550 w 1362075"/>
              <a:gd name="connsiteY12" fmla="*/ 0 h 600075"/>
              <a:gd name="connsiteX13" fmla="*/ 0 w 1362075"/>
              <a:gd name="connsiteY13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64318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21468 w 1362075"/>
              <a:gd name="connsiteY7" fmla="*/ 278607 h 600075"/>
              <a:gd name="connsiteX8" fmla="*/ 354806 w 1362075"/>
              <a:gd name="connsiteY8" fmla="*/ 247650 h 600075"/>
              <a:gd name="connsiteX9" fmla="*/ 405606 w 1362075"/>
              <a:gd name="connsiteY9" fmla="*/ 227011 h 600075"/>
              <a:gd name="connsiteX10" fmla="*/ 1285875 w 1362075"/>
              <a:gd name="connsiteY10" fmla="*/ 228600 h 600075"/>
              <a:gd name="connsiteX11" fmla="*/ 1362075 w 1362075"/>
              <a:gd name="connsiteY11" fmla="*/ 304800 h 600075"/>
              <a:gd name="connsiteX12" fmla="*/ 1352550 w 1362075"/>
              <a:gd name="connsiteY12" fmla="*/ 0 h 600075"/>
              <a:gd name="connsiteX13" fmla="*/ 0 w 1362075"/>
              <a:gd name="connsiteY13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21468 w 1362075"/>
              <a:gd name="connsiteY7" fmla="*/ 278607 h 600075"/>
              <a:gd name="connsiteX8" fmla="*/ 354806 w 1362075"/>
              <a:gd name="connsiteY8" fmla="*/ 247650 h 600075"/>
              <a:gd name="connsiteX9" fmla="*/ 405606 w 1362075"/>
              <a:gd name="connsiteY9" fmla="*/ 227011 h 600075"/>
              <a:gd name="connsiteX10" fmla="*/ 1285875 w 1362075"/>
              <a:gd name="connsiteY10" fmla="*/ 228600 h 600075"/>
              <a:gd name="connsiteX11" fmla="*/ 1362075 w 1362075"/>
              <a:gd name="connsiteY11" fmla="*/ 304800 h 600075"/>
              <a:gd name="connsiteX12" fmla="*/ 1352550 w 1362075"/>
              <a:gd name="connsiteY12" fmla="*/ 0 h 600075"/>
              <a:gd name="connsiteX13" fmla="*/ 0 w 1362075"/>
              <a:gd name="connsiteY13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19880 w 1362075"/>
              <a:gd name="connsiteY7" fmla="*/ 334168 h 600075"/>
              <a:gd name="connsiteX8" fmla="*/ 321468 w 1362075"/>
              <a:gd name="connsiteY8" fmla="*/ 278607 h 600075"/>
              <a:gd name="connsiteX9" fmla="*/ 354806 w 1362075"/>
              <a:gd name="connsiteY9" fmla="*/ 247650 h 600075"/>
              <a:gd name="connsiteX10" fmla="*/ 405606 w 1362075"/>
              <a:gd name="connsiteY10" fmla="*/ 227011 h 600075"/>
              <a:gd name="connsiteX11" fmla="*/ 1285875 w 1362075"/>
              <a:gd name="connsiteY11" fmla="*/ 228600 h 600075"/>
              <a:gd name="connsiteX12" fmla="*/ 1362075 w 1362075"/>
              <a:gd name="connsiteY12" fmla="*/ 304800 h 600075"/>
              <a:gd name="connsiteX13" fmla="*/ 1352550 w 1362075"/>
              <a:gd name="connsiteY13" fmla="*/ 0 h 600075"/>
              <a:gd name="connsiteX14" fmla="*/ 0 w 1362075"/>
              <a:gd name="connsiteY14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05592 w 1362075"/>
              <a:gd name="connsiteY7" fmla="*/ 327024 h 600075"/>
              <a:gd name="connsiteX8" fmla="*/ 321468 w 1362075"/>
              <a:gd name="connsiteY8" fmla="*/ 278607 h 600075"/>
              <a:gd name="connsiteX9" fmla="*/ 354806 w 1362075"/>
              <a:gd name="connsiteY9" fmla="*/ 247650 h 600075"/>
              <a:gd name="connsiteX10" fmla="*/ 405606 w 1362075"/>
              <a:gd name="connsiteY10" fmla="*/ 227011 h 600075"/>
              <a:gd name="connsiteX11" fmla="*/ 1285875 w 1362075"/>
              <a:gd name="connsiteY11" fmla="*/ 228600 h 600075"/>
              <a:gd name="connsiteX12" fmla="*/ 1362075 w 1362075"/>
              <a:gd name="connsiteY12" fmla="*/ 304800 h 600075"/>
              <a:gd name="connsiteX13" fmla="*/ 1352550 w 1362075"/>
              <a:gd name="connsiteY13" fmla="*/ 0 h 600075"/>
              <a:gd name="connsiteX14" fmla="*/ 0 w 1362075"/>
              <a:gd name="connsiteY14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12737 w 1362075"/>
              <a:gd name="connsiteY7" fmla="*/ 38655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8600 h 600075"/>
              <a:gd name="connsiteX13" fmla="*/ 1362075 w 1362075"/>
              <a:gd name="connsiteY13" fmla="*/ 304800 h 600075"/>
              <a:gd name="connsiteX14" fmla="*/ 1352550 w 1362075"/>
              <a:gd name="connsiteY14" fmla="*/ 0 h 600075"/>
              <a:gd name="connsiteX15" fmla="*/ 0 w 1362075"/>
              <a:gd name="connsiteY15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29406 w 1362075"/>
              <a:gd name="connsiteY7" fmla="*/ 343692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8600 h 600075"/>
              <a:gd name="connsiteX13" fmla="*/ 1362075 w 1362075"/>
              <a:gd name="connsiteY13" fmla="*/ 304800 h 600075"/>
              <a:gd name="connsiteX14" fmla="*/ 1352550 w 1362075"/>
              <a:gd name="connsiteY14" fmla="*/ 0 h 600075"/>
              <a:gd name="connsiteX15" fmla="*/ 0 w 1362075"/>
              <a:gd name="connsiteY15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1944 w 1362075"/>
              <a:gd name="connsiteY6" fmla="*/ 442912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8600 h 600075"/>
              <a:gd name="connsiteX13" fmla="*/ 1362075 w 1362075"/>
              <a:gd name="connsiteY13" fmla="*/ 304800 h 600075"/>
              <a:gd name="connsiteX14" fmla="*/ 1352550 w 1362075"/>
              <a:gd name="connsiteY14" fmla="*/ 0 h 600075"/>
              <a:gd name="connsiteX15" fmla="*/ 0 w 1362075"/>
              <a:gd name="connsiteY15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8600 h 600075"/>
              <a:gd name="connsiteX13" fmla="*/ 1362075 w 1362075"/>
              <a:gd name="connsiteY13" fmla="*/ 304800 h 600075"/>
              <a:gd name="connsiteX14" fmla="*/ 1352550 w 1362075"/>
              <a:gd name="connsiteY14" fmla="*/ 0 h 600075"/>
              <a:gd name="connsiteX15" fmla="*/ 0 w 1362075"/>
              <a:gd name="connsiteY15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8600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26218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85875 w 1362075"/>
              <a:gd name="connsiteY12" fmla="*/ 230981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50156 w 1362075"/>
              <a:gd name="connsiteY12" fmla="*/ 230981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50156 w 1362075"/>
              <a:gd name="connsiteY12" fmla="*/ 230981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40631 w 1362075"/>
              <a:gd name="connsiteY12" fmla="*/ 238125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40631 w 1362075"/>
              <a:gd name="connsiteY12" fmla="*/ 238125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1240631 w 1362075"/>
              <a:gd name="connsiteY12" fmla="*/ 238125 h 600075"/>
              <a:gd name="connsiteX13" fmla="*/ 1317624 w 1362075"/>
              <a:gd name="connsiteY13" fmla="*/ 253205 h 600075"/>
              <a:gd name="connsiteX14" fmla="*/ 1362075 w 1362075"/>
              <a:gd name="connsiteY14" fmla="*/ 304800 h 600075"/>
              <a:gd name="connsiteX15" fmla="*/ 1352550 w 1362075"/>
              <a:gd name="connsiteY15" fmla="*/ 0 h 600075"/>
              <a:gd name="connsiteX16" fmla="*/ 0 w 1362075"/>
              <a:gd name="connsiteY16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19087 w 1362075"/>
              <a:gd name="connsiteY6" fmla="*/ 435768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291305 w 1362075"/>
              <a:gd name="connsiteY5" fmla="*/ 465137 h 600075"/>
              <a:gd name="connsiteX6" fmla="*/ 320764 w 1362075"/>
              <a:gd name="connsiteY6" fmla="*/ 459764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64318 w 1362075"/>
              <a:gd name="connsiteY4" fmla="*/ 500063 h 600075"/>
              <a:gd name="connsiteX5" fmla="*/ 301367 w 1362075"/>
              <a:gd name="connsiteY5" fmla="*/ 484333 h 600075"/>
              <a:gd name="connsiteX6" fmla="*/ 320764 w 1362075"/>
              <a:gd name="connsiteY6" fmla="*/ 459764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81088 w 1362075"/>
              <a:gd name="connsiteY4" fmla="*/ 504862 h 600075"/>
              <a:gd name="connsiteX5" fmla="*/ 301367 w 1362075"/>
              <a:gd name="connsiteY5" fmla="*/ 484333 h 600075"/>
              <a:gd name="connsiteX6" fmla="*/ 320764 w 1362075"/>
              <a:gd name="connsiteY6" fmla="*/ 459764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60349 w 1362075"/>
              <a:gd name="connsiteY3" fmla="*/ 548480 h 600075"/>
              <a:gd name="connsiteX4" fmla="*/ 281088 w 1362075"/>
              <a:gd name="connsiteY4" fmla="*/ 504862 h 600075"/>
              <a:gd name="connsiteX5" fmla="*/ 301367 w 1362075"/>
              <a:gd name="connsiteY5" fmla="*/ 484333 h 600075"/>
              <a:gd name="connsiteX6" fmla="*/ 320764 w 1362075"/>
              <a:gd name="connsiteY6" fmla="*/ 459764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0075"/>
              <a:gd name="connsiteX1" fmla="*/ 0 w 1362075"/>
              <a:gd name="connsiteY1" fmla="*/ 600075 h 600075"/>
              <a:gd name="connsiteX2" fmla="*/ 257174 w 1362075"/>
              <a:gd name="connsiteY2" fmla="*/ 600075 h 600075"/>
              <a:gd name="connsiteX3" fmla="*/ 282150 w 1362075"/>
              <a:gd name="connsiteY3" fmla="*/ 550880 h 600075"/>
              <a:gd name="connsiteX4" fmla="*/ 281088 w 1362075"/>
              <a:gd name="connsiteY4" fmla="*/ 504862 h 600075"/>
              <a:gd name="connsiteX5" fmla="*/ 301367 w 1362075"/>
              <a:gd name="connsiteY5" fmla="*/ 484333 h 600075"/>
              <a:gd name="connsiteX6" fmla="*/ 320764 w 1362075"/>
              <a:gd name="connsiteY6" fmla="*/ 459764 h 600075"/>
              <a:gd name="connsiteX7" fmla="*/ 319881 w 1362075"/>
              <a:gd name="connsiteY7" fmla="*/ 350835 h 600075"/>
              <a:gd name="connsiteX8" fmla="*/ 305592 w 1362075"/>
              <a:gd name="connsiteY8" fmla="*/ 327024 h 600075"/>
              <a:gd name="connsiteX9" fmla="*/ 321468 w 1362075"/>
              <a:gd name="connsiteY9" fmla="*/ 278607 h 600075"/>
              <a:gd name="connsiteX10" fmla="*/ 354806 w 1362075"/>
              <a:gd name="connsiteY10" fmla="*/ 247650 h 600075"/>
              <a:gd name="connsiteX11" fmla="*/ 405606 w 1362075"/>
              <a:gd name="connsiteY11" fmla="*/ 227011 h 600075"/>
              <a:gd name="connsiteX12" fmla="*/ 827087 w 1362075"/>
              <a:gd name="connsiteY12" fmla="*/ 222249 h 600075"/>
              <a:gd name="connsiteX13" fmla="*/ 1240631 w 1362075"/>
              <a:gd name="connsiteY13" fmla="*/ 238125 h 600075"/>
              <a:gd name="connsiteX14" fmla="*/ 1317624 w 1362075"/>
              <a:gd name="connsiteY14" fmla="*/ 253205 h 600075"/>
              <a:gd name="connsiteX15" fmla="*/ 1362075 w 1362075"/>
              <a:gd name="connsiteY15" fmla="*/ 304800 h 600075"/>
              <a:gd name="connsiteX16" fmla="*/ 1352550 w 1362075"/>
              <a:gd name="connsiteY16" fmla="*/ 0 h 600075"/>
              <a:gd name="connsiteX17" fmla="*/ 0 w 1362075"/>
              <a:gd name="connsiteY17" fmla="*/ 0 h 600075"/>
              <a:gd name="connsiteX0" fmla="*/ 0 w 1362075"/>
              <a:gd name="connsiteY0" fmla="*/ 0 h 602475"/>
              <a:gd name="connsiteX1" fmla="*/ 0 w 1362075"/>
              <a:gd name="connsiteY1" fmla="*/ 600075 h 602475"/>
              <a:gd name="connsiteX2" fmla="*/ 280653 w 1362075"/>
              <a:gd name="connsiteY2" fmla="*/ 602475 h 602475"/>
              <a:gd name="connsiteX3" fmla="*/ 282150 w 1362075"/>
              <a:gd name="connsiteY3" fmla="*/ 550880 h 602475"/>
              <a:gd name="connsiteX4" fmla="*/ 281088 w 1362075"/>
              <a:gd name="connsiteY4" fmla="*/ 504862 h 602475"/>
              <a:gd name="connsiteX5" fmla="*/ 301367 w 1362075"/>
              <a:gd name="connsiteY5" fmla="*/ 484333 h 602475"/>
              <a:gd name="connsiteX6" fmla="*/ 320764 w 1362075"/>
              <a:gd name="connsiteY6" fmla="*/ 459764 h 602475"/>
              <a:gd name="connsiteX7" fmla="*/ 319881 w 1362075"/>
              <a:gd name="connsiteY7" fmla="*/ 350835 h 602475"/>
              <a:gd name="connsiteX8" fmla="*/ 305592 w 1362075"/>
              <a:gd name="connsiteY8" fmla="*/ 327024 h 602475"/>
              <a:gd name="connsiteX9" fmla="*/ 321468 w 1362075"/>
              <a:gd name="connsiteY9" fmla="*/ 278607 h 602475"/>
              <a:gd name="connsiteX10" fmla="*/ 354806 w 1362075"/>
              <a:gd name="connsiteY10" fmla="*/ 247650 h 602475"/>
              <a:gd name="connsiteX11" fmla="*/ 405606 w 1362075"/>
              <a:gd name="connsiteY11" fmla="*/ 227011 h 602475"/>
              <a:gd name="connsiteX12" fmla="*/ 827087 w 1362075"/>
              <a:gd name="connsiteY12" fmla="*/ 222249 h 602475"/>
              <a:gd name="connsiteX13" fmla="*/ 1240631 w 1362075"/>
              <a:gd name="connsiteY13" fmla="*/ 238125 h 602475"/>
              <a:gd name="connsiteX14" fmla="*/ 1317624 w 1362075"/>
              <a:gd name="connsiteY14" fmla="*/ 253205 h 602475"/>
              <a:gd name="connsiteX15" fmla="*/ 1362075 w 1362075"/>
              <a:gd name="connsiteY15" fmla="*/ 304800 h 602475"/>
              <a:gd name="connsiteX16" fmla="*/ 1352550 w 1362075"/>
              <a:gd name="connsiteY16" fmla="*/ 0 h 602475"/>
              <a:gd name="connsiteX17" fmla="*/ 0 w 1362075"/>
              <a:gd name="connsiteY17" fmla="*/ 0 h 602475"/>
              <a:gd name="connsiteX0" fmla="*/ 0 w 1362075"/>
              <a:gd name="connsiteY0" fmla="*/ 0 h 1125579"/>
              <a:gd name="connsiteX1" fmla="*/ 0 w 1362075"/>
              <a:gd name="connsiteY1" fmla="*/ 600075 h 1125579"/>
              <a:gd name="connsiteX2" fmla="*/ 289038 w 1362075"/>
              <a:gd name="connsiteY2" fmla="*/ 1125579 h 1125579"/>
              <a:gd name="connsiteX3" fmla="*/ 282150 w 1362075"/>
              <a:gd name="connsiteY3" fmla="*/ 550880 h 1125579"/>
              <a:gd name="connsiteX4" fmla="*/ 281088 w 1362075"/>
              <a:gd name="connsiteY4" fmla="*/ 504862 h 1125579"/>
              <a:gd name="connsiteX5" fmla="*/ 301367 w 1362075"/>
              <a:gd name="connsiteY5" fmla="*/ 484333 h 1125579"/>
              <a:gd name="connsiteX6" fmla="*/ 320764 w 1362075"/>
              <a:gd name="connsiteY6" fmla="*/ 459764 h 1125579"/>
              <a:gd name="connsiteX7" fmla="*/ 319881 w 1362075"/>
              <a:gd name="connsiteY7" fmla="*/ 350835 h 1125579"/>
              <a:gd name="connsiteX8" fmla="*/ 305592 w 1362075"/>
              <a:gd name="connsiteY8" fmla="*/ 327024 h 1125579"/>
              <a:gd name="connsiteX9" fmla="*/ 321468 w 1362075"/>
              <a:gd name="connsiteY9" fmla="*/ 278607 h 1125579"/>
              <a:gd name="connsiteX10" fmla="*/ 354806 w 1362075"/>
              <a:gd name="connsiteY10" fmla="*/ 247650 h 1125579"/>
              <a:gd name="connsiteX11" fmla="*/ 405606 w 1362075"/>
              <a:gd name="connsiteY11" fmla="*/ 227011 h 1125579"/>
              <a:gd name="connsiteX12" fmla="*/ 827087 w 1362075"/>
              <a:gd name="connsiteY12" fmla="*/ 222249 h 1125579"/>
              <a:gd name="connsiteX13" fmla="*/ 1240631 w 1362075"/>
              <a:gd name="connsiteY13" fmla="*/ 238125 h 1125579"/>
              <a:gd name="connsiteX14" fmla="*/ 1317624 w 1362075"/>
              <a:gd name="connsiteY14" fmla="*/ 253205 h 1125579"/>
              <a:gd name="connsiteX15" fmla="*/ 1362075 w 1362075"/>
              <a:gd name="connsiteY15" fmla="*/ 304800 h 1125579"/>
              <a:gd name="connsiteX16" fmla="*/ 1352550 w 1362075"/>
              <a:gd name="connsiteY16" fmla="*/ 0 h 1125579"/>
              <a:gd name="connsiteX17" fmla="*/ 0 w 1362075"/>
              <a:gd name="connsiteY17" fmla="*/ 0 h 1125579"/>
              <a:gd name="connsiteX0" fmla="*/ 0 w 1362075"/>
              <a:gd name="connsiteY0" fmla="*/ 0 h 1125579"/>
              <a:gd name="connsiteX1" fmla="*/ 0 w 1362075"/>
              <a:gd name="connsiteY1" fmla="*/ 600075 h 1125579"/>
              <a:gd name="connsiteX2" fmla="*/ 233451 w 1362075"/>
              <a:gd name="connsiteY2" fmla="*/ 1035006 h 1125579"/>
              <a:gd name="connsiteX3" fmla="*/ 289038 w 1362075"/>
              <a:gd name="connsiteY3" fmla="*/ 1125579 h 1125579"/>
              <a:gd name="connsiteX4" fmla="*/ 282150 w 1362075"/>
              <a:gd name="connsiteY4" fmla="*/ 550880 h 1125579"/>
              <a:gd name="connsiteX5" fmla="*/ 281088 w 1362075"/>
              <a:gd name="connsiteY5" fmla="*/ 504862 h 1125579"/>
              <a:gd name="connsiteX6" fmla="*/ 301367 w 1362075"/>
              <a:gd name="connsiteY6" fmla="*/ 484333 h 1125579"/>
              <a:gd name="connsiteX7" fmla="*/ 320764 w 1362075"/>
              <a:gd name="connsiteY7" fmla="*/ 459764 h 1125579"/>
              <a:gd name="connsiteX8" fmla="*/ 319881 w 1362075"/>
              <a:gd name="connsiteY8" fmla="*/ 350835 h 1125579"/>
              <a:gd name="connsiteX9" fmla="*/ 305592 w 1362075"/>
              <a:gd name="connsiteY9" fmla="*/ 327024 h 1125579"/>
              <a:gd name="connsiteX10" fmla="*/ 321468 w 1362075"/>
              <a:gd name="connsiteY10" fmla="*/ 278607 h 1125579"/>
              <a:gd name="connsiteX11" fmla="*/ 354806 w 1362075"/>
              <a:gd name="connsiteY11" fmla="*/ 247650 h 1125579"/>
              <a:gd name="connsiteX12" fmla="*/ 405606 w 1362075"/>
              <a:gd name="connsiteY12" fmla="*/ 227011 h 1125579"/>
              <a:gd name="connsiteX13" fmla="*/ 827087 w 1362075"/>
              <a:gd name="connsiteY13" fmla="*/ 222249 h 1125579"/>
              <a:gd name="connsiteX14" fmla="*/ 1240631 w 1362075"/>
              <a:gd name="connsiteY14" fmla="*/ 238125 h 1125579"/>
              <a:gd name="connsiteX15" fmla="*/ 1317624 w 1362075"/>
              <a:gd name="connsiteY15" fmla="*/ 253205 h 1125579"/>
              <a:gd name="connsiteX16" fmla="*/ 1362075 w 1362075"/>
              <a:gd name="connsiteY16" fmla="*/ 304800 h 1125579"/>
              <a:gd name="connsiteX17" fmla="*/ 1352550 w 1362075"/>
              <a:gd name="connsiteY17" fmla="*/ 0 h 1125579"/>
              <a:gd name="connsiteX18" fmla="*/ 0 w 1362075"/>
              <a:gd name="connsiteY18" fmla="*/ 0 h 1125579"/>
              <a:gd name="connsiteX0" fmla="*/ 0 w 1362075"/>
              <a:gd name="connsiteY0" fmla="*/ 0 h 1135787"/>
              <a:gd name="connsiteX1" fmla="*/ 0 w 1362075"/>
              <a:gd name="connsiteY1" fmla="*/ 600075 h 1135787"/>
              <a:gd name="connsiteX2" fmla="*/ 312270 w 1362075"/>
              <a:gd name="connsiteY2" fmla="*/ 1135787 h 1135787"/>
              <a:gd name="connsiteX3" fmla="*/ 289038 w 1362075"/>
              <a:gd name="connsiteY3" fmla="*/ 1125579 h 1135787"/>
              <a:gd name="connsiteX4" fmla="*/ 282150 w 1362075"/>
              <a:gd name="connsiteY4" fmla="*/ 550880 h 1135787"/>
              <a:gd name="connsiteX5" fmla="*/ 281088 w 1362075"/>
              <a:gd name="connsiteY5" fmla="*/ 504862 h 1135787"/>
              <a:gd name="connsiteX6" fmla="*/ 301367 w 1362075"/>
              <a:gd name="connsiteY6" fmla="*/ 484333 h 1135787"/>
              <a:gd name="connsiteX7" fmla="*/ 320764 w 1362075"/>
              <a:gd name="connsiteY7" fmla="*/ 459764 h 1135787"/>
              <a:gd name="connsiteX8" fmla="*/ 319881 w 1362075"/>
              <a:gd name="connsiteY8" fmla="*/ 350835 h 1135787"/>
              <a:gd name="connsiteX9" fmla="*/ 305592 w 1362075"/>
              <a:gd name="connsiteY9" fmla="*/ 327024 h 1135787"/>
              <a:gd name="connsiteX10" fmla="*/ 321468 w 1362075"/>
              <a:gd name="connsiteY10" fmla="*/ 278607 h 1135787"/>
              <a:gd name="connsiteX11" fmla="*/ 354806 w 1362075"/>
              <a:gd name="connsiteY11" fmla="*/ 247650 h 1135787"/>
              <a:gd name="connsiteX12" fmla="*/ 405606 w 1362075"/>
              <a:gd name="connsiteY12" fmla="*/ 227011 h 1135787"/>
              <a:gd name="connsiteX13" fmla="*/ 827087 w 1362075"/>
              <a:gd name="connsiteY13" fmla="*/ 222249 h 1135787"/>
              <a:gd name="connsiteX14" fmla="*/ 1240631 w 1362075"/>
              <a:gd name="connsiteY14" fmla="*/ 238125 h 1135787"/>
              <a:gd name="connsiteX15" fmla="*/ 1317624 w 1362075"/>
              <a:gd name="connsiteY15" fmla="*/ 253205 h 1135787"/>
              <a:gd name="connsiteX16" fmla="*/ 1362075 w 1362075"/>
              <a:gd name="connsiteY16" fmla="*/ 304800 h 1135787"/>
              <a:gd name="connsiteX17" fmla="*/ 1352550 w 1362075"/>
              <a:gd name="connsiteY17" fmla="*/ 0 h 1135787"/>
              <a:gd name="connsiteX18" fmla="*/ 0 w 1362075"/>
              <a:gd name="connsiteY18" fmla="*/ 0 h 1135787"/>
              <a:gd name="connsiteX0" fmla="*/ 0 w 1362075"/>
              <a:gd name="connsiteY0" fmla="*/ 0 h 1516705"/>
              <a:gd name="connsiteX1" fmla="*/ 3354 w 1362075"/>
              <a:gd name="connsiteY1" fmla="*/ 1516705 h 1516705"/>
              <a:gd name="connsiteX2" fmla="*/ 312270 w 1362075"/>
              <a:gd name="connsiteY2" fmla="*/ 1135787 h 1516705"/>
              <a:gd name="connsiteX3" fmla="*/ 289038 w 1362075"/>
              <a:gd name="connsiteY3" fmla="*/ 1125579 h 1516705"/>
              <a:gd name="connsiteX4" fmla="*/ 282150 w 1362075"/>
              <a:gd name="connsiteY4" fmla="*/ 550880 h 1516705"/>
              <a:gd name="connsiteX5" fmla="*/ 281088 w 1362075"/>
              <a:gd name="connsiteY5" fmla="*/ 504862 h 1516705"/>
              <a:gd name="connsiteX6" fmla="*/ 301367 w 1362075"/>
              <a:gd name="connsiteY6" fmla="*/ 484333 h 1516705"/>
              <a:gd name="connsiteX7" fmla="*/ 320764 w 1362075"/>
              <a:gd name="connsiteY7" fmla="*/ 459764 h 1516705"/>
              <a:gd name="connsiteX8" fmla="*/ 319881 w 1362075"/>
              <a:gd name="connsiteY8" fmla="*/ 350835 h 1516705"/>
              <a:gd name="connsiteX9" fmla="*/ 305592 w 1362075"/>
              <a:gd name="connsiteY9" fmla="*/ 327024 h 1516705"/>
              <a:gd name="connsiteX10" fmla="*/ 321468 w 1362075"/>
              <a:gd name="connsiteY10" fmla="*/ 278607 h 1516705"/>
              <a:gd name="connsiteX11" fmla="*/ 354806 w 1362075"/>
              <a:gd name="connsiteY11" fmla="*/ 247650 h 1516705"/>
              <a:gd name="connsiteX12" fmla="*/ 405606 w 1362075"/>
              <a:gd name="connsiteY12" fmla="*/ 227011 h 1516705"/>
              <a:gd name="connsiteX13" fmla="*/ 827087 w 1362075"/>
              <a:gd name="connsiteY13" fmla="*/ 222249 h 1516705"/>
              <a:gd name="connsiteX14" fmla="*/ 1240631 w 1362075"/>
              <a:gd name="connsiteY14" fmla="*/ 238125 h 1516705"/>
              <a:gd name="connsiteX15" fmla="*/ 1317624 w 1362075"/>
              <a:gd name="connsiteY15" fmla="*/ 253205 h 1516705"/>
              <a:gd name="connsiteX16" fmla="*/ 1362075 w 1362075"/>
              <a:gd name="connsiteY16" fmla="*/ 304800 h 1516705"/>
              <a:gd name="connsiteX17" fmla="*/ 1352550 w 1362075"/>
              <a:gd name="connsiteY17" fmla="*/ 0 h 1516705"/>
              <a:gd name="connsiteX18" fmla="*/ 0 w 1362075"/>
              <a:gd name="connsiteY18" fmla="*/ 0 h 1516705"/>
              <a:gd name="connsiteX0" fmla="*/ 0 w 1362075"/>
              <a:gd name="connsiteY0" fmla="*/ 0 h 1516705"/>
              <a:gd name="connsiteX1" fmla="*/ 3354 w 1362075"/>
              <a:gd name="connsiteY1" fmla="*/ 1516705 h 1516705"/>
              <a:gd name="connsiteX2" fmla="*/ 295500 w 1362075"/>
              <a:gd name="connsiteY2" fmla="*/ 1162182 h 1516705"/>
              <a:gd name="connsiteX3" fmla="*/ 312270 w 1362075"/>
              <a:gd name="connsiteY3" fmla="*/ 1135787 h 1516705"/>
              <a:gd name="connsiteX4" fmla="*/ 289038 w 1362075"/>
              <a:gd name="connsiteY4" fmla="*/ 1125579 h 1516705"/>
              <a:gd name="connsiteX5" fmla="*/ 282150 w 1362075"/>
              <a:gd name="connsiteY5" fmla="*/ 550880 h 1516705"/>
              <a:gd name="connsiteX6" fmla="*/ 281088 w 1362075"/>
              <a:gd name="connsiteY6" fmla="*/ 504862 h 1516705"/>
              <a:gd name="connsiteX7" fmla="*/ 301367 w 1362075"/>
              <a:gd name="connsiteY7" fmla="*/ 484333 h 1516705"/>
              <a:gd name="connsiteX8" fmla="*/ 320764 w 1362075"/>
              <a:gd name="connsiteY8" fmla="*/ 459764 h 1516705"/>
              <a:gd name="connsiteX9" fmla="*/ 319881 w 1362075"/>
              <a:gd name="connsiteY9" fmla="*/ 350835 h 1516705"/>
              <a:gd name="connsiteX10" fmla="*/ 305592 w 1362075"/>
              <a:gd name="connsiteY10" fmla="*/ 327024 h 1516705"/>
              <a:gd name="connsiteX11" fmla="*/ 321468 w 1362075"/>
              <a:gd name="connsiteY11" fmla="*/ 278607 h 1516705"/>
              <a:gd name="connsiteX12" fmla="*/ 354806 w 1362075"/>
              <a:gd name="connsiteY12" fmla="*/ 247650 h 1516705"/>
              <a:gd name="connsiteX13" fmla="*/ 405606 w 1362075"/>
              <a:gd name="connsiteY13" fmla="*/ 227011 h 1516705"/>
              <a:gd name="connsiteX14" fmla="*/ 827087 w 1362075"/>
              <a:gd name="connsiteY14" fmla="*/ 222249 h 1516705"/>
              <a:gd name="connsiteX15" fmla="*/ 1240631 w 1362075"/>
              <a:gd name="connsiteY15" fmla="*/ 238125 h 1516705"/>
              <a:gd name="connsiteX16" fmla="*/ 1317624 w 1362075"/>
              <a:gd name="connsiteY16" fmla="*/ 253205 h 1516705"/>
              <a:gd name="connsiteX17" fmla="*/ 1362075 w 1362075"/>
              <a:gd name="connsiteY17" fmla="*/ 304800 h 1516705"/>
              <a:gd name="connsiteX18" fmla="*/ 1352550 w 1362075"/>
              <a:gd name="connsiteY18" fmla="*/ 0 h 1516705"/>
              <a:gd name="connsiteX19" fmla="*/ 0 w 1362075"/>
              <a:gd name="connsiteY19" fmla="*/ 0 h 1516705"/>
              <a:gd name="connsiteX0" fmla="*/ 0 w 1362075"/>
              <a:gd name="connsiteY0" fmla="*/ 0 h 1516705"/>
              <a:gd name="connsiteX1" fmla="*/ 3354 w 1362075"/>
              <a:gd name="connsiteY1" fmla="*/ 1516705 h 1516705"/>
              <a:gd name="connsiteX2" fmla="*/ 303885 w 1362075"/>
              <a:gd name="connsiteY2" fmla="*/ 1346949 h 1516705"/>
              <a:gd name="connsiteX3" fmla="*/ 312270 w 1362075"/>
              <a:gd name="connsiteY3" fmla="*/ 1135787 h 1516705"/>
              <a:gd name="connsiteX4" fmla="*/ 289038 w 1362075"/>
              <a:gd name="connsiteY4" fmla="*/ 1125579 h 1516705"/>
              <a:gd name="connsiteX5" fmla="*/ 282150 w 1362075"/>
              <a:gd name="connsiteY5" fmla="*/ 550880 h 1516705"/>
              <a:gd name="connsiteX6" fmla="*/ 281088 w 1362075"/>
              <a:gd name="connsiteY6" fmla="*/ 504862 h 1516705"/>
              <a:gd name="connsiteX7" fmla="*/ 301367 w 1362075"/>
              <a:gd name="connsiteY7" fmla="*/ 484333 h 1516705"/>
              <a:gd name="connsiteX8" fmla="*/ 320764 w 1362075"/>
              <a:gd name="connsiteY8" fmla="*/ 459764 h 1516705"/>
              <a:gd name="connsiteX9" fmla="*/ 319881 w 1362075"/>
              <a:gd name="connsiteY9" fmla="*/ 350835 h 1516705"/>
              <a:gd name="connsiteX10" fmla="*/ 305592 w 1362075"/>
              <a:gd name="connsiteY10" fmla="*/ 327024 h 1516705"/>
              <a:gd name="connsiteX11" fmla="*/ 321468 w 1362075"/>
              <a:gd name="connsiteY11" fmla="*/ 278607 h 1516705"/>
              <a:gd name="connsiteX12" fmla="*/ 354806 w 1362075"/>
              <a:gd name="connsiteY12" fmla="*/ 247650 h 1516705"/>
              <a:gd name="connsiteX13" fmla="*/ 405606 w 1362075"/>
              <a:gd name="connsiteY13" fmla="*/ 227011 h 1516705"/>
              <a:gd name="connsiteX14" fmla="*/ 827087 w 1362075"/>
              <a:gd name="connsiteY14" fmla="*/ 222249 h 1516705"/>
              <a:gd name="connsiteX15" fmla="*/ 1240631 w 1362075"/>
              <a:gd name="connsiteY15" fmla="*/ 238125 h 1516705"/>
              <a:gd name="connsiteX16" fmla="*/ 1317624 w 1362075"/>
              <a:gd name="connsiteY16" fmla="*/ 253205 h 1516705"/>
              <a:gd name="connsiteX17" fmla="*/ 1362075 w 1362075"/>
              <a:gd name="connsiteY17" fmla="*/ 304800 h 1516705"/>
              <a:gd name="connsiteX18" fmla="*/ 1352550 w 1362075"/>
              <a:gd name="connsiteY18" fmla="*/ 0 h 1516705"/>
              <a:gd name="connsiteX19" fmla="*/ 0 w 1362075"/>
              <a:gd name="connsiteY19" fmla="*/ 0 h 1516705"/>
              <a:gd name="connsiteX0" fmla="*/ 0 w 1362075"/>
              <a:gd name="connsiteY0" fmla="*/ 0 h 1444719"/>
              <a:gd name="connsiteX1" fmla="*/ 30622 w 1362075"/>
              <a:gd name="connsiteY1" fmla="*/ 1444719 h 1444719"/>
              <a:gd name="connsiteX2" fmla="*/ 303885 w 1362075"/>
              <a:gd name="connsiteY2" fmla="*/ 1346949 h 1444719"/>
              <a:gd name="connsiteX3" fmla="*/ 312270 w 1362075"/>
              <a:gd name="connsiteY3" fmla="*/ 1135787 h 1444719"/>
              <a:gd name="connsiteX4" fmla="*/ 289038 w 1362075"/>
              <a:gd name="connsiteY4" fmla="*/ 1125579 h 1444719"/>
              <a:gd name="connsiteX5" fmla="*/ 282150 w 1362075"/>
              <a:gd name="connsiteY5" fmla="*/ 550880 h 1444719"/>
              <a:gd name="connsiteX6" fmla="*/ 281088 w 1362075"/>
              <a:gd name="connsiteY6" fmla="*/ 504862 h 1444719"/>
              <a:gd name="connsiteX7" fmla="*/ 301367 w 1362075"/>
              <a:gd name="connsiteY7" fmla="*/ 484333 h 1444719"/>
              <a:gd name="connsiteX8" fmla="*/ 320764 w 1362075"/>
              <a:gd name="connsiteY8" fmla="*/ 459764 h 1444719"/>
              <a:gd name="connsiteX9" fmla="*/ 319881 w 1362075"/>
              <a:gd name="connsiteY9" fmla="*/ 350835 h 1444719"/>
              <a:gd name="connsiteX10" fmla="*/ 305592 w 1362075"/>
              <a:gd name="connsiteY10" fmla="*/ 327024 h 1444719"/>
              <a:gd name="connsiteX11" fmla="*/ 321468 w 1362075"/>
              <a:gd name="connsiteY11" fmla="*/ 278607 h 1444719"/>
              <a:gd name="connsiteX12" fmla="*/ 354806 w 1362075"/>
              <a:gd name="connsiteY12" fmla="*/ 247650 h 1444719"/>
              <a:gd name="connsiteX13" fmla="*/ 405606 w 1362075"/>
              <a:gd name="connsiteY13" fmla="*/ 227011 h 1444719"/>
              <a:gd name="connsiteX14" fmla="*/ 827087 w 1362075"/>
              <a:gd name="connsiteY14" fmla="*/ 222249 h 1444719"/>
              <a:gd name="connsiteX15" fmla="*/ 1240631 w 1362075"/>
              <a:gd name="connsiteY15" fmla="*/ 238125 h 1444719"/>
              <a:gd name="connsiteX16" fmla="*/ 1317624 w 1362075"/>
              <a:gd name="connsiteY16" fmla="*/ 253205 h 1444719"/>
              <a:gd name="connsiteX17" fmla="*/ 1362075 w 1362075"/>
              <a:gd name="connsiteY17" fmla="*/ 304800 h 1444719"/>
              <a:gd name="connsiteX18" fmla="*/ 1352550 w 1362075"/>
              <a:gd name="connsiteY18" fmla="*/ 0 h 1444719"/>
              <a:gd name="connsiteX19" fmla="*/ 0 w 1362075"/>
              <a:gd name="connsiteY19" fmla="*/ 0 h 1444719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312270 w 1362075"/>
              <a:gd name="connsiteY3" fmla="*/ 1135787 h 1450130"/>
              <a:gd name="connsiteX4" fmla="*/ 289038 w 1362075"/>
              <a:gd name="connsiteY4" fmla="*/ 1125579 h 1450130"/>
              <a:gd name="connsiteX5" fmla="*/ 282150 w 1362075"/>
              <a:gd name="connsiteY5" fmla="*/ 550880 h 1450130"/>
              <a:gd name="connsiteX6" fmla="*/ 281088 w 1362075"/>
              <a:gd name="connsiteY6" fmla="*/ 504862 h 1450130"/>
              <a:gd name="connsiteX7" fmla="*/ 301367 w 1362075"/>
              <a:gd name="connsiteY7" fmla="*/ 484333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289038 w 1362075"/>
              <a:gd name="connsiteY4" fmla="*/ 1125579 h 1450130"/>
              <a:gd name="connsiteX5" fmla="*/ 282150 w 1362075"/>
              <a:gd name="connsiteY5" fmla="*/ 550880 h 1450130"/>
              <a:gd name="connsiteX6" fmla="*/ 281088 w 1362075"/>
              <a:gd name="connsiteY6" fmla="*/ 504862 h 1450130"/>
              <a:gd name="connsiteX7" fmla="*/ 301367 w 1362075"/>
              <a:gd name="connsiteY7" fmla="*/ 484333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282150 w 1362075"/>
              <a:gd name="connsiteY5" fmla="*/ 550880 h 1450130"/>
              <a:gd name="connsiteX6" fmla="*/ 281088 w 1362075"/>
              <a:gd name="connsiteY6" fmla="*/ 504862 h 1450130"/>
              <a:gd name="connsiteX7" fmla="*/ 301367 w 1362075"/>
              <a:gd name="connsiteY7" fmla="*/ 484333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81088 w 1362075"/>
              <a:gd name="connsiteY6" fmla="*/ 504862 h 1450130"/>
              <a:gd name="connsiteX7" fmla="*/ 301367 w 1362075"/>
              <a:gd name="connsiteY7" fmla="*/ 484333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301367 w 1362075"/>
              <a:gd name="connsiteY7" fmla="*/ 484333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320764 w 1362075"/>
              <a:gd name="connsiteY8" fmla="*/ 459764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319881 w 1362075"/>
              <a:gd name="connsiteY9" fmla="*/ 350835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305592 w 1362075"/>
              <a:gd name="connsiteY10" fmla="*/ 327024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321468 w 1362075"/>
              <a:gd name="connsiteY11" fmla="*/ 278607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54806 w 1362075"/>
              <a:gd name="connsiteY12" fmla="*/ 247650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827087 w 1362075"/>
              <a:gd name="connsiteY14" fmla="*/ 222249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6213 w 1362075"/>
              <a:gd name="connsiteY14" fmla="*/ 231847 h 1450130"/>
              <a:gd name="connsiteX15" fmla="*/ 1240631 w 1362075"/>
              <a:gd name="connsiteY15" fmla="*/ 238125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6213 w 1362075"/>
              <a:gd name="connsiteY14" fmla="*/ 231847 h 1450130"/>
              <a:gd name="connsiteX15" fmla="*/ 951588 w 1362075"/>
              <a:gd name="connsiteY15" fmla="*/ 250122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6213 w 1362075"/>
              <a:gd name="connsiteY14" fmla="*/ 231847 h 1450130"/>
              <a:gd name="connsiteX15" fmla="*/ 951588 w 1362075"/>
              <a:gd name="connsiteY15" fmla="*/ 250122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1317624 w 1362075"/>
              <a:gd name="connsiteY16" fmla="*/ 253205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362075 w 1362075"/>
              <a:gd name="connsiteY17" fmla="*/ 304800 h 1450130"/>
              <a:gd name="connsiteX18" fmla="*/ 1352550 w 1362075"/>
              <a:gd name="connsiteY18" fmla="*/ 0 h 1450130"/>
              <a:gd name="connsiteX19" fmla="*/ 0 w 1362075"/>
              <a:gd name="connsiteY19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053041 w 1362075"/>
              <a:gd name="connsiteY17" fmla="*/ 286346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060312 w 1362075"/>
              <a:gd name="connsiteY17" fmla="*/ 384727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060312 w 1362075"/>
              <a:gd name="connsiteY17" fmla="*/ 384727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0122 h 1450130"/>
              <a:gd name="connsiteX16" fmla="*/ 995860 w 1362075"/>
              <a:gd name="connsiteY16" fmla="*/ 272401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95860 w 1362075"/>
              <a:gd name="connsiteY16" fmla="*/ 272401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95860 w 1362075"/>
              <a:gd name="connsiteY16" fmla="*/ 272401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95860 w 1362075"/>
              <a:gd name="connsiteY16" fmla="*/ 272401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362075 w 1362075"/>
              <a:gd name="connsiteY18" fmla="*/ 304800 h 1450130"/>
              <a:gd name="connsiteX19" fmla="*/ 1352550 w 1362075"/>
              <a:gd name="connsiteY19" fmla="*/ 0 h 1450130"/>
              <a:gd name="connsiteX20" fmla="*/ 0 w 1362075"/>
              <a:gd name="connsiteY20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093034 w 1362075"/>
              <a:gd name="connsiteY18" fmla="*/ 343935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093034 w 1362075"/>
              <a:gd name="connsiteY18" fmla="*/ 343935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013047 w 1362075"/>
              <a:gd name="connsiteY18" fmla="*/ 367931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8501 w 1362075"/>
              <a:gd name="connsiteY17" fmla="*/ 341535 h 1450130"/>
              <a:gd name="connsiteX18" fmla="*/ 1013047 w 1362075"/>
              <a:gd name="connsiteY18" fmla="*/ 367931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6771 w 1362075"/>
              <a:gd name="connsiteY16" fmla="*/ 2676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362075 w 1362075"/>
              <a:gd name="connsiteY19" fmla="*/ 304800 h 1450130"/>
              <a:gd name="connsiteX20" fmla="*/ 1352550 w 1362075"/>
              <a:gd name="connsiteY20" fmla="*/ 0 h 1450130"/>
              <a:gd name="connsiteX21" fmla="*/ 0 w 1362075"/>
              <a:gd name="connsiteY21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167568 w 1362075"/>
              <a:gd name="connsiteY19" fmla="*/ 35833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167568 w 1362075"/>
              <a:gd name="connsiteY19" fmla="*/ 35833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62075"/>
              <a:gd name="connsiteY0" fmla="*/ 0 h 1450130"/>
              <a:gd name="connsiteX1" fmla="*/ 30622 w 1362075"/>
              <a:gd name="connsiteY1" fmla="*/ 1444719 h 1450130"/>
              <a:gd name="connsiteX2" fmla="*/ 227534 w 1362075"/>
              <a:gd name="connsiteY2" fmla="*/ 1450130 h 1450130"/>
              <a:gd name="connsiteX3" fmla="*/ 221377 w 1362075"/>
              <a:gd name="connsiteY3" fmla="*/ 1130987 h 1450130"/>
              <a:gd name="connsiteX4" fmla="*/ 198144 w 1362075"/>
              <a:gd name="connsiteY4" fmla="*/ 1111182 h 1450130"/>
              <a:gd name="connsiteX5" fmla="*/ 191256 w 1362075"/>
              <a:gd name="connsiteY5" fmla="*/ 510087 h 1450130"/>
              <a:gd name="connsiteX6" fmla="*/ 219279 w 1362075"/>
              <a:gd name="connsiteY6" fmla="*/ 478466 h 1450130"/>
              <a:gd name="connsiteX7" fmla="*/ 232288 w 1362075"/>
              <a:gd name="connsiteY7" fmla="*/ 445940 h 1450130"/>
              <a:gd name="connsiteX8" fmla="*/ 233506 w 1362075"/>
              <a:gd name="connsiteY8" fmla="*/ 354183 h 1450130"/>
              <a:gd name="connsiteX9" fmla="*/ 216262 w 1362075"/>
              <a:gd name="connsiteY9" fmla="*/ 343637 h 1450130"/>
              <a:gd name="connsiteX10" fmla="*/ 241966 w 1362075"/>
              <a:gd name="connsiteY10" fmla="*/ 283832 h 1450130"/>
              <a:gd name="connsiteX11" fmla="*/ 270567 w 1362075"/>
              <a:gd name="connsiteY11" fmla="*/ 237815 h 1450130"/>
              <a:gd name="connsiteX12" fmla="*/ 349352 w 1362075"/>
              <a:gd name="connsiteY12" fmla="*/ 230853 h 1450130"/>
              <a:gd name="connsiteX13" fmla="*/ 405606 w 1362075"/>
              <a:gd name="connsiteY13" fmla="*/ 227011 h 1450130"/>
              <a:gd name="connsiteX14" fmla="*/ 619849 w 1362075"/>
              <a:gd name="connsiteY14" fmla="*/ 224648 h 1450130"/>
              <a:gd name="connsiteX15" fmla="*/ 951588 w 1362075"/>
              <a:gd name="connsiteY15" fmla="*/ 252521 h 1450130"/>
              <a:gd name="connsiteX16" fmla="*/ 984953 w 1362075"/>
              <a:gd name="connsiteY16" fmla="*/ 262803 h 1450130"/>
              <a:gd name="connsiteX17" fmla="*/ 1011229 w 1362075"/>
              <a:gd name="connsiteY17" fmla="*/ 329536 h 1450130"/>
              <a:gd name="connsiteX18" fmla="*/ 1013047 w 1362075"/>
              <a:gd name="connsiteY18" fmla="*/ 367931 h 1450130"/>
              <a:gd name="connsiteX19" fmla="*/ 1003959 w 1362075"/>
              <a:gd name="connsiteY19" fmla="*/ 466312 h 1450130"/>
              <a:gd name="connsiteX20" fmla="*/ 1362075 w 1362075"/>
              <a:gd name="connsiteY20" fmla="*/ 304800 h 1450130"/>
              <a:gd name="connsiteX21" fmla="*/ 1352550 w 1362075"/>
              <a:gd name="connsiteY21" fmla="*/ 0 h 1450130"/>
              <a:gd name="connsiteX22" fmla="*/ 0 w 1362075"/>
              <a:gd name="connsiteY22" fmla="*/ 0 h 1450130"/>
              <a:gd name="connsiteX0" fmla="*/ 0 w 1352550"/>
              <a:gd name="connsiteY0" fmla="*/ 0 h 1450130"/>
              <a:gd name="connsiteX1" fmla="*/ 30622 w 1352550"/>
              <a:gd name="connsiteY1" fmla="*/ 1444719 h 1450130"/>
              <a:gd name="connsiteX2" fmla="*/ 227534 w 1352550"/>
              <a:gd name="connsiteY2" fmla="*/ 1450130 h 1450130"/>
              <a:gd name="connsiteX3" fmla="*/ 221377 w 1352550"/>
              <a:gd name="connsiteY3" fmla="*/ 1130987 h 1450130"/>
              <a:gd name="connsiteX4" fmla="*/ 198144 w 1352550"/>
              <a:gd name="connsiteY4" fmla="*/ 1111182 h 1450130"/>
              <a:gd name="connsiteX5" fmla="*/ 191256 w 1352550"/>
              <a:gd name="connsiteY5" fmla="*/ 510087 h 1450130"/>
              <a:gd name="connsiteX6" fmla="*/ 219279 w 1352550"/>
              <a:gd name="connsiteY6" fmla="*/ 478466 h 1450130"/>
              <a:gd name="connsiteX7" fmla="*/ 232288 w 1352550"/>
              <a:gd name="connsiteY7" fmla="*/ 445940 h 1450130"/>
              <a:gd name="connsiteX8" fmla="*/ 233506 w 1352550"/>
              <a:gd name="connsiteY8" fmla="*/ 354183 h 1450130"/>
              <a:gd name="connsiteX9" fmla="*/ 216262 w 1352550"/>
              <a:gd name="connsiteY9" fmla="*/ 343637 h 1450130"/>
              <a:gd name="connsiteX10" fmla="*/ 241966 w 1352550"/>
              <a:gd name="connsiteY10" fmla="*/ 283832 h 1450130"/>
              <a:gd name="connsiteX11" fmla="*/ 270567 w 1352550"/>
              <a:gd name="connsiteY11" fmla="*/ 237815 h 1450130"/>
              <a:gd name="connsiteX12" fmla="*/ 349352 w 1352550"/>
              <a:gd name="connsiteY12" fmla="*/ 230853 h 1450130"/>
              <a:gd name="connsiteX13" fmla="*/ 405606 w 1352550"/>
              <a:gd name="connsiteY13" fmla="*/ 227011 h 1450130"/>
              <a:gd name="connsiteX14" fmla="*/ 619849 w 1352550"/>
              <a:gd name="connsiteY14" fmla="*/ 224648 h 1450130"/>
              <a:gd name="connsiteX15" fmla="*/ 951588 w 1352550"/>
              <a:gd name="connsiteY15" fmla="*/ 252521 h 1450130"/>
              <a:gd name="connsiteX16" fmla="*/ 984953 w 1352550"/>
              <a:gd name="connsiteY16" fmla="*/ 262803 h 1450130"/>
              <a:gd name="connsiteX17" fmla="*/ 1011229 w 1352550"/>
              <a:gd name="connsiteY17" fmla="*/ 329536 h 1450130"/>
              <a:gd name="connsiteX18" fmla="*/ 1013047 w 1352550"/>
              <a:gd name="connsiteY18" fmla="*/ 367931 h 1450130"/>
              <a:gd name="connsiteX19" fmla="*/ 1003959 w 1352550"/>
              <a:gd name="connsiteY19" fmla="*/ 466312 h 1450130"/>
              <a:gd name="connsiteX20" fmla="*/ 1167561 w 1352550"/>
              <a:gd name="connsiteY20" fmla="*/ 1387000 h 1450130"/>
              <a:gd name="connsiteX21" fmla="*/ 1352550 w 1352550"/>
              <a:gd name="connsiteY21" fmla="*/ 0 h 1450130"/>
              <a:gd name="connsiteX22" fmla="*/ 0 w 1352550"/>
              <a:gd name="connsiteY22" fmla="*/ 0 h 1450130"/>
              <a:gd name="connsiteX0" fmla="*/ 0 w 1352550"/>
              <a:gd name="connsiteY0" fmla="*/ 0 h 1450130"/>
              <a:gd name="connsiteX1" fmla="*/ 30622 w 1352550"/>
              <a:gd name="connsiteY1" fmla="*/ 1444719 h 1450130"/>
              <a:gd name="connsiteX2" fmla="*/ 227534 w 1352550"/>
              <a:gd name="connsiteY2" fmla="*/ 1450130 h 1450130"/>
              <a:gd name="connsiteX3" fmla="*/ 221377 w 1352550"/>
              <a:gd name="connsiteY3" fmla="*/ 1130987 h 1450130"/>
              <a:gd name="connsiteX4" fmla="*/ 198144 w 1352550"/>
              <a:gd name="connsiteY4" fmla="*/ 1111182 h 1450130"/>
              <a:gd name="connsiteX5" fmla="*/ 191256 w 1352550"/>
              <a:gd name="connsiteY5" fmla="*/ 510087 h 1450130"/>
              <a:gd name="connsiteX6" fmla="*/ 219279 w 1352550"/>
              <a:gd name="connsiteY6" fmla="*/ 478466 h 1450130"/>
              <a:gd name="connsiteX7" fmla="*/ 232288 w 1352550"/>
              <a:gd name="connsiteY7" fmla="*/ 445940 h 1450130"/>
              <a:gd name="connsiteX8" fmla="*/ 233506 w 1352550"/>
              <a:gd name="connsiteY8" fmla="*/ 354183 h 1450130"/>
              <a:gd name="connsiteX9" fmla="*/ 216262 w 1352550"/>
              <a:gd name="connsiteY9" fmla="*/ 343637 h 1450130"/>
              <a:gd name="connsiteX10" fmla="*/ 241966 w 1352550"/>
              <a:gd name="connsiteY10" fmla="*/ 283832 h 1450130"/>
              <a:gd name="connsiteX11" fmla="*/ 270567 w 1352550"/>
              <a:gd name="connsiteY11" fmla="*/ 237815 h 1450130"/>
              <a:gd name="connsiteX12" fmla="*/ 349352 w 1352550"/>
              <a:gd name="connsiteY12" fmla="*/ 230853 h 1450130"/>
              <a:gd name="connsiteX13" fmla="*/ 405606 w 1352550"/>
              <a:gd name="connsiteY13" fmla="*/ 227011 h 1450130"/>
              <a:gd name="connsiteX14" fmla="*/ 619849 w 1352550"/>
              <a:gd name="connsiteY14" fmla="*/ 224648 h 1450130"/>
              <a:gd name="connsiteX15" fmla="*/ 951588 w 1352550"/>
              <a:gd name="connsiteY15" fmla="*/ 252521 h 1450130"/>
              <a:gd name="connsiteX16" fmla="*/ 984953 w 1352550"/>
              <a:gd name="connsiteY16" fmla="*/ 262803 h 1450130"/>
              <a:gd name="connsiteX17" fmla="*/ 1011229 w 1352550"/>
              <a:gd name="connsiteY17" fmla="*/ 329536 h 1450130"/>
              <a:gd name="connsiteX18" fmla="*/ 1013047 w 1352550"/>
              <a:gd name="connsiteY18" fmla="*/ 367931 h 1450130"/>
              <a:gd name="connsiteX19" fmla="*/ 1003959 w 1352550"/>
              <a:gd name="connsiteY19" fmla="*/ 466312 h 1450130"/>
              <a:gd name="connsiteX20" fmla="*/ 1167561 w 1352550"/>
              <a:gd name="connsiteY20" fmla="*/ 1387000 h 1450130"/>
              <a:gd name="connsiteX21" fmla="*/ 1176657 w 1352550"/>
              <a:gd name="connsiteY21" fmla="*/ 1303757 h 1450130"/>
              <a:gd name="connsiteX22" fmla="*/ 1352550 w 1352550"/>
              <a:gd name="connsiteY22" fmla="*/ 0 h 1450130"/>
              <a:gd name="connsiteX23" fmla="*/ 0 w 1352550"/>
              <a:gd name="connsiteY23" fmla="*/ 0 h 1450130"/>
              <a:gd name="connsiteX0" fmla="*/ 0 w 1352550"/>
              <a:gd name="connsiteY0" fmla="*/ 0 h 1450130"/>
              <a:gd name="connsiteX1" fmla="*/ 30622 w 1352550"/>
              <a:gd name="connsiteY1" fmla="*/ 1444719 h 1450130"/>
              <a:gd name="connsiteX2" fmla="*/ 227534 w 1352550"/>
              <a:gd name="connsiteY2" fmla="*/ 1450130 h 1450130"/>
              <a:gd name="connsiteX3" fmla="*/ 221377 w 1352550"/>
              <a:gd name="connsiteY3" fmla="*/ 1130987 h 1450130"/>
              <a:gd name="connsiteX4" fmla="*/ 198144 w 1352550"/>
              <a:gd name="connsiteY4" fmla="*/ 1111182 h 1450130"/>
              <a:gd name="connsiteX5" fmla="*/ 191256 w 1352550"/>
              <a:gd name="connsiteY5" fmla="*/ 510087 h 1450130"/>
              <a:gd name="connsiteX6" fmla="*/ 219279 w 1352550"/>
              <a:gd name="connsiteY6" fmla="*/ 478466 h 1450130"/>
              <a:gd name="connsiteX7" fmla="*/ 232288 w 1352550"/>
              <a:gd name="connsiteY7" fmla="*/ 445940 h 1450130"/>
              <a:gd name="connsiteX8" fmla="*/ 233506 w 1352550"/>
              <a:gd name="connsiteY8" fmla="*/ 354183 h 1450130"/>
              <a:gd name="connsiteX9" fmla="*/ 216262 w 1352550"/>
              <a:gd name="connsiteY9" fmla="*/ 343637 h 1450130"/>
              <a:gd name="connsiteX10" fmla="*/ 241966 w 1352550"/>
              <a:gd name="connsiteY10" fmla="*/ 283832 h 1450130"/>
              <a:gd name="connsiteX11" fmla="*/ 270567 w 1352550"/>
              <a:gd name="connsiteY11" fmla="*/ 237815 h 1450130"/>
              <a:gd name="connsiteX12" fmla="*/ 349352 w 1352550"/>
              <a:gd name="connsiteY12" fmla="*/ 230853 h 1450130"/>
              <a:gd name="connsiteX13" fmla="*/ 405606 w 1352550"/>
              <a:gd name="connsiteY13" fmla="*/ 227011 h 1450130"/>
              <a:gd name="connsiteX14" fmla="*/ 619849 w 1352550"/>
              <a:gd name="connsiteY14" fmla="*/ 224648 h 1450130"/>
              <a:gd name="connsiteX15" fmla="*/ 951588 w 1352550"/>
              <a:gd name="connsiteY15" fmla="*/ 252521 h 1450130"/>
              <a:gd name="connsiteX16" fmla="*/ 984953 w 1352550"/>
              <a:gd name="connsiteY16" fmla="*/ 262803 h 1450130"/>
              <a:gd name="connsiteX17" fmla="*/ 1011229 w 1352550"/>
              <a:gd name="connsiteY17" fmla="*/ 329536 h 1450130"/>
              <a:gd name="connsiteX18" fmla="*/ 1013047 w 1352550"/>
              <a:gd name="connsiteY18" fmla="*/ 367931 h 1450130"/>
              <a:gd name="connsiteX19" fmla="*/ 1003959 w 1352550"/>
              <a:gd name="connsiteY19" fmla="*/ 466312 h 1450130"/>
              <a:gd name="connsiteX20" fmla="*/ 1167561 w 1352550"/>
              <a:gd name="connsiteY20" fmla="*/ 1387000 h 1450130"/>
              <a:gd name="connsiteX21" fmla="*/ 1202108 w 1352550"/>
              <a:gd name="connsiteY21" fmla="*/ 1162183 h 1450130"/>
              <a:gd name="connsiteX22" fmla="*/ 1352550 w 1352550"/>
              <a:gd name="connsiteY22" fmla="*/ 0 h 1450130"/>
              <a:gd name="connsiteX23" fmla="*/ 0 w 1352550"/>
              <a:gd name="connsiteY23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66312 h 1450130"/>
              <a:gd name="connsiteX20" fmla="*/ 1167561 w 1205302"/>
              <a:gd name="connsiteY20" fmla="*/ 1387000 h 1450130"/>
              <a:gd name="connsiteX21" fmla="*/ 1202108 w 1205302"/>
              <a:gd name="connsiteY21" fmla="*/ 1162183 h 1450130"/>
              <a:gd name="connsiteX22" fmla="*/ 1205302 w 1205302"/>
              <a:gd name="connsiteY22" fmla="*/ 11998 h 1450130"/>
              <a:gd name="connsiteX23" fmla="*/ 0 w 1205302"/>
              <a:gd name="connsiteY23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66312 h 1450130"/>
              <a:gd name="connsiteX20" fmla="*/ 1073039 w 1205302"/>
              <a:gd name="connsiteY20" fmla="*/ 744661 h 1450130"/>
              <a:gd name="connsiteX21" fmla="*/ 1167561 w 1205302"/>
              <a:gd name="connsiteY21" fmla="*/ 1387000 h 1450130"/>
              <a:gd name="connsiteX22" fmla="*/ 1202108 w 1205302"/>
              <a:gd name="connsiteY22" fmla="*/ 1162183 h 1450130"/>
              <a:gd name="connsiteX23" fmla="*/ 1205302 w 1205302"/>
              <a:gd name="connsiteY23" fmla="*/ 11998 h 1450130"/>
              <a:gd name="connsiteX24" fmla="*/ 0 w 1205302"/>
              <a:gd name="connsiteY24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66312 h 1450130"/>
              <a:gd name="connsiteX20" fmla="*/ 1073039 w 1205302"/>
              <a:gd name="connsiteY20" fmla="*/ 744661 h 1450130"/>
              <a:gd name="connsiteX21" fmla="*/ 1167561 w 1205302"/>
              <a:gd name="connsiteY21" fmla="*/ 1387000 h 1450130"/>
              <a:gd name="connsiteX22" fmla="*/ 1202108 w 1205302"/>
              <a:gd name="connsiteY22" fmla="*/ 1162183 h 1450130"/>
              <a:gd name="connsiteX23" fmla="*/ 1205302 w 1205302"/>
              <a:gd name="connsiteY23" fmla="*/ 11998 h 1450130"/>
              <a:gd name="connsiteX24" fmla="*/ 0 w 1205302"/>
              <a:gd name="connsiteY24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66312 h 1450130"/>
              <a:gd name="connsiteX20" fmla="*/ 1047588 w 1205302"/>
              <a:gd name="connsiteY20" fmla="*/ 523902 h 1450130"/>
              <a:gd name="connsiteX21" fmla="*/ 1167561 w 1205302"/>
              <a:gd name="connsiteY21" fmla="*/ 1387000 h 1450130"/>
              <a:gd name="connsiteX22" fmla="*/ 1202108 w 1205302"/>
              <a:gd name="connsiteY22" fmla="*/ 1162183 h 1450130"/>
              <a:gd name="connsiteX23" fmla="*/ 1205302 w 1205302"/>
              <a:gd name="connsiteY23" fmla="*/ 11998 h 1450130"/>
              <a:gd name="connsiteX24" fmla="*/ 0 w 1205302"/>
              <a:gd name="connsiteY24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167561 w 1205302"/>
              <a:gd name="connsiteY21" fmla="*/ 1387000 h 1450130"/>
              <a:gd name="connsiteX22" fmla="*/ 1202108 w 1205302"/>
              <a:gd name="connsiteY22" fmla="*/ 1162183 h 1450130"/>
              <a:gd name="connsiteX23" fmla="*/ 1205302 w 1205302"/>
              <a:gd name="connsiteY23" fmla="*/ 11998 h 1450130"/>
              <a:gd name="connsiteX24" fmla="*/ 0 w 1205302"/>
              <a:gd name="connsiteY24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167561 w 1205302"/>
              <a:gd name="connsiteY21" fmla="*/ 1387000 h 1450130"/>
              <a:gd name="connsiteX22" fmla="*/ 1202108 w 1205302"/>
              <a:gd name="connsiteY22" fmla="*/ 1162183 h 1450130"/>
              <a:gd name="connsiteX23" fmla="*/ 1205302 w 1205302"/>
              <a:gd name="connsiteY23" fmla="*/ 11998 h 1450130"/>
              <a:gd name="connsiteX24" fmla="*/ 0 w 1205302"/>
              <a:gd name="connsiteY24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74856 w 1205302"/>
              <a:gd name="connsiteY21" fmla="*/ 699069 h 1450130"/>
              <a:gd name="connsiteX22" fmla="*/ 1167561 w 1205302"/>
              <a:gd name="connsiteY22" fmla="*/ 1387000 h 1450130"/>
              <a:gd name="connsiteX23" fmla="*/ 1202108 w 1205302"/>
              <a:gd name="connsiteY23" fmla="*/ 1162183 h 1450130"/>
              <a:gd name="connsiteX24" fmla="*/ 1205302 w 1205302"/>
              <a:gd name="connsiteY24" fmla="*/ 11998 h 1450130"/>
              <a:gd name="connsiteX25" fmla="*/ 0 w 1205302"/>
              <a:gd name="connsiteY25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167561 w 1205302"/>
              <a:gd name="connsiteY22" fmla="*/ 1387000 h 1450130"/>
              <a:gd name="connsiteX23" fmla="*/ 1202108 w 1205302"/>
              <a:gd name="connsiteY23" fmla="*/ 1162183 h 1450130"/>
              <a:gd name="connsiteX24" fmla="*/ 1205302 w 1205302"/>
              <a:gd name="connsiteY24" fmla="*/ 11998 h 1450130"/>
              <a:gd name="connsiteX25" fmla="*/ 0 w 1205302"/>
              <a:gd name="connsiteY25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167561 w 1205302"/>
              <a:gd name="connsiteY22" fmla="*/ 1387000 h 1450130"/>
              <a:gd name="connsiteX23" fmla="*/ 1202108 w 1205302"/>
              <a:gd name="connsiteY23" fmla="*/ 1162183 h 1450130"/>
              <a:gd name="connsiteX24" fmla="*/ 1205302 w 1205302"/>
              <a:gd name="connsiteY24" fmla="*/ 11998 h 1450130"/>
              <a:gd name="connsiteX25" fmla="*/ 0 w 1205302"/>
              <a:gd name="connsiteY25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167561 w 1205302"/>
              <a:gd name="connsiteY22" fmla="*/ 1387000 h 1450130"/>
              <a:gd name="connsiteX23" fmla="*/ 1202108 w 1205302"/>
              <a:gd name="connsiteY23" fmla="*/ 1162183 h 1450130"/>
              <a:gd name="connsiteX24" fmla="*/ 1205302 w 1205302"/>
              <a:gd name="connsiteY24" fmla="*/ 11998 h 1450130"/>
              <a:gd name="connsiteX25" fmla="*/ 0 w 1205302"/>
              <a:gd name="connsiteY25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080310 w 1205302"/>
              <a:gd name="connsiteY22" fmla="*/ 972618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042134 w 1205302"/>
              <a:gd name="connsiteY22" fmla="*/ 1001413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042134 w 1205302"/>
              <a:gd name="connsiteY22" fmla="*/ 1001413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042134 w 1205302"/>
              <a:gd name="connsiteY22" fmla="*/ 1001413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7587 w 1205302"/>
              <a:gd name="connsiteY21" fmla="*/ 703869 h 1450130"/>
              <a:gd name="connsiteX22" fmla="*/ 1020320 w 1205302"/>
              <a:gd name="connsiteY22" fmla="*/ 1159784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0316 w 1205302"/>
              <a:gd name="connsiteY21" fmla="*/ 1102195 h 1450130"/>
              <a:gd name="connsiteX22" fmla="*/ 1020320 w 1205302"/>
              <a:gd name="connsiteY22" fmla="*/ 1159784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0316 w 1205302"/>
              <a:gd name="connsiteY21" fmla="*/ 1102195 h 1450130"/>
              <a:gd name="connsiteX22" fmla="*/ 1020320 w 1205302"/>
              <a:gd name="connsiteY22" fmla="*/ 1159784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0316 w 1205302"/>
              <a:gd name="connsiteY21" fmla="*/ 1102195 h 1450130"/>
              <a:gd name="connsiteX22" fmla="*/ 1020320 w 1205302"/>
              <a:gd name="connsiteY22" fmla="*/ 1159784 h 1450130"/>
              <a:gd name="connsiteX23" fmla="*/ 1167561 w 1205302"/>
              <a:gd name="connsiteY23" fmla="*/ 1387000 h 1450130"/>
              <a:gd name="connsiteX24" fmla="*/ 1202108 w 1205302"/>
              <a:gd name="connsiteY24" fmla="*/ 1162183 h 1450130"/>
              <a:gd name="connsiteX25" fmla="*/ 1205302 w 1205302"/>
              <a:gd name="connsiteY25" fmla="*/ 11998 h 1450130"/>
              <a:gd name="connsiteX26" fmla="*/ 0 w 1205302"/>
              <a:gd name="connsiteY26" fmla="*/ 0 h 1450130"/>
              <a:gd name="connsiteX0" fmla="*/ 0 w 1205302"/>
              <a:gd name="connsiteY0" fmla="*/ 0 h 1450130"/>
              <a:gd name="connsiteX1" fmla="*/ 30622 w 1205302"/>
              <a:gd name="connsiteY1" fmla="*/ 1444719 h 1450130"/>
              <a:gd name="connsiteX2" fmla="*/ 227534 w 1205302"/>
              <a:gd name="connsiteY2" fmla="*/ 1450130 h 1450130"/>
              <a:gd name="connsiteX3" fmla="*/ 221377 w 1205302"/>
              <a:gd name="connsiteY3" fmla="*/ 1130987 h 1450130"/>
              <a:gd name="connsiteX4" fmla="*/ 198144 w 1205302"/>
              <a:gd name="connsiteY4" fmla="*/ 1111182 h 1450130"/>
              <a:gd name="connsiteX5" fmla="*/ 191256 w 1205302"/>
              <a:gd name="connsiteY5" fmla="*/ 510087 h 1450130"/>
              <a:gd name="connsiteX6" fmla="*/ 219279 w 1205302"/>
              <a:gd name="connsiteY6" fmla="*/ 478466 h 1450130"/>
              <a:gd name="connsiteX7" fmla="*/ 232288 w 1205302"/>
              <a:gd name="connsiteY7" fmla="*/ 445940 h 1450130"/>
              <a:gd name="connsiteX8" fmla="*/ 233506 w 1205302"/>
              <a:gd name="connsiteY8" fmla="*/ 354183 h 1450130"/>
              <a:gd name="connsiteX9" fmla="*/ 216262 w 1205302"/>
              <a:gd name="connsiteY9" fmla="*/ 343637 h 1450130"/>
              <a:gd name="connsiteX10" fmla="*/ 241966 w 1205302"/>
              <a:gd name="connsiteY10" fmla="*/ 283832 h 1450130"/>
              <a:gd name="connsiteX11" fmla="*/ 270567 w 1205302"/>
              <a:gd name="connsiteY11" fmla="*/ 237815 h 1450130"/>
              <a:gd name="connsiteX12" fmla="*/ 349352 w 1205302"/>
              <a:gd name="connsiteY12" fmla="*/ 230853 h 1450130"/>
              <a:gd name="connsiteX13" fmla="*/ 405606 w 1205302"/>
              <a:gd name="connsiteY13" fmla="*/ 227011 h 1450130"/>
              <a:gd name="connsiteX14" fmla="*/ 619849 w 1205302"/>
              <a:gd name="connsiteY14" fmla="*/ 224648 h 1450130"/>
              <a:gd name="connsiteX15" fmla="*/ 951588 w 1205302"/>
              <a:gd name="connsiteY15" fmla="*/ 252521 h 1450130"/>
              <a:gd name="connsiteX16" fmla="*/ 984953 w 1205302"/>
              <a:gd name="connsiteY16" fmla="*/ 262803 h 1450130"/>
              <a:gd name="connsiteX17" fmla="*/ 1011229 w 1205302"/>
              <a:gd name="connsiteY17" fmla="*/ 329536 h 1450130"/>
              <a:gd name="connsiteX18" fmla="*/ 1013047 w 1205302"/>
              <a:gd name="connsiteY18" fmla="*/ 367931 h 1450130"/>
              <a:gd name="connsiteX19" fmla="*/ 1003959 w 1205302"/>
              <a:gd name="connsiteY19" fmla="*/ 459114 h 1450130"/>
              <a:gd name="connsiteX20" fmla="*/ 1047588 w 1205302"/>
              <a:gd name="connsiteY20" fmla="*/ 523902 h 1450130"/>
              <a:gd name="connsiteX21" fmla="*/ 1040316 w 1205302"/>
              <a:gd name="connsiteY21" fmla="*/ 1102195 h 1450130"/>
              <a:gd name="connsiteX22" fmla="*/ 1020320 w 1205302"/>
              <a:gd name="connsiteY22" fmla="*/ 1159784 h 1450130"/>
              <a:gd name="connsiteX23" fmla="*/ 1063949 w 1205302"/>
              <a:gd name="connsiteY23" fmla="*/ 1260565 h 1450130"/>
              <a:gd name="connsiteX24" fmla="*/ 1167561 w 1205302"/>
              <a:gd name="connsiteY24" fmla="*/ 1387000 h 1450130"/>
              <a:gd name="connsiteX25" fmla="*/ 1202108 w 1205302"/>
              <a:gd name="connsiteY25" fmla="*/ 1162183 h 1450130"/>
              <a:gd name="connsiteX26" fmla="*/ 1205302 w 1205302"/>
              <a:gd name="connsiteY26" fmla="*/ 11998 h 1450130"/>
              <a:gd name="connsiteX27" fmla="*/ 0 w 1205302"/>
              <a:gd name="connsiteY27" fmla="*/ 0 h 1450130"/>
              <a:gd name="connsiteX0" fmla="*/ 0 w 1205302"/>
              <a:gd name="connsiteY0" fmla="*/ 0 h 1509493"/>
              <a:gd name="connsiteX1" fmla="*/ 30622 w 1205302"/>
              <a:gd name="connsiteY1" fmla="*/ 1444719 h 1509493"/>
              <a:gd name="connsiteX2" fmla="*/ 227534 w 1205302"/>
              <a:gd name="connsiteY2" fmla="*/ 1450130 h 1509493"/>
              <a:gd name="connsiteX3" fmla="*/ 221377 w 1205302"/>
              <a:gd name="connsiteY3" fmla="*/ 1130987 h 1509493"/>
              <a:gd name="connsiteX4" fmla="*/ 198144 w 1205302"/>
              <a:gd name="connsiteY4" fmla="*/ 1111182 h 1509493"/>
              <a:gd name="connsiteX5" fmla="*/ 191256 w 1205302"/>
              <a:gd name="connsiteY5" fmla="*/ 510087 h 1509493"/>
              <a:gd name="connsiteX6" fmla="*/ 219279 w 1205302"/>
              <a:gd name="connsiteY6" fmla="*/ 478466 h 1509493"/>
              <a:gd name="connsiteX7" fmla="*/ 232288 w 1205302"/>
              <a:gd name="connsiteY7" fmla="*/ 445940 h 1509493"/>
              <a:gd name="connsiteX8" fmla="*/ 233506 w 1205302"/>
              <a:gd name="connsiteY8" fmla="*/ 354183 h 1509493"/>
              <a:gd name="connsiteX9" fmla="*/ 216262 w 1205302"/>
              <a:gd name="connsiteY9" fmla="*/ 343637 h 1509493"/>
              <a:gd name="connsiteX10" fmla="*/ 241966 w 1205302"/>
              <a:gd name="connsiteY10" fmla="*/ 283832 h 1509493"/>
              <a:gd name="connsiteX11" fmla="*/ 270567 w 1205302"/>
              <a:gd name="connsiteY11" fmla="*/ 237815 h 1509493"/>
              <a:gd name="connsiteX12" fmla="*/ 349352 w 1205302"/>
              <a:gd name="connsiteY12" fmla="*/ 230853 h 1509493"/>
              <a:gd name="connsiteX13" fmla="*/ 405606 w 1205302"/>
              <a:gd name="connsiteY13" fmla="*/ 227011 h 1509493"/>
              <a:gd name="connsiteX14" fmla="*/ 619849 w 1205302"/>
              <a:gd name="connsiteY14" fmla="*/ 224648 h 1509493"/>
              <a:gd name="connsiteX15" fmla="*/ 951588 w 1205302"/>
              <a:gd name="connsiteY15" fmla="*/ 252521 h 1509493"/>
              <a:gd name="connsiteX16" fmla="*/ 984953 w 1205302"/>
              <a:gd name="connsiteY16" fmla="*/ 262803 h 1509493"/>
              <a:gd name="connsiteX17" fmla="*/ 1011229 w 1205302"/>
              <a:gd name="connsiteY17" fmla="*/ 329536 h 1509493"/>
              <a:gd name="connsiteX18" fmla="*/ 1013047 w 1205302"/>
              <a:gd name="connsiteY18" fmla="*/ 367931 h 1509493"/>
              <a:gd name="connsiteX19" fmla="*/ 1003959 w 1205302"/>
              <a:gd name="connsiteY19" fmla="*/ 459114 h 1509493"/>
              <a:gd name="connsiteX20" fmla="*/ 1047588 w 1205302"/>
              <a:gd name="connsiteY20" fmla="*/ 523902 h 1509493"/>
              <a:gd name="connsiteX21" fmla="*/ 1040316 w 1205302"/>
              <a:gd name="connsiteY21" fmla="*/ 1102195 h 1509493"/>
              <a:gd name="connsiteX22" fmla="*/ 1020320 w 1205302"/>
              <a:gd name="connsiteY22" fmla="*/ 1159784 h 1509493"/>
              <a:gd name="connsiteX23" fmla="*/ 1014866 w 1205302"/>
              <a:gd name="connsiteY23" fmla="*/ 1502920 h 1509493"/>
              <a:gd name="connsiteX24" fmla="*/ 1167561 w 1205302"/>
              <a:gd name="connsiteY24" fmla="*/ 1387000 h 1509493"/>
              <a:gd name="connsiteX25" fmla="*/ 1202108 w 1205302"/>
              <a:gd name="connsiteY25" fmla="*/ 1162183 h 1509493"/>
              <a:gd name="connsiteX26" fmla="*/ 1205302 w 1205302"/>
              <a:gd name="connsiteY26" fmla="*/ 11998 h 1509493"/>
              <a:gd name="connsiteX27" fmla="*/ 0 w 1205302"/>
              <a:gd name="connsiteY27" fmla="*/ 0 h 1509493"/>
              <a:gd name="connsiteX0" fmla="*/ 0 w 1205302"/>
              <a:gd name="connsiteY0" fmla="*/ 0 h 1509493"/>
              <a:gd name="connsiteX1" fmla="*/ 30622 w 1205302"/>
              <a:gd name="connsiteY1" fmla="*/ 1444719 h 1509493"/>
              <a:gd name="connsiteX2" fmla="*/ 227534 w 1205302"/>
              <a:gd name="connsiteY2" fmla="*/ 1450130 h 1509493"/>
              <a:gd name="connsiteX3" fmla="*/ 221377 w 1205302"/>
              <a:gd name="connsiteY3" fmla="*/ 1130987 h 1509493"/>
              <a:gd name="connsiteX4" fmla="*/ 198144 w 1205302"/>
              <a:gd name="connsiteY4" fmla="*/ 1111182 h 1509493"/>
              <a:gd name="connsiteX5" fmla="*/ 191256 w 1205302"/>
              <a:gd name="connsiteY5" fmla="*/ 510087 h 1509493"/>
              <a:gd name="connsiteX6" fmla="*/ 219279 w 1205302"/>
              <a:gd name="connsiteY6" fmla="*/ 478466 h 1509493"/>
              <a:gd name="connsiteX7" fmla="*/ 232288 w 1205302"/>
              <a:gd name="connsiteY7" fmla="*/ 445940 h 1509493"/>
              <a:gd name="connsiteX8" fmla="*/ 233506 w 1205302"/>
              <a:gd name="connsiteY8" fmla="*/ 354183 h 1509493"/>
              <a:gd name="connsiteX9" fmla="*/ 216262 w 1205302"/>
              <a:gd name="connsiteY9" fmla="*/ 343637 h 1509493"/>
              <a:gd name="connsiteX10" fmla="*/ 241966 w 1205302"/>
              <a:gd name="connsiteY10" fmla="*/ 283832 h 1509493"/>
              <a:gd name="connsiteX11" fmla="*/ 270567 w 1205302"/>
              <a:gd name="connsiteY11" fmla="*/ 237815 h 1509493"/>
              <a:gd name="connsiteX12" fmla="*/ 349352 w 1205302"/>
              <a:gd name="connsiteY12" fmla="*/ 230853 h 1509493"/>
              <a:gd name="connsiteX13" fmla="*/ 405606 w 1205302"/>
              <a:gd name="connsiteY13" fmla="*/ 227011 h 1509493"/>
              <a:gd name="connsiteX14" fmla="*/ 619849 w 1205302"/>
              <a:gd name="connsiteY14" fmla="*/ 224648 h 1509493"/>
              <a:gd name="connsiteX15" fmla="*/ 951588 w 1205302"/>
              <a:gd name="connsiteY15" fmla="*/ 252521 h 1509493"/>
              <a:gd name="connsiteX16" fmla="*/ 984953 w 1205302"/>
              <a:gd name="connsiteY16" fmla="*/ 262803 h 1509493"/>
              <a:gd name="connsiteX17" fmla="*/ 1011229 w 1205302"/>
              <a:gd name="connsiteY17" fmla="*/ 329536 h 1509493"/>
              <a:gd name="connsiteX18" fmla="*/ 1013047 w 1205302"/>
              <a:gd name="connsiteY18" fmla="*/ 367931 h 1509493"/>
              <a:gd name="connsiteX19" fmla="*/ 1003959 w 1205302"/>
              <a:gd name="connsiteY19" fmla="*/ 459114 h 1509493"/>
              <a:gd name="connsiteX20" fmla="*/ 1047588 w 1205302"/>
              <a:gd name="connsiteY20" fmla="*/ 523902 h 1509493"/>
              <a:gd name="connsiteX21" fmla="*/ 1040316 w 1205302"/>
              <a:gd name="connsiteY21" fmla="*/ 1102195 h 1509493"/>
              <a:gd name="connsiteX22" fmla="*/ 1020320 w 1205302"/>
              <a:gd name="connsiteY22" fmla="*/ 1159784 h 1509493"/>
              <a:gd name="connsiteX23" fmla="*/ 1014866 w 1205302"/>
              <a:gd name="connsiteY23" fmla="*/ 1502920 h 1509493"/>
              <a:gd name="connsiteX24" fmla="*/ 1167561 w 1205302"/>
              <a:gd name="connsiteY24" fmla="*/ 1387000 h 1509493"/>
              <a:gd name="connsiteX25" fmla="*/ 1202108 w 1205302"/>
              <a:gd name="connsiteY25" fmla="*/ 1162183 h 1509493"/>
              <a:gd name="connsiteX26" fmla="*/ 1205302 w 1205302"/>
              <a:gd name="connsiteY26" fmla="*/ 11998 h 1509493"/>
              <a:gd name="connsiteX27" fmla="*/ 0 w 1205302"/>
              <a:gd name="connsiteY27" fmla="*/ 0 h 1509493"/>
              <a:gd name="connsiteX0" fmla="*/ 0 w 1205302"/>
              <a:gd name="connsiteY0" fmla="*/ 0 h 1527722"/>
              <a:gd name="connsiteX1" fmla="*/ 30622 w 1205302"/>
              <a:gd name="connsiteY1" fmla="*/ 1444719 h 1527722"/>
              <a:gd name="connsiteX2" fmla="*/ 227534 w 1205302"/>
              <a:gd name="connsiteY2" fmla="*/ 1450130 h 1527722"/>
              <a:gd name="connsiteX3" fmla="*/ 221377 w 1205302"/>
              <a:gd name="connsiteY3" fmla="*/ 1130987 h 1527722"/>
              <a:gd name="connsiteX4" fmla="*/ 198144 w 1205302"/>
              <a:gd name="connsiteY4" fmla="*/ 1111182 h 1527722"/>
              <a:gd name="connsiteX5" fmla="*/ 191256 w 1205302"/>
              <a:gd name="connsiteY5" fmla="*/ 510087 h 1527722"/>
              <a:gd name="connsiteX6" fmla="*/ 219279 w 1205302"/>
              <a:gd name="connsiteY6" fmla="*/ 478466 h 1527722"/>
              <a:gd name="connsiteX7" fmla="*/ 232288 w 1205302"/>
              <a:gd name="connsiteY7" fmla="*/ 445940 h 1527722"/>
              <a:gd name="connsiteX8" fmla="*/ 233506 w 1205302"/>
              <a:gd name="connsiteY8" fmla="*/ 354183 h 1527722"/>
              <a:gd name="connsiteX9" fmla="*/ 216262 w 1205302"/>
              <a:gd name="connsiteY9" fmla="*/ 343637 h 1527722"/>
              <a:gd name="connsiteX10" fmla="*/ 241966 w 1205302"/>
              <a:gd name="connsiteY10" fmla="*/ 283832 h 1527722"/>
              <a:gd name="connsiteX11" fmla="*/ 270567 w 1205302"/>
              <a:gd name="connsiteY11" fmla="*/ 237815 h 1527722"/>
              <a:gd name="connsiteX12" fmla="*/ 349352 w 1205302"/>
              <a:gd name="connsiteY12" fmla="*/ 230853 h 1527722"/>
              <a:gd name="connsiteX13" fmla="*/ 405606 w 1205302"/>
              <a:gd name="connsiteY13" fmla="*/ 227011 h 1527722"/>
              <a:gd name="connsiteX14" fmla="*/ 619849 w 1205302"/>
              <a:gd name="connsiteY14" fmla="*/ 224648 h 1527722"/>
              <a:gd name="connsiteX15" fmla="*/ 951588 w 1205302"/>
              <a:gd name="connsiteY15" fmla="*/ 252521 h 1527722"/>
              <a:gd name="connsiteX16" fmla="*/ 984953 w 1205302"/>
              <a:gd name="connsiteY16" fmla="*/ 262803 h 1527722"/>
              <a:gd name="connsiteX17" fmla="*/ 1011229 w 1205302"/>
              <a:gd name="connsiteY17" fmla="*/ 329536 h 1527722"/>
              <a:gd name="connsiteX18" fmla="*/ 1013047 w 1205302"/>
              <a:gd name="connsiteY18" fmla="*/ 367931 h 1527722"/>
              <a:gd name="connsiteX19" fmla="*/ 1003959 w 1205302"/>
              <a:gd name="connsiteY19" fmla="*/ 459114 h 1527722"/>
              <a:gd name="connsiteX20" fmla="*/ 1047588 w 1205302"/>
              <a:gd name="connsiteY20" fmla="*/ 523902 h 1527722"/>
              <a:gd name="connsiteX21" fmla="*/ 1040316 w 1205302"/>
              <a:gd name="connsiteY21" fmla="*/ 1102195 h 1527722"/>
              <a:gd name="connsiteX22" fmla="*/ 1020320 w 1205302"/>
              <a:gd name="connsiteY22" fmla="*/ 1159784 h 1527722"/>
              <a:gd name="connsiteX23" fmla="*/ 1014866 w 1205302"/>
              <a:gd name="connsiteY23" fmla="*/ 1502920 h 1527722"/>
              <a:gd name="connsiteX24" fmla="*/ 1196647 w 1205302"/>
              <a:gd name="connsiteY24" fmla="*/ 1511777 h 1527722"/>
              <a:gd name="connsiteX25" fmla="*/ 1202108 w 1205302"/>
              <a:gd name="connsiteY25" fmla="*/ 1162183 h 1527722"/>
              <a:gd name="connsiteX26" fmla="*/ 1205302 w 1205302"/>
              <a:gd name="connsiteY26" fmla="*/ 11998 h 1527722"/>
              <a:gd name="connsiteX27" fmla="*/ 0 w 1205302"/>
              <a:gd name="connsiteY27" fmla="*/ 0 h 1527722"/>
              <a:gd name="connsiteX0" fmla="*/ 0 w 1205302"/>
              <a:gd name="connsiteY0" fmla="*/ 0 h 1520401"/>
              <a:gd name="connsiteX1" fmla="*/ 30622 w 1205302"/>
              <a:gd name="connsiteY1" fmla="*/ 1444719 h 1520401"/>
              <a:gd name="connsiteX2" fmla="*/ 227534 w 1205302"/>
              <a:gd name="connsiteY2" fmla="*/ 1450130 h 1520401"/>
              <a:gd name="connsiteX3" fmla="*/ 221377 w 1205302"/>
              <a:gd name="connsiteY3" fmla="*/ 1130987 h 1520401"/>
              <a:gd name="connsiteX4" fmla="*/ 198144 w 1205302"/>
              <a:gd name="connsiteY4" fmla="*/ 1111182 h 1520401"/>
              <a:gd name="connsiteX5" fmla="*/ 191256 w 1205302"/>
              <a:gd name="connsiteY5" fmla="*/ 510087 h 1520401"/>
              <a:gd name="connsiteX6" fmla="*/ 219279 w 1205302"/>
              <a:gd name="connsiteY6" fmla="*/ 478466 h 1520401"/>
              <a:gd name="connsiteX7" fmla="*/ 232288 w 1205302"/>
              <a:gd name="connsiteY7" fmla="*/ 445940 h 1520401"/>
              <a:gd name="connsiteX8" fmla="*/ 233506 w 1205302"/>
              <a:gd name="connsiteY8" fmla="*/ 354183 h 1520401"/>
              <a:gd name="connsiteX9" fmla="*/ 216262 w 1205302"/>
              <a:gd name="connsiteY9" fmla="*/ 343637 h 1520401"/>
              <a:gd name="connsiteX10" fmla="*/ 241966 w 1205302"/>
              <a:gd name="connsiteY10" fmla="*/ 283832 h 1520401"/>
              <a:gd name="connsiteX11" fmla="*/ 270567 w 1205302"/>
              <a:gd name="connsiteY11" fmla="*/ 237815 h 1520401"/>
              <a:gd name="connsiteX12" fmla="*/ 349352 w 1205302"/>
              <a:gd name="connsiteY12" fmla="*/ 230853 h 1520401"/>
              <a:gd name="connsiteX13" fmla="*/ 405606 w 1205302"/>
              <a:gd name="connsiteY13" fmla="*/ 227011 h 1520401"/>
              <a:gd name="connsiteX14" fmla="*/ 619849 w 1205302"/>
              <a:gd name="connsiteY14" fmla="*/ 224648 h 1520401"/>
              <a:gd name="connsiteX15" fmla="*/ 951588 w 1205302"/>
              <a:gd name="connsiteY15" fmla="*/ 252521 h 1520401"/>
              <a:gd name="connsiteX16" fmla="*/ 984953 w 1205302"/>
              <a:gd name="connsiteY16" fmla="*/ 262803 h 1520401"/>
              <a:gd name="connsiteX17" fmla="*/ 1011229 w 1205302"/>
              <a:gd name="connsiteY17" fmla="*/ 329536 h 1520401"/>
              <a:gd name="connsiteX18" fmla="*/ 1013047 w 1205302"/>
              <a:gd name="connsiteY18" fmla="*/ 367931 h 1520401"/>
              <a:gd name="connsiteX19" fmla="*/ 1003959 w 1205302"/>
              <a:gd name="connsiteY19" fmla="*/ 459114 h 1520401"/>
              <a:gd name="connsiteX20" fmla="*/ 1047588 w 1205302"/>
              <a:gd name="connsiteY20" fmla="*/ 523902 h 1520401"/>
              <a:gd name="connsiteX21" fmla="*/ 1040316 w 1205302"/>
              <a:gd name="connsiteY21" fmla="*/ 1102195 h 1520401"/>
              <a:gd name="connsiteX22" fmla="*/ 1020320 w 1205302"/>
              <a:gd name="connsiteY22" fmla="*/ 1159784 h 1520401"/>
              <a:gd name="connsiteX23" fmla="*/ 1014866 w 1205302"/>
              <a:gd name="connsiteY23" fmla="*/ 1502920 h 1520401"/>
              <a:gd name="connsiteX24" fmla="*/ 1196647 w 1205302"/>
              <a:gd name="connsiteY24" fmla="*/ 1511777 h 1520401"/>
              <a:gd name="connsiteX25" fmla="*/ 1202108 w 1205302"/>
              <a:gd name="connsiteY25" fmla="*/ 1162183 h 1520401"/>
              <a:gd name="connsiteX26" fmla="*/ 1205302 w 1205302"/>
              <a:gd name="connsiteY26" fmla="*/ 11998 h 1520401"/>
              <a:gd name="connsiteX27" fmla="*/ 0 w 1205302"/>
              <a:gd name="connsiteY27" fmla="*/ 0 h 1520401"/>
              <a:gd name="connsiteX0" fmla="*/ 0 w 1205302"/>
              <a:gd name="connsiteY0" fmla="*/ 0 h 1520401"/>
              <a:gd name="connsiteX1" fmla="*/ 30622 w 1205302"/>
              <a:gd name="connsiteY1" fmla="*/ 1444719 h 1520401"/>
              <a:gd name="connsiteX2" fmla="*/ 227534 w 1205302"/>
              <a:gd name="connsiteY2" fmla="*/ 1450130 h 1520401"/>
              <a:gd name="connsiteX3" fmla="*/ 221377 w 1205302"/>
              <a:gd name="connsiteY3" fmla="*/ 1130987 h 1520401"/>
              <a:gd name="connsiteX4" fmla="*/ 198144 w 1205302"/>
              <a:gd name="connsiteY4" fmla="*/ 1111182 h 1520401"/>
              <a:gd name="connsiteX5" fmla="*/ 191256 w 1205302"/>
              <a:gd name="connsiteY5" fmla="*/ 510087 h 1520401"/>
              <a:gd name="connsiteX6" fmla="*/ 219279 w 1205302"/>
              <a:gd name="connsiteY6" fmla="*/ 478466 h 1520401"/>
              <a:gd name="connsiteX7" fmla="*/ 232288 w 1205302"/>
              <a:gd name="connsiteY7" fmla="*/ 445940 h 1520401"/>
              <a:gd name="connsiteX8" fmla="*/ 233506 w 1205302"/>
              <a:gd name="connsiteY8" fmla="*/ 354183 h 1520401"/>
              <a:gd name="connsiteX9" fmla="*/ 216262 w 1205302"/>
              <a:gd name="connsiteY9" fmla="*/ 343637 h 1520401"/>
              <a:gd name="connsiteX10" fmla="*/ 241966 w 1205302"/>
              <a:gd name="connsiteY10" fmla="*/ 283832 h 1520401"/>
              <a:gd name="connsiteX11" fmla="*/ 270567 w 1205302"/>
              <a:gd name="connsiteY11" fmla="*/ 237815 h 1520401"/>
              <a:gd name="connsiteX12" fmla="*/ 349352 w 1205302"/>
              <a:gd name="connsiteY12" fmla="*/ 230853 h 1520401"/>
              <a:gd name="connsiteX13" fmla="*/ 405606 w 1205302"/>
              <a:gd name="connsiteY13" fmla="*/ 227011 h 1520401"/>
              <a:gd name="connsiteX14" fmla="*/ 619849 w 1205302"/>
              <a:gd name="connsiteY14" fmla="*/ 224648 h 1520401"/>
              <a:gd name="connsiteX15" fmla="*/ 951588 w 1205302"/>
              <a:gd name="connsiteY15" fmla="*/ 252521 h 1520401"/>
              <a:gd name="connsiteX16" fmla="*/ 984953 w 1205302"/>
              <a:gd name="connsiteY16" fmla="*/ 262803 h 1520401"/>
              <a:gd name="connsiteX17" fmla="*/ 1011229 w 1205302"/>
              <a:gd name="connsiteY17" fmla="*/ 329536 h 1520401"/>
              <a:gd name="connsiteX18" fmla="*/ 1013047 w 1205302"/>
              <a:gd name="connsiteY18" fmla="*/ 367931 h 1520401"/>
              <a:gd name="connsiteX19" fmla="*/ 1003959 w 1205302"/>
              <a:gd name="connsiteY19" fmla="*/ 459114 h 1520401"/>
              <a:gd name="connsiteX20" fmla="*/ 1047588 w 1205302"/>
              <a:gd name="connsiteY20" fmla="*/ 523902 h 1520401"/>
              <a:gd name="connsiteX21" fmla="*/ 1040316 w 1205302"/>
              <a:gd name="connsiteY21" fmla="*/ 1102195 h 1520401"/>
              <a:gd name="connsiteX22" fmla="*/ 1020320 w 1205302"/>
              <a:gd name="connsiteY22" fmla="*/ 1159784 h 1520401"/>
              <a:gd name="connsiteX23" fmla="*/ 1014866 w 1205302"/>
              <a:gd name="connsiteY23" fmla="*/ 1502920 h 1520401"/>
              <a:gd name="connsiteX24" fmla="*/ 1196647 w 1205302"/>
              <a:gd name="connsiteY24" fmla="*/ 1511777 h 1520401"/>
              <a:gd name="connsiteX25" fmla="*/ 1202108 w 1205302"/>
              <a:gd name="connsiteY25" fmla="*/ 1162183 h 1520401"/>
              <a:gd name="connsiteX26" fmla="*/ 1205302 w 1205302"/>
              <a:gd name="connsiteY26" fmla="*/ 11998 h 1520401"/>
              <a:gd name="connsiteX27" fmla="*/ 0 w 1205302"/>
              <a:gd name="connsiteY27" fmla="*/ 0 h 1520401"/>
              <a:gd name="connsiteX0" fmla="*/ 0 w 1205302"/>
              <a:gd name="connsiteY0" fmla="*/ 0 h 1511777"/>
              <a:gd name="connsiteX1" fmla="*/ 30622 w 1205302"/>
              <a:gd name="connsiteY1" fmla="*/ 1444719 h 1511777"/>
              <a:gd name="connsiteX2" fmla="*/ 227534 w 1205302"/>
              <a:gd name="connsiteY2" fmla="*/ 1450130 h 1511777"/>
              <a:gd name="connsiteX3" fmla="*/ 221377 w 1205302"/>
              <a:gd name="connsiteY3" fmla="*/ 1130987 h 1511777"/>
              <a:gd name="connsiteX4" fmla="*/ 198144 w 1205302"/>
              <a:gd name="connsiteY4" fmla="*/ 1111182 h 1511777"/>
              <a:gd name="connsiteX5" fmla="*/ 191256 w 1205302"/>
              <a:gd name="connsiteY5" fmla="*/ 510087 h 1511777"/>
              <a:gd name="connsiteX6" fmla="*/ 219279 w 1205302"/>
              <a:gd name="connsiteY6" fmla="*/ 478466 h 1511777"/>
              <a:gd name="connsiteX7" fmla="*/ 232288 w 1205302"/>
              <a:gd name="connsiteY7" fmla="*/ 445940 h 1511777"/>
              <a:gd name="connsiteX8" fmla="*/ 233506 w 1205302"/>
              <a:gd name="connsiteY8" fmla="*/ 354183 h 1511777"/>
              <a:gd name="connsiteX9" fmla="*/ 216262 w 1205302"/>
              <a:gd name="connsiteY9" fmla="*/ 343637 h 1511777"/>
              <a:gd name="connsiteX10" fmla="*/ 241966 w 1205302"/>
              <a:gd name="connsiteY10" fmla="*/ 283832 h 1511777"/>
              <a:gd name="connsiteX11" fmla="*/ 270567 w 1205302"/>
              <a:gd name="connsiteY11" fmla="*/ 237815 h 1511777"/>
              <a:gd name="connsiteX12" fmla="*/ 349352 w 1205302"/>
              <a:gd name="connsiteY12" fmla="*/ 230853 h 1511777"/>
              <a:gd name="connsiteX13" fmla="*/ 405606 w 1205302"/>
              <a:gd name="connsiteY13" fmla="*/ 227011 h 1511777"/>
              <a:gd name="connsiteX14" fmla="*/ 619849 w 1205302"/>
              <a:gd name="connsiteY14" fmla="*/ 224648 h 1511777"/>
              <a:gd name="connsiteX15" fmla="*/ 951588 w 1205302"/>
              <a:gd name="connsiteY15" fmla="*/ 252521 h 1511777"/>
              <a:gd name="connsiteX16" fmla="*/ 984953 w 1205302"/>
              <a:gd name="connsiteY16" fmla="*/ 262803 h 1511777"/>
              <a:gd name="connsiteX17" fmla="*/ 1011229 w 1205302"/>
              <a:gd name="connsiteY17" fmla="*/ 329536 h 1511777"/>
              <a:gd name="connsiteX18" fmla="*/ 1013047 w 1205302"/>
              <a:gd name="connsiteY18" fmla="*/ 367931 h 1511777"/>
              <a:gd name="connsiteX19" fmla="*/ 1003959 w 1205302"/>
              <a:gd name="connsiteY19" fmla="*/ 459114 h 1511777"/>
              <a:gd name="connsiteX20" fmla="*/ 1047588 w 1205302"/>
              <a:gd name="connsiteY20" fmla="*/ 523902 h 1511777"/>
              <a:gd name="connsiteX21" fmla="*/ 1040316 w 1205302"/>
              <a:gd name="connsiteY21" fmla="*/ 1102195 h 1511777"/>
              <a:gd name="connsiteX22" fmla="*/ 1020320 w 1205302"/>
              <a:gd name="connsiteY22" fmla="*/ 1159784 h 1511777"/>
              <a:gd name="connsiteX23" fmla="*/ 1014866 w 1205302"/>
              <a:gd name="connsiteY23" fmla="*/ 1502920 h 1511777"/>
              <a:gd name="connsiteX24" fmla="*/ 1196647 w 1205302"/>
              <a:gd name="connsiteY24" fmla="*/ 1511777 h 1511777"/>
              <a:gd name="connsiteX25" fmla="*/ 1202108 w 1205302"/>
              <a:gd name="connsiteY25" fmla="*/ 1162183 h 1511777"/>
              <a:gd name="connsiteX26" fmla="*/ 1205302 w 1205302"/>
              <a:gd name="connsiteY26" fmla="*/ 11998 h 1511777"/>
              <a:gd name="connsiteX27" fmla="*/ 0 w 1205302"/>
              <a:gd name="connsiteY27" fmla="*/ 0 h 1511777"/>
              <a:gd name="connsiteX0" fmla="*/ 0 w 1298922"/>
              <a:gd name="connsiteY0" fmla="*/ 0 h 1511777"/>
              <a:gd name="connsiteX1" fmla="*/ 30622 w 1298922"/>
              <a:gd name="connsiteY1" fmla="*/ 1444719 h 1511777"/>
              <a:gd name="connsiteX2" fmla="*/ 227534 w 1298922"/>
              <a:gd name="connsiteY2" fmla="*/ 1450130 h 1511777"/>
              <a:gd name="connsiteX3" fmla="*/ 221377 w 1298922"/>
              <a:gd name="connsiteY3" fmla="*/ 1130987 h 1511777"/>
              <a:gd name="connsiteX4" fmla="*/ 198144 w 1298922"/>
              <a:gd name="connsiteY4" fmla="*/ 1111182 h 1511777"/>
              <a:gd name="connsiteX5" fmla="*/ 191256 w 1298922"/>
              <a:gd name="connsiteY5" fmla="*/ 510087 h 1511777"/>
              <a:gd name="connsiteX6" fmla="*/ 219279 w 1298922"/>
              <a:gd name="connsiteY6" fmla="*/ 478466 h 1511777"/>
              <a:gd name="connsiteX7" fmla="*/ 232288 w 1298922"/>
              <a:gd name="connsiteY7" fmla="*/ 445940 h 1511777"/>
              <a:gd name="connsiteX8" fmla="*/ 233506 w 1298922"/>
              <a:gd name="connsiteY8" fmla="*/ 354183 h 1511777"/>
              <a:gd name="connsiteX9" fmla="*/ 216262 w 1298922"/>
              <a:gd name="connsiteY9" fmla="*/ 343637 h 1511777"/>
              <a:gd name="connsiteX10" fmla="*/ 241966 w 1298922"/>
              <a:gd name="connsiteY10" fmla="*/ 283832 h 1511777"/>
              <a:gd name="connsiteX11" fmla="*/ 270567 w 1298922"/>
              <a:gd name="connsiteY11" fmla="*/ 237815 h 1511777"/>
              <a:gd name="connsiteX12" fmla="*/ 349352 w 1298922"/>
              <a:gd name="connsiteY12" fmla="*/ 230853 h 1511777"/>
              <a:gd name="connsiteX13" fmla="*/ 405606 w 1298922"/>
              <a:gd name="connsiteY13" fmla="*/ 227011 h 1511777"/>
              <a:gd name="connsiteX14" fmla="*/ 619849 w 1298922"/>
              <a:gd name="connsiteY14" fmla="*/ 224648 h 1511777"/>
              <a:gd name="connsiteX15" fmla="*/ 951588 w 1298922"/>
              <a:gd name="connsiteY15" fmla="*/ 252521 h 1511777"/>
              <a:gd name="connsiteX16" fmla="*/ 984953 w 1298922"/>
              <a:gd name="connsiteY16" fmla="*/ 262803 h 1511777"/>
              <a:gd name="connsiteX17" fmla="*/ 1011229 w 1298922"/>
              <a:gd name="connsiteY17" fmla="*/ 329536 h 1511777"/>
              <a:gd name="connsiteX18" fmla="*/ 1013047 w 1298922"/>
              <a:gd name="connsiteY18" fmla="*/ 367931 h 1511777"/>
              <a:gd name="connsiteX19" fmla="*/ 1003959 w 1298922"/>
              <a:gd name="connsiteY19" fmla="*/ 459114 h 1511777"/>
              <a:gd name="connsiteX20" fmla="*/ 1047588 w 1298922"/>
              <a:gd name="connsiteY20" fmla="*/ 523902 h 1511777"/>
              <a:gd name="connsiteX21" fmla="*/ 1040316 w 1298922"/>
              <a:gd name="connsiteY21" fmla="*/ 1102195 h 1511777"/>
              <a:gd name="connsiteX22" fmla="*/ 1020320 w 1298922"/>
              <a:gd name="connsiteY22" fmla="*/ 1159784 h 1511777"/>
              <a:gd name="connsiteX23" fmla="*/ 1014866 w 1298922"/>
              <a:gd name="connsiteY23" fmla="*/ 1502920 h 1511777"/>
              <a:gd name="connsiteX24" fmla="*/ 1196647 w 1298922"/>
              <a:gd name="connsiteY24" fmla="*/ 1511777 h 1511777"/>
              <a:gd name="connsiteX25" fmla="*/ 1205302 w 1298922"/>
              <a:gd name="connsiteY25" fmla="*/ 11998 h 1511777"/>
              <a:gd name="connsiteX26" fmla="*/ 0 w 1298922"/>
              <a:gd name="connsiteY26" fmla="*/ 0 h 1511777"/>
              <a:gd name="connsiteX0" fmla="*/ 0 w 1214357"/>
              <a:gd name="connsiteY0" fmla="*/ 0 h 1511777"/>
              <a:gd name="connsiteX1" fmla="*/ 30622 w 1214357"/>
              <a:gd name="connsiteY1" fmla="*/ 1444719 h 1511777"/>
              <a:gd name="connsiteX2" fmla="*/ 227534 w 1214357"/>
              <a:gd name="connsiteY2" fmla="*/ 1450130 h 1511777"/>
              <a:gd name="connsiteX3" fmla="*/ 221377 w 1214357"/>
              <a:gd name="connsiteY3" fmla="*/ 1130987 h 1511777"/>
              <a:gd name="connsiteX4" fmla="*/ 198144 w 1214357"/>
              <a:gd name="connsiteY4" fmla="*/ 1111182 h 1511777"/>
              <a:gd name="connsiteX5" fmla="*/ 191256 w 1214357"/>
              <a:gd name="connsiteY5" fmla="*/ 510087 h 1511777"/>
              <a:gd name="connsiteX6" fmla="*/ 219279 w 1214357"/>
              <a:gd name="connsiteY6" fmla="*/ 478466 h 1511777"/>
              <a:gd name="connsiteX7" fmla="*/ 232288 w 1214357"/>
              <a:gd name="connsiteY7" fmla="*/ 445940 h 1511777"/>
              <a:gd name="connsiteX8" fmla="*/ 233506 w 1214357"/>
              <a:gd name="connsiteY8" fmla="*/ 354183 h 1511777"/>
              <a:gd name="connsiteX9" fmla="*/ 216262 w 1214357"/>
              <a:gd name="connsiteY9" fmla="*/ 343637 h 1511777"/>
              <a:gd name="connsiteX10" fmla="*/ 241966 w 1214357"/>
              <a:gd name="connsiteY10" fmla="*/ 283832 h 1511777"/>
              <a:gd name="connsiteX11" fmla="*/ 270567 w 1214357"/>
              <a:gd name="connsiteY11" fmla="*/ 237815 h 1511777"/>
              <a:gd name="connsiteX12" fmla="*/ 349352 w 1214357"/>
              <a:gd name="connsiteY12" fmla="*/ 230853 h 1511777"/>
              <a:gd name="connsiteX13" fmla="*/ 405606 w 1214357"/>
              <a:gd name="connsiteY13" fmla="*/ 227011 h 1511777"/>
              <a:gd name="connsiteX14" fmla="*/ 619849 w 1214357"/>
              <a:gd name="connsiteY14" fmla="*/ 224648 h 1511777"/>
              <a:gd name="connsiteX15" fmla="*/ 951588 w 1214357"/>
              <a:gd name="connsiteY15" fmla="*/ 252521 h 1511777"/>
              <a:gd name="connsiteX16" fmla="*/ 984953 w 1214357"/>
              <a:gd name="connsiteY16" fmla="*/ 262803 h 1511777"/>
              <a:gd name="connsiteX17" fmla="*/ 1011229 w 1214357"/>
              <a:gd name="connsiteY17" fmla="*/ 329536 h 1511777"/>
              <a:gd name="connsiteX18" fmla="*/ 1013047 w 1214357"/>
              <a:gd name="connsiteY18" fmla="*/ 367931 h 1511777"/>
              <a:gd name="connsiteX19" fmla="*/ 1003959 w 1214357"/>
              <a:gd name="connsiteY19" fmla="*/ 459114 h 1511777"/>
              <a:gd name="connsiteX20" fmla="*/ 1047588 w 1214357"/>
              <a:gd name="connsiteY20" fmla="*/ 523902 h 1511777"/>
              <a:gd name="connsiteX21" fmla="*/ 1040316 w 1214357"/>
              <a:gd name="connsiteY21" fmla="*/ 1102195 h 1511777"/>
              <a:gd name="connsiteX22" fmla="*/ 1020320 w 1214357"/>
              <a:gd name="connsiteY22" fmla="*/ 1159784 h 1511777"/>
              <a:gd name="connsiteX23" fmla="*/ 1014866 w 1214357"/>
              <a:gd name="connsiteY23" fmla="*/ 1502920 h 1511777"/>
              <a:gd name="connsiteX24" fmla="*/ 1196647 w 1214357"/>
              <a:gd name="connsiteY24" fmla="*/ 1511777 h 1511777"/>
              <a:gd name="connsiteX25" fmla="*/ 1205302 w 1214357"/>
              <a:gd name="connsiteY25" fmla="*/ 11998 h 1511777"/>
              <a:gd name="connsiteX26" fmla="*/ 0 w 1214357"/>
              <a:gd name="connsiteY26" fmla="*/ 0 h 1511777"/>
              <a:gd name="connsiteX0" fmla="*/ 0 w 1205940"/>
              <a:gd name="connsiteY0" fmla="*/ 0 h 1511777"/>
              <a:gd name="connsiteX1" fmla="*/ 30622 w 1205940"/>
              <a:gd name="connsiteY1" fmla="*/ 1444719 h 1511777"/>
              <a:gd name="connsiteX2" fmla="*/ 227534 w 1205940"/>
              <a:gd name="connsiteY2" fmla="*/ 1450130 h 1511777"/>
              <a:gd name="connsiteX3" fmla="*/ 221377 w 1205940"/>
              <a:gd name="connsiteY3" fmla="*/ 1130987 h 1511777"/>
              <a:gd name="connsiteX4" fmla="*/ 198144 w 1205940"/>
              <a:gd name="connsiteY4" fmla="*/ 1111182 h 1511777"/>
              <a:gd name="connsiteX5" fmla="*/ 191256 w 1205940"/>
              <a:gd name="connsiteY5" fmla="*/ 510087 h 1511777"/>
              <a:gd name="connsiteX6" fmla="*/ 219279 w 1205940"/>
              <a:gd name="connsiteY6" fmla="*/ 478466 h 1511777"/>
              <a:gd name="connsiteX7" fmla="*/ 232288 w 1205940"/>
              <a:gd name="connsiteY7" fmla="*/ 445940 h 1511777"/>
              <a:gd name="connsiteX8" fmla="*/ 233506 w 1205940"/>
              <a:gd name="connsiteY8" fmla="*/ 354183 h 1511777"/>
              <a:gd name="connsiteX9" fmla="*/ 216262 w 1205940"/>
              <a:gd name="connsiteY9" fmla="*/ 343637 h 1511777"/>
              <a:gd name="connsiteX10" fmla="*/ 241966 w 1205940"/>
              <a:gd name="connsiteY10" fmla="*/ 283832 h 1511777"/>
              <a:gd name="connsiteX11" fmla="*/ 270567 w 1205940"/>
              <a:gd name="connsiteY11" fmla="*/ 237815 h 1511777"/>
              <a:gd name="connsiteX12" fmla="*/ 349352 w 1205940"/>
              <a:gd name="connsiteY12" fmla="*/ 230853 h 1511777"/>
              <a:gd name="connsiteX13" fmla="*/ 405606 w 1205940"/>
              <a:gd name="connsiteY13" fmla="*/ 227011 h 1511777"/>
              <a:gd name="connsiteX14" fmla="*/ 619849 w 1205940"/>
              <a:gd name="connsiteY14" fmla="*/ 224648 h 1511777"/>
              <a:gd name="connsiteX15" fmla="*/ 951588 w 1205940"/>
              <a:gd name="connsiteY15" fmla="*/ 252521 h 1511777"/>
              <a:gd name="connsiteX16" fmla="*/ 984953 w 1205940"/>
              <a:gd name="connsiteY16" fmla="*/ 262803 h 1511777"/>
              <a:gd name="connsiteX17" fmla="*/ 1011229 w 1205940"/>
              <a:gd name="connsiteY17" fmla="*/ 329536 h 1511777"/>
              <a:gd name="connsiteX18" fmla="*/ 1013047 w 1205940"/>
              <a:gd name="connsiteY18" fmla="*/ 367931 h 1511777"/>
              <a:gd name="connsiteX19" fmla="*/ 1003959 w 1205940"/>
              <a:gd name="connsiteY19" fmla="*/ 459114 h 1511777"/>
              <a:gd name="connsiteX20" fmla="*/ 1047588 w 1205940"/>
              <a:gd name="connsiteY20" fmla="*/ 523902 h 1511777"/>
              <a:gd name="connsiteX21" fmla="*/ 1040316 w 1205940"/>
              <a:gd name="connsiteY21" fmla="*/ 1102195 h 1511777"/>
              <a:gd name="connsiteX22" fmla="*/ 1020320 w 1205940"/>
              <a:gd name="connsiteY22" fmla="*/ 1159784 h 1511777"/>
              <a:gd name="connsiteX23" fmla="*/ 1014866 w 1205940"/>
              <a:gd name="connsiteY23" fmla="*/ 1502920 h 1511777"/>
              <a:gd name="connsiteX24" fmla="*/ 1196647 w 1205940"/>
              <a:gd name="connsiteY24" fmla="*/ 1511777 h 1511777"/>
              <a:gd name="connsiteX25" fmla="*/ 1205302 w 1205940"/>
              <a:gd name="connsiteY25" fmla="*/ 11998 h 1511777"/>
              <a:gd name="connsiteX26" fmla="*/ 0 w 1205940"/>
              <a:gd name="connsiteY26" fmla="*/ 0 h 1511777"/>
              <a:gd name="connsiteX0" fmla="*/ 3917 w 1175318"/>
              <a:gd name="connsiteY0" fmla="*/ 0 h 1506978"/>
              <a:gd name="connsiteX1" fmla="*/ 0 w 1175318"/>
              <a:gd name="connsiteY1" fmla="*/ 1439920 h 1506978"/>
              <a:gd name="connsiteX2" fmla="*/ 196912 w 1175318"/>
              <a:gd name="connsiteY2" fmla="*/ 1445331 h 1506978"/>
              <a:gd name="connsiteX3" fmla="*/ 190755 w 1175318"/>
              <a:gd name="connsiteY3" fmla="*/ 1126188 h 1506978"/>
              <a:gd name="connsiteX4" fmla="*/ 167522 w 1175318"/>
              <a:gd name="connsiteY4" fmla="*/ 1106383 h 1506978"/>
              <a:gd name="connsiteX5" fmla="*/ 160634 w 1175318"/>
              <a:gd name="connsiteY5" fmla="*/ 505288 h 1506978"/>
              <a:gd name="connsiteX6" fmla="*/ 188657 w 1175318"/>
              <a:gd name="connsiteY6" fmla="*/ 473667 h 1506978"/>
              <a:gd name="connsiteX7" fmla="*/ 201666 w 1175318"/>
              <a:gd name="connsiteY7" fmla="*/ 441141 h 1506978"/>
              <a:gd name="connsiteX8" fmla="*/ 202884 w 1175318"/>
              <a:gd name="connsiteY8" fmla="*/ 349384 h 1506978"/>
              <a:gd name="connsiteX9" fmla="*/ 185640 w 1175318"/>
              <a:gd name="connsiteY9" fmla="*/ 338838 h 1506978"/>
              <a:gd name="connsiteX10" fmla="*/ 211344 w 1175318"/>
              <a:gd name="connsiteY10" fmla="*/ 279033 h 1506978"/>
              <a:gd name="connsiteX11" fmla="*/ 239945 w 1175318"/>
              <a:gd name="connsiteY11" fmla="*/ 233016 h 1506978"/>
              <a:gd name="connsiteX12" fmla="*/ 318730 w 1175318"/>
              <a:gd name="connsiteY12" fmla="*/ 226054 h 1506978"/>
              <a:gd name="connsiteX13" fmla="*/ 374984 w 1175318"/>
              <a:gd name="connsiteY13" fmla="*/ 222212 h 1506978"/>
              <a:gd name="connsiteX14" fmla="*/ 589227 w 1175318"/>
              <a:gd name="connsiteY14" fmla="*/ 219849 h 1506978"/>
              <a:gd name="connsiteX15" fmla="*/ 920966 w 1175318"/>
              <a:gd name="connsiteY15" fmla="*/ 247722 h 1506978"/>
              <a:gd name="connsiteX16" fmla="*/ 954331 w 1175318"/>
              <a:gd name="connsiteY16" fmla="*/ 258004 h 1506978"/>
              <a:gd name="connsiteX17" fmla="*/ 980607 w 1175318"/>
              <a:gd name="connsiteY17" fmla="*/ 324737 h 1506978"/>
              <a:gd name="connsiteX18" fmla="*/ 982425 w 1175318"/>
              <a:gd name="connsiteY18" fmla="*/ 363132 h 1506978"/>
              <a:gd name="connsiteX19" fmla="*/ 973337 w 1175318"/>
              <a:gd name="connsiteY19" fmla="*/ 454315 h 1506978"/>
              <a:gd name="connsiteX20" fmla="*/ 1016966 w 1175318"/>
              <a:gd name="connsiteY20" fmla="*/ 519103 h 1506978"/>
              <a:gd name="connsiteX21" fmla="*/ 1009694 w 1175318"/>
              <a:gd name="connsiteY21" fmla="*/ 1097396 h 1506978"/>
              <a:gd name="connsiteX22" fmla="*/ 989698 w 1175318"/>
              <a:gd name="connsiteY22" fmla="*/ 1154985 h 1506978"/>
              <a:gd name="connsiteX23" fmla="*/ 984244 w 1175318"/>
              <a:gd name="connsiteY23" fmla="*/ 1498121 h 1506978"/>
              <a:gd name="connsiteX24" fmla="*/ 1166025 w 1175318"/>
              <a:gd name="connsiteY24" fmla="*/ 1506978 h 1506978"/>
              <a:gd name="connsiteX25" fmla="*/ 1174680 w 1175318"/>
              <a:gd name="connsiteY25" fmla="*/ 7199 h 1506978"/>
              <a:gd name="connsiteX26" fmla="*/ 3917 w 1175318"/>
              <a:gd name="connsiteY26" fmla="*/ 0 h 1506978"/>
              <a:gd name="connsiteX0" fmla="*/ 2099 w 1173500"/>
              <a:gd name="connsiteY0" fmla="*/ 0 h 1506978"/>
              <a:gd name="connsiteX1" fmla="*/ 0 w 1173500"/>
              <a:gd name="connsiteY1" fmla="*/ 1487912 h 1506978"/>
              <a:gd name="connsiteX2" fmla="*/ 195094 w 1173500"/>
              <a:gd name="connsiteY2" fmla="*/ 1445331 h 1506978"/>
              <a:gd name="connsiteX3" fmla="*/ 188937 w 1173500"/>
              <a:gd name="connsiteY3" fmla="*/ 1126188 h 1506978"/>
              <a:gd name="connsiteX4" fmla="*/ 165704 w 1173500"/>
              <a:gd name="connsiteY4" fmla="*/ 1106383 h 1506978"/>
              <a:gd name="connsiteX5" fmla="*/ 158816 w 1173500"/>
              <a:gd name="connsiteY5" fmla="*/ 505288 h 1506978"/>
              <a:gd name="connsiteX6" fmla="*/ 186839 w 1173500"/>
              <a:gd name="connsiteY6" fmla="*/ 473667 h 1506978"/>
              <a:gd name="connsiteX7" fmla="*/ 199848 w 1173500"/>
              <a:gd name="connsiteY7" fmla="*/ 441141 h 1506978"/>
              <a:gd name="connsiteX8" fmla="*/ 201066 w 1173500"/>
              <a:gd name="connsiteY8" fmla="*/ 349384 h 1506978"/>
              <a:gd name="connsiteX9" fmla="*/ 183822 w 1173500"/>
              <a:gd name="connsiteY9" fmla="*/ 338838 h 1506978"/>
              <a:gd name="connsiteX10" fmla="*/ 209526 w 1173500"/>
              <a:gd name="connsiteY10" fmla="*/ 279033 h 1506978"/>
              <a:gd name="connsiteX11" fmla="*/ 238127 w 1173500"/>
              <a:gd name="connsiteY11" fmla="*/ 233016 h 1506978"/>
              <a:gd name="connsiteX12" fmla="*/ 316912 w 1173500"/>
              <a:gd name="connsiteY12" fmla="*/ 226054 h 1506978"/>
              <a:gd name="connsiteX13" fmla="*/ 373166 w 1173500"/>
              <a:gd name="connsiteY13" fmla="*/ 222212 h 1506978"/>
              <a:gd name="connsiteX14" fmla="*/ 587409 w 1173500"/>
              <a:gd name="connsiteY14" fmla="*/ 219849 h 1506978"/>
              <a:gd name="connsiteX15" fmla="*/ 919148 w 1173500"/>
              <a:gd name="connsiteY15" fmla="*/ 247722 h 1506978"/>
              <a:gd name="connsiteX16" fmla="*/ 952513 w 1173500"/>
              <a:gd name="connsiteY16" fmla="*/ 258004 h 1506978"/>
              <a:gd name="connsiteX17" fmla="*/ 978789 w 1173500"/>
              <a:gd name="connsiteY17" fmla="*/ 324737 h 1506978"/>
              <a:gd name="connsiteX18" fmla="*/ 980607 w 1173500"/>
              <a:gd name="connsiteY18" fmla="*/ 363132 h 1506978"/>
              <a:gd name="connsiteX19" fmla="*/ 971519 w 1173500"/>
              <a:gd name="connsiteY19" fmla="*/ 454315 h 1506978"/>
              <a:gd name="connsiteX20" fmla="*/ 1015148 w 1173500"/>
              <a:gd name="connsiteY20" fmla="*/ 519103 h 1506978"/>
              <a:gd name="connsiteX21" fmla="*/ 1007876 w 1173500"/>
              <a:gd name="connsiteY21" fmla="*/ 1097396 h 1506978"/>
              <a:gd name="connsiteX22" fmla="*/ 987880 w 1173500"/>
              <a:gd name="connsiteY22" fmla="*/ 1154985 h 1506978"/>
              <a:gd name="connsiteX23" fmla="*/ 982426 w 1173500"/>
              <a:gd name="connsiteY23" fmla="*/ 1498121 h 1506978"/>
              <a:gd name="connsiteX24" fmla="*/ 1164207 w 1173500"/>
              <a:gd name="connsiteY24" fmla="*/ 1506978 h 1506978"/>
              <a:gd name="connsiteX25" fmla="*/ 1172862 w 1173500"/>
              <a:gd name="connsiteY25" fmla="*/ 7199 h 1506978"/>
              <a:gd name="connsiteX26" fmla="*/ 2099 w 1173500"/>
              <a:gd name="connsiteY26" fmla="*/ 0 h 1506978"/>
              <a:gd name="connsiteX0" fmla="*/ 2099 w 1173500"/>
              <a:gd name="connsiteY0" fmla="*/ 0 h 1506978"/>
              <a:gd name="connsiteX1" fmla="*/ 0 w 1173500"/>
              <a:gd name="connsiteY1" fmla="*/ 1487912 h 1506978"/>
              <a:gd name="connsiteX2" fmla="*/ 180551 w 1173500"/>
              <a:gd name="connsiteY2" fmla="*/ 1490923 h 1506978"/>
              <a:gd name="connsiteX3" fmla="*/ 188937 w 1173500"/>
              <a:gd name="connsiteY3" fmla="*/ 1126188 h 1506978"/>
              <a:gd name="connsiteX4" fmla="*/ 165704 w 1173500"/>
              <a:gd name="connsiteY4" fmla="*/ 1106383 h 1506978"/>
              <a:gd name="connsiteX5" fmla="*/ 158816 w 1173500"/>
              <a:gd name="connsiteY5" fmla="*/ 505288 h 1506978"/>
              <a:gd name="connsiteX6" fmla="*/ 186839 w 1173500"/>
              <a:gd name="connsiteY6" fmla="*/ 473667 h 1506978"/>
              <a:gd name="connsiteX7" fmla="*/ 199848 w 1173500"/>
              <a:gd name="connsiteY7" fmla="*/ 441141 h 1506978"/>
              <a:gd name="connsiteX8" fmla="*/ 201066 w 1173500"/>
              <a:gd name="connsiteY8" fmla="*/ 349384 h 1506978"/>
              <a:gd name="connsiteX9" fmla="*/ 183822 w 1173500"/>
              <a:gd name="connsiteY9" fmla="*/ 338838 h 1506978"/>
              <a:gd name="connsiteX10" fmla="*/ 209526 w 1173500"/>
              <a:gd name="connsiteY10" fmla="*/ 279033 h 1506978"/>
              <a:gd name="connsiteX11" fmla="*/ 238127 w 1173500"/>
              <a:gd name="connsiteY11" fmla="*/ 233016 h 1506978"/>
              <a:gd name="connsiteX12" fmla="*/ 316912 w 1173500"/>
              <a:gd name="connsiteY12" fmla="*/ 226054 h 1506978"/>
              <a:gd name="connsiteX13" fmla="*/ 373166 w 1173500"/>
              <a:gd name="connsiteY13" fmla="*/ 222212 h 1506978"/>
              <a:gd name="connsiteX14" fmla="*/ 587409 w 1173500"/>
              <a:gd name="connsiteY14" fmla="*/ 219849 h 1506978"/>
              <a:gd name="connsiteX15" fmla="*/ 919148 w 1173500"/>
              <a:gd name="connsiteY15" fmla="*/ 247722 h 1506978"/>
              <a:gd name="connsiteX16" fmla="*/ 952513 w 1173500"/>
              <a:gd name="connsiteY16" fmla="*/ 258004 h 1506978"/>
              <a:gd name="connsiteX17" fmla="*/ 978789 w 1173500"/>
              <a:gd name="connsiteY17" fmla="*/ 324737 h 1506978"/>
              <a:gd name="connsiteX18" fmla="*/ 980607 w 1173500"/>
              <a:gd name="connsiteY18" fmla="*/ 363132 h 1506978"/>
              <a:gd name="connsiteX19" fmla="*/ 971519 w 1173500"/>
              <a:gd name="connsiteY19" fmla="*/ 454315 h 1506978"/>
              <a:gd name="connsiteX20" fmla="*/ 1015148 w 1173500"/>
              <a:gd name="connsiteY20" fmla="*/ 519103 h 1506978"/>
              <a:gd name="connsiteX21" fmla="*/ 1007876 w 1173500"/>
              <a:gd name="connsiteY21" fmla="*/ 1097396 h 1506978"/>
              <a:gd name="connsiteX22" fmla="*/ 987880 w 1173500"/>
              <a:gd name="connsiteY22" fmla="*/ 1154985 h 1506978"/>
              <a:gd name="connsiteX23" fmla="*/ 982426 w 1173500"/>
              <a:gd name="connsiteY23" fmla="*/ 1498121 h 1506978"/>
              <a:gd name="connsiteX24" fmla="*/ 1164207 w 1173500"/>
              <a:gd name="connsiteY24" fmla="*/ 1506978 h 1506978"/>
              <a:gd name="connsiteX25" fmla="*/ 1172862 w 1173500"/>
              <a:gd name="connsiteY25" fmla="*/ 7199 h 1506978"/>
              <a:gd name="connsiteX26" fmla="*/ 2099 w 1173500"/>
              <a:gd name="connsiteY26" fmla="*/ 0 h 1506978"/>
              <a:gd name="connsiteX0" fmla="*/ 31185 w 1202586"/>
              <a:gd name="connsiteY0" fmla="*/ 0 h 1506978"/>
              <a:gd name="connsiteX1" fmla="*/ 0 w 1202586"/>
              <a:gd name="connsiteY1" fmla="*/ 1490313 h 1506978"/>
              <a:gd name="connsiteX2" fmla="*/ 209637 w 1202586"/>
              <a:gd name="connsiteY2" fmla="*/ 1490923 h 1506978"/>
              <a:gd name="connsiteX3" fmla="*/ 218023 w 1202586"/>
              <a:gd name="connsiteY3" fmla="*/ 1126188 h 1506978"/>
              <a:gd name="connsiteX4" fmla="*/ 194790 w 1202586"/>
              <a:gd name="connsiteY4" fmla="*/ 1106383 h 1506978"/>
              <a:gd name="connsiteX5" fmla="*/ 187902 w 1202586"/>
              <a:gd name="connsiteY5" fmla="*/ 505288 h 1506978"/>
              <a:gd name="connsiteX6" fmla="*/ 215925 w 1202586"/>
              <a:gd name="connsiteY6" fmla="*/ 473667 h 1506978"/>
              <a:gd name="connsiteX7" fmla="*/ 228934 w 1202586"/>
              <a:gd name="connsiteY7" fmla="*/ 441141 h 1506978"/>
              <a:gd name="connsiteX8" fmla="*/ 230152 w 1202586"/>
              <a:gd name="connsiteY8" fmla="*/ 349384 h 1506978"/>
              <a:gd name="connsiteX9" fmla="*/ 212908 w 1202586"/>
              <a:gd name="connsiteY9" fmla="*/ 338838 h 1506978"/>
              <a:gd name="connsiteX10" fmla="*/ 238612 w 1202586"/>
              <a:gd name="connsiteY10" fmla="*/ 279033 h 1506978"/>
              <a:gd name="connsiteX11" fmla="*/ 267213 w 1202586"/>
              <a:gd name="connsiteY11" fmla="*/ 233016 h 1506978"/>
              <a:gd name="connsiteX12" fmla="*/ 345998 w 1202586"/>
              <a:gd name="connsiteY12" fmla="*/ 226054 h 1506978"/>
              <a:gd name="connsiteX13" fmla="*/ 402252 w 1202586"/>
              <a:gd name="connsiteY13" fmla="*/ 222212 h 1506978"/>
              <a:gd name="connsiteX14" fmla="*/ 616495 w 1202586"/>
              <a:gd name="connsiteY14" fmla="*/ 219849 h 1506978"/>
              <a:gd name="connsiteX15" fmla="*/ 948234 w 1202586"/>
              <a:gd name="connsiteY15" fmla="*/ 247722 h 1506978"/>
              <a:gd name="connsiteX16" fmla="*/ 981599 w 1202586"/>
              <a:gd name="connsiteY16" fmla="*/ 258004 h 1506978"/>
              <a:gd name="connsiteX17" fmla="*/ 1007875 w 1202586"/>
              <a:gd name="connsiteY17" fmla="*/ 324737 h 1506978"/>
              <a:gd name="connsiteX18" fmla="*/ 1009693 w 1202586"/>
              <a:gd name="connsiteY18" fmla="*/ 363132 h 1506978"/>
              <a:gd name="connsiteX19" fmla="*/ 1000605 w 1202586"/>
              <a:gd name="connsiteY19" fmla="*/ 454315 h 1506978"/>
              <a:gd name="connsiteX20" fmla="*/ 1044234 w 1202586"/>
              <a:gd name="connsiteY20" fmla="*/ 519103 h 1506978"/>
              <a:gd name="connsiteX21" fmla="*/ 1036962 w 1202586"/>
              <a:gd name="connsiteY21" fmla="*/ 1097396 h 1506978"/>
              <a:gd name="connsiteX22" fmla="*/ 1016966 w 1202586"/>
              <a:gd name="connsiteY22" fmla="*/ 1154985 h 1506978"/>
              <a:gd name="connsiteX23" fmla="*/ 1011512 w 1202586"/>
              <a:gd name="connsiteY23" fmla="*/ 1498121 h 1506978"/>
              <a:gd name="connsiteX24" fmla="*/ 1193293 w 1202586"/>
              <a:gd name="connsiteY24" fmla="*/ 1506978 h 1506978"/>
              <a:gd name="connsiteX25" fmla="*/ 1201948 w 1202586"/>
              <a:gd name="connsiteY25" fmla="*/ 7199 h 1506978"/>
              <a:gd name="connsiteX26" fmla="*/ 31185 w 1202586"/>
              <a:gd name="connsiteY26" fmla="*/ 0 h 1506978"/>
              <a:gd name="connsiteX0" fmla="*/ 257 w 1204380"/>
              <a:gd name="connsiteY0" fmla="*/ 0 h 1511778"/>
              <a:gd name="connsiteX1" fmla="*/ 1794 w 1204380"/>
              <a:gd name="connsiteY1" fmla="*/ 1495113 h 1511778"/>
              <a:gd name="connsiteX2" fmla="*/ 211431 w 1204380"/>
              <a:gd name="connsiteY2" fmla="*/ 1495723 h 1511778"/>
              <a:gd name="connsiteX3" fmla="*/ 219817 w 1204380"/>
              <a:gd name="connsiteY3" fmla="*/ 1130988 h 1511778"/>
              <a:gd name="connsiteX4" fmla="*/ 196584 w 1204380"/>
              <a:gd name="connsiteY4" fmla="*/ 1111183 h 1511778"/>
              <a:gd name="connsiteX5" fmla="*/ 189696 w 1204380"/>
              <a:gd name="connsiteY5" fmla="*/ 510088 h 1511778"/>
              <a:gd name="connsiteX6" fmla="*/ 217719 w 1204380"/>
              <a:gd name="connsiteY6" fmla="*/ 478467 h 1511778"/>
              <a:gd name="connsiteX7" fmla="*/ 230728 w 1204380"/>
              <a:gd name="connsiteY7" fmla="*/ 445941 h 1511778"/>
              <a:gd name="connsiteX8" fmla="*/ 231946 w 1204380"/>
              <a:gd name="connsiteY8" fmla="*/ 354184 h 1511778"/>
              <a:gd name="connsiteX9" fmla="*/ 214702 w 1204380"/>
              <a:gd name="connsiteY9" fmla="*/ 343638 h 1511778"/>
              <a:gd name="connsiteX10" fmla="*/ 240406 w 1204380"/>
              <a:gd name="connsiteY10" fmla="*/ 283833 h 1511778"/>
              <a:gd name="connsiteX11" fmla="*/ 269007 w 1204380"/>
              <a:gd name="connsiteY11" fmla="*/ 237816 h 1511778"/>
              <a:gd name="connsiteX12" fmla="*/ 347792 w 1204380"/>
              <a:gd name="connsiteY12" fmla="*/ 230854 h 1511778"/>
              <a:gd name="connsiteX13" fmla="*/ 404046 w 1204380"/>
              <a:gd name="connsiteY13" fmla="*/ 227012 h 1511778"/>
              <a:gd name="connsiteX14" fmla="*/ 618289 w 1204380"/>
              <a:gd name="connsiteY14" fmla="*/ 224649 h 1511778"/>
              <a:gd name="connsiteX15" fmla="*/ 950028 w 1204380"/>
              <a:gd name="connsiteY15" fmla="*/ 252522 h 1511778"/>
              <a:gd name="connsiteX16" fmla="*/ 983393 w 1204380"/>
              <a:gd name="connsiteY16" fmla="*/ 262804 h 1511778"/>
              <a:gd name="connsiteX17" fmla="*/ 1009669 w 1204380"/>
              <a:gd name="connsiteY17" fmla="*/ 329537 h 1511778"/>
              <a:gd name="connsiteX18" fmla="*/ 1011487 w 1204380"/>
              <a:gd name="connsiteY18" fmla="*/ 367932 h 1511778"/>
              <a:gd name="connsiteX19" fmla="*/ 1002399 w 1204380"/>
              <a:gd name="connsiteY19" fmla="*/ 459115 h 1511778"/>
              <a:gd name="connsiteX20" fmla="*/ 1046028 w 1204380"/>
              <a:gd name="connsiteY20" fmla="*/ 523903 h 1511778"/>
              <a:gd name="connsiteX21" fmla="*/ 1038756 w 1204380"/>
              <a:gd name="connsiteY21" fmla="*/ 1102196 h 1511778"/>
              <a:gd name="connsiteX22" fmla="*/ 1018760 w 1204380"/>
              <a:gd name="connsiteY22" fmla="*/ 1159785 h 1511778"/>
              <a:gd name="connsiteX23" fmla="*/ 1013306 w 1204380"/>
              <a:gd name="connsiteY23" fmla="*/ 1502921 h 1511778"/>
              <a:gd name="connsiteX24" fmla="*/ 1195087 w 1204380"/>
              <a:gd name="connsiteY24" fmla="*/ 1511778 h 1511778"/>
              <a:gd name="connsiteX25" fmla="*/ 1203742 w 1204380"/>
              <a:gd name="connsiteY25" fmla="*/ 11999 h 1511778"/>
              <a:gd name="connsiteX26" fmla="*/ 257 w 1204380"/>
              <a:gd name="connsiteY26" fmla="*/ 0 h 1511778"/>
              <a:gd name="connsiteX0" fmla="*/ 257 w 1205369"/>
              <a:gd name="connsiteY0" fmla="*/ 0 h 1511778"/>
              <a:gd name="connsiteX1" fmla="*/ 1794 w 1205369"/>
              <a:gd name="connsiteY1" fmla="*/ 1495113 h 1511778"/>
              <a:gd name="connsiteX2" fmla="*/ 211431 w 1205369"/>
              <a:gd name="connsiteY2" fmla="*/ 1495723 h 1511778"/>
              <a:gd name="connsiteX3" fmla="*/ 219817 w 1205369"/>
              <a:gd name="connsiteY3" fmla="*/ 1130988 h 1511778"/>
              <a:gd name="connsiteX4" fmla="*/ 196584 w 1205369"/>
              <a:gd name="connsiteY4" fmla="*/ 1111183 h 1511778"/>
              <a:gd name="connsiteX5" fmla="*/ 189696 w 1205369"/>
              <a:gd name="connsiteY5" fmla="*/ 510088 h 1511778"/>
              <a:gd name="connsiteX6" fmla="*/ 217719 w 1205369"/>
              <a:gd name="connsiteY6" fmla="*/ 478467 h 1511778"/>
              <a:gd name="connsiteX7" fmla="*/ 230728 w 1205369"/>
              <a:gd name="connsiteY7" fmla="*/ 445941 h 1511778"/>
              <a:gd name="connsiteX8" fmla="*/ 231946 w 1205369"/>
              <a:gd name="connsiteY8" fmla="*/ 354184 h 1511778"/>
              <a:gd name="connsiteX9" fmla="*/ 214702 w 1205369"/>
              <a:gd name="connsiteY9" fmla="*/ 343638 h 1511778"/>
              <a:gd name="connsiteX10" fmla="*/ 240406 w 1205369"/>
              <a:gd name="connsiteY10" fmla="*/ 283833 h 1511778"/>
              <a:gd name="connsiteX11" fmla="*/ 269007 w 1205369"/>
              <a:gd name="connsiteY11" fmla="*/ 237816 h 1511778"/>
              <a:gd name="connsiteX12" fmla="*/ 347792 w 1205369"/>
              <a:gd name="connsiteY12" fmla="*/ 230854 h 1511778"/>
              <a:gd name="connsiteX13" fmla="*/ 404046 w 1205369"/>
              <a:gd name="connsiteY13" fmla="*/ 227012 h 1511778"/>
              <a:gd name="connsiteX14" fmla="*/ 618289 w 1205369"/>
              <a:gd name="connsiteY14" fmla="*/ 224649 h 1511778"/>
              <a:gd name="connsiteX15" fmla="*/ 950028 w 1205369"/>
              <a:gd name="connsiteY15" fmla="*/ 252522 h 1511778"/>
              <a:gd name="connsiteX16" fmla="*/ 983393 w 1205369"/>
              <a:gd name="connsiteY16" fmla="*/ 262804 h 1511778"/>
              <a:gd name="connsiteX17" fmla="*/ 1009669 w 1205369"/>
              <a:gd name="connsiteY17" fmla="*/ 329537 h 1511778"/>
              <a:gd name="connsiteX18" fmla="*/ 1011487 w 1205369"/>
              <a:gd name="connsiteY18" fmla="*/ 367932 h 1511778"/>
              <a:gd name="connsiteX19" fmla="*/ 1002399 w 1205369"/>
              <a:gd name="connsiteY19" fmla="*/ 459115 h 1511778"/>
              <a:gd name="connsiteX20" fmla="*/ 1046028 w 1205369"/>
              <a:gd name="connsiteY20" fmla="*/ 523903 h 1511778"/>
              <a:gd name="connsiteX21" fmla="*/ 1038756 w 1205369"/>
              <a:gd name="connsiteY21" fmla="*/ 1102196 h 1511778"/>
              <a:gd name="connsiteX22" fmla="*/ 1018760 w 1205369"/>
              <a:gd name="connsiteY22" fmla="*/ 1159785 h 1511778"/>
              <a:gd name="connsiteX23" fmla="*/ 1013306 w 1205369"/>
              <a:gd name="connsiteY23" fmla="*/ 1502921 h 1511778"/>
              <a:gd name="connsiteX24" fmla="*/ 1202358 w 1205369"/>
              <a:gd name="connsiteY24" fmla="*/ 1511778 h 1511778"/>
              <a:gd name="connsiteX25" fmla="*/ 1203742 w 1205369"/>
              <a:gd name="connsiteY25" fmla="*/ 11999 h 1511778"/>
              <a:gd name="connsiteX26" fmla="*/ 257 w 1205369"/>
              <a:gd name="connsiteY26" fmla="*/ 0 h 1511778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11487 w 1205369"/>
              <a:gd name="connsiteY18" fmla="*/ 367932 h 1515701"/>
              <a:gd name="connsiteX19" fmla="*/ 1002399 w 1205369"/>
              <a:gd name="connsiteY19" fmla="*/ 459115 h 1515701"/>
              <a:gd name="connsiteX20" fmla="*/ 1046028 w 1205369"/>
              <a:gd name="connsiteY20" fmla="*/ 523903 h 1515701"/>
              <a:gd name="connsiteX21" fmla="*/ 1038756 w 1205369"/>
              <a:gd name="connsiteY21" fmla="*/ 1102196 h 1515701"/>
              <a:gd name="connsiteX22" fmla="*/ 1018760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11487 w 1205369"/>
              <a:gd name="connsiteY18" fmla="*/ 367932 h 1515701"/>
              <a:gd name="connsiteX19" fmla="*/ 1002399 w 1205369"/>
              <a:gd name="connsiteY19" fmla="*/ 459115 h 1515701"/>
              <a:gd name="connsiteX20" fmla="*/ 1046028 w 1205369"/>
              <a:gd name="connsiteY20" fmla="*/ 523903 h 1515701"/>
              <a:gd name="connsiteX21" fmla="*/ 1038756 w 1205369"/>
              <a:gd name="connsiteY21" fmla="*/ 1102196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11487 w 1205369"/>
              <a:gd name="connsiteY18" fmla="*/ 367932 h 1515701"/>
              <a:gd name="connsiteX19" fmla="*/ 1002399 w 1205369"/>
              <a:gd name="connsiteY19" fmla="*/ 459115 h 1515701"/>
              <a:gd name="connsiteX20" fmla="*/ 1046028 w 1205369"/>
              <a:gd name="connsiteY20" fmla="*/ 523903 h 1515701"/>
              <a:gd name="connsiteX21" fmla="*/ 1031542 w 1205369"/>
              <a:gd name="connsiteY21" fmla="*/ 1094998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11487 w 1205369"/>
              <a:gd name="connsiteY18" fmla="*/ 367932 h 1515701"/>
              <a:gd name="connsiteX19" fmla="*/ 1002399 w 1205369"/>
              <a:gd name="connsiteY19" fmla="*/ 459115 h 1515701"/>
              <a:gd name="connsiteX20" fmla="*/ 1038813 w 1205369"/>
              <a:gd name="connsiteY20" fmla="*/ 526302 h 1515701"/>
              <a:gd name="connsiteX21" fmla="*/ 1031542 w 1205369"/>
              <a:gd name="connsiteY21" fmla="*/ 1094998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11487 w 1205369"/>
              <a:gd name="connsiteY18" fmla="*/ 367932 h 1515701"/>
              <a:gd name="connsiteX19" fmla="*/ 998792 w 1205369"/>
              <a:gd name="connsiteY19" fmla="*/ 471113 h 1515701"/>
              <a:gd name="connsiteX20" fmla="*/ 1038813 w 1205369"/>
              <a:gd name="connsiteY20" fmla="*/ 526302 h 1515701"/>
              <a:gd name="connsiteX21" fmla="*/ 1031542 w 1205369"/>
              <a:gd name="connsiteY21" fmla="*/ 1094998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04273 w 1205369"/>
              <a:gd name="connsiteY18" fmla="*/ 367932 h 1515701"/>
              <a:gd name="connsiteX19" fmla="*/ 998792 w 1205369"/>
              <a:gd name="connsiteY19" fmla="*/ 471113 h 1515701"/>
              <a:gd name="connsiteX20" fmla="*/ 1038813 w 1205369"/>
              <a:gd name="connsiteY20" fmla="*/ 526302 h 1515701"/>
              <a:gd name="connsiteX21" fmla="*/ 1031542 w 1205369"/>
              <a:gd name="connsiteY21" fmla="*/ 1094998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0 h 1515701"/>
              <a:gd name="connsiteX1" fmla="*/ 1794 w 1205369"/>
              <a:gd name="connsiteY1" fmla="*/ 1495113 h 1515701"/>
              <a:gd name="connsiteX2" fmla="*/ 211431 w 1205369"/>
              <a:gd name="connsiteY2" fmla="*/ 1495723 h 1515701"/>
              <a:gd name="connsiteX3" fmla="*/ 219817 w 1205369"/>
              <a:gd name="connsiteY3" fmla="*/ 1130988 h 1515701"/>
              <a:gd name="connsiteX4" fmla="*/ 196584 w 1205369"/>
              <a:gd name="connsiteY4" fmla="*/ 1111183 h 1515701"/>
              <a:gd name="connsiteX5" fmla="*/ 189696 w 1205369"/>
              <a:gd name="connsiteY5" fmla="*/ 510088 h 1515701"/>
              <a:gd name="connsiteX6" fmla="*/ 217719 w 1205369"/>
              <a:gd name="connsiteY6" fmla="*/ 478467 h 1515701"/>
              <a:gd name="connsiteX7" fmla="*/ 230728 w 1205369"/>
              <a:gd name="connsiteY7" fmla="*/ 445941 h 1515701"/>
              <a:gd name="connsiteX8" fmla="*/ 231946 w 1205369"/>
              <a:gd name="connsiteY8" fmla="*/ 354184 h 1515701"/>
              <a:gd name="connsiteX9" fmla="*/ 214702 w 1205369"/>
              <a:gd name="connsiteY9" fmla="*/ 343638 h 1515701"/>
              <a:gd name="connsiteX10" fmla="*/ 240406 w 1205369"/>
              <a:gd name="connsiteY10" fmla="*/ 283833 h 1515701"/>
              <a:gd name="connsiteX11" fmla="*/ 269007 w 1205369"/>
              <a:gd name="connsiteY11" fmla="*/ 237816 h 1515701"/>
              <a:gd name="connsiteX12" fmla="*/ 347792 w 1205369"/>
              <a:gd name="connsiteY12" fmla="*/ 230854 h 1515701"/>
              <a:gd name="connsiteX13" fmla="*/ 404046 w 1205369"/>
              <a:gd name="connsiteY13" fmla="*/ 227012 h 1515701"/>
              <a:gd name="connsiteX14" fmla="*/ 618289 w 1205369"/>
              <a:gd name="connsiteY14" fmla="*/ 224649 h 1515701"/>
              <a:gd name="connsiteX15" fmla="*/ 950028 w 1205369"/>
              <a:gd name="connsiteY15" fmla="*/ 252522 h 1515701"/>
              <a:gd name="connsiteX16" fmla="*/ 983393 w 1205369"/>
              <a:gd name="connsiteY16" fmla="*/ 262804 h 1515701"/>
              <a:gd name="connsiteX17" fmla="*/ 1009669 w 1205369"/>
              <a:gd name="connsiteY17" fmla="*/ 329537 h 1515701"/>
              <a:gd name="connsiteX18" fmla="*/ 1004273 w 1205369"/>
              <a:gd name="connsiteY18" fmla="*/ 367932 h 1515701"/>
              <a:gd name="connsiteX19" fmla="*/ 998792 w 1205369"/>
              <a:gd name="connsiteY19" fmla="*/ 471113 h 1515701"/>
              <a:gd name="connsiteX20" fmla="*/ 1038813 w 1205369"/>
              <a:gd name="connsiteY20" fmla="*/ 526302 h 1515701"/>
              <a:gd name="connsiteX21" fmla="*/ 1031542 w 1205369"/>
              <a:gd name="connsiteY21" fmla="*/ 1094998 h 1515701"/>
              <a:gd name="connsiteX22" fmla="*/ 1006135 w 1205369"/>
              <a:gd name="connsiteY22" fmla="*/ 1159785 h 1515701"/>
              <a:gd name="connsiteX23" fmla="*/ 1007896 w 1205369"/>
              <a:gd name="connsiteY23" fmla="*/ 1514920 h 1515701"/>
              <a:gd name="connsiteX24" fmla="*/ 1202358 w 1205369"/>
              <a:gd name="connsiteY24" fmla="*/ 1511778 h 1515701"/>
              <a:gd name="connsiteX25" fmla="*/ 1203742 w 1205369"/>
              <a:gd name="connsiteY25" fmla="*/ 11999 h 1515701"/>
              <a:gd name="connsiteX26" fmla="*/ 257 w 1205369"/>
              <a:gd name="connsiteY26" fmla="*/ 0 h 1515701"/>
              <a:gd name="connsiteX0" fmla="*/ 257 w 1205369"/>
              <a:gd name="connsiteY0" fmla="*/ 115179 h 1630880"/>
              <a:gd name="connsiteX1" fmla="*/ 1794 w 1205369"/>
              <a:gd name="connsiteY1" fmla="*/ 1610292 h 1630880"/>
              <a:gd name="connsiteX2" fmla="*/ 211431 w 1205369"/>
              <a:gd name="connsiteY2" fmla="*/ 1610902 h 1630880"/>
              <a:gd name="connsiteX3" fmla="*/ 219817 w 1205369"/>
              <a:gd name="connsiteY3" fmla="*/ 1246167 h 1630880"/>
              <a:gd name="connsiteX4" fmla="*/ 196584 w 1205369"/>
              <a:gd name="connsiteY4" fmla="*/ 1226362 h 1630880"/>
              <a:gd name="connsiteX5" fmla="*/ 189696 w 1205369"/>
              <a:gd name="connsiteY5" fmla="*/ 625267 h 1630880"/>
              <a:gd name="connsiteX6" fmla="*/ 217719 w 1205369"/>
              <a:gd name="connsiteY6" fmla="*/ 593646 h 1630880"/>
              <a:gd name="connsiteX7" fmla="*/ 230728 w 1205369"/>
              <a:gd name="connsiteY7" fmla="*/ 561120 h 1630880"/>
              <a:gd name="connsiteX8" fmla="*/ 231946 w 1205369"/>
              <a:gd name="connsiteY8" fmla="*/ 469363 h 1630880"/>
              <a:gd name="connsiteX9" fmla="*/ 214702 w 1205369"/>
              <a:gd name="connsiteY9" fmla="*/ 458817 h 1630880"/>
              <a:gd name="connsiteX10" fmla="*/ 240406 w 1205369"/>
              <a:gd name="connsiteY10" fmla="*/ 399012 h 1630880"/>
              <a:gd name="connsiteX11" fmla="*/ 269007 w 1205369"/>
              <a:gd name="connsiteY11" fmla="*/ 352995 h 1630880"/>
              <a:gd name="connsiteX12" fmla="*/ 347792 w 1205369"/>
              <a:gd name="connsiteY12" fmla="*/ 346033 h 1630880"/>
              <a:gd name="connsiteX13" fmla="*/ 404046 w 1205369"/>
              <a:gd name="connsiteY13" fmla="*/ 342191 h 1630880"/>
              <a:gd name="connsiteX14" fmla="*/ 618289 w 1205369"/>
              <a:gd name="connsiteY14" fmla="*/ 339828 h 1630880"/>
              <a:gd name="connsiteX15" fmla="*/ 950028 w 1205369"/>
              <a:gd name="connsiteY15" fmla="*/ 367701 h 1630880"/>
              <a:gd name="connsiteX16" fmla="*/ 983393 w 1205369"/>
              <a:gd name="connsiteY16" fmla="*/ 377983 h 1630880"/>
              <a:gd name="connsiteX17" fmla="*/ 1009669 w 1205369"/>
              <a:gd name="connsiteY17" fmla="*/ 444716 h 1630880"/>
              <a:gd name="connsiteX18" fmla="*/ 1004273 w 1205369"/>
              <a:gd name="connsiteY18" fmla="*/ 483111 h 1630880"/>
              <a:gd name="connsiteX19" fmla="*/ 998792 w 1205369"/>
              <a:gd name="connsiteY19" fmla="*/ 586292 h 1630880"/>
              <a:gd name="connsiteX20" fmla="*/ 1038813 w 1205369"/>
              <a:gd name="connsiteY20" fmla="*/ 641481 h 1630880"/>
              <a:gd name="connsiteX21" fmla="*/ 1031542 w 1205369"/>
              <a:gd name="connsiteY21" fmla="*/ 1210177 h 1630880"/>
              <a:gd name="connsiteX22" fmla="*/ 1006135 w 1205369"/>
              <a:gd name="connsiteY22" fmla="*/ 1274964 h 1630880"/>
              <a:gd name="connsiteX23" fmla="*/ 1007896 w 1205369"/>
              <a:gd name="connsiteY23" fmla="*/ 1630099 h 1630880"/>
              <a:gd name="connsiteX24" fmla="*/ 1202358 w 1205369"/>
              <a:gd name="connsiteY24" fmla="*/ 1626957 h 1630880"/>
              <a:gd name="connsiteX25" fmla="*/ 1203742 w 1205369"/>
              <a:gd name="connsiteY25" fmla="*/ 0 h 1630880"/>
              <a:gd name="connsiteX26" fmla="*/ 257 w 1205369"/>
              <a:gd name="connsiteY26" fmla="*/ 115179 h 1630880"/>
              <a:gd name="connsiteX0" fmla="*/ 2070 w 1203575"/>
              <a:gd name="connsiteY0" fmla="*/ 88783 h 1630880"/>
              <a:gd name="connsiteX1" fmla="*/ 0 w 1203575"/>
              <a:gd name="connsiteY1" fmla="*/ 1610292 h 1630880"/>
              <a:gd name="connsiteX2" fmla="*/ 209637 w 1203575"/>
              <a:gd name="connsiteY2" fmla="*/ 1610902 h 1630880"/>
              <a:gd name="connsiteX3" fmla="*/ 218023 w 1203575"/>
              <a:gd name="connsiteY3" fmla="*/ 1246167 h 1630880"/>
              <a:gd name="connsiteX4" fmla="*/ 194790 w 1203575"/>
              <a:gd name="connsiteY4" fmla="*/ 1226362 h 1630880"/>
              <a:gd name="connsiteX5" fmla="*/ 187902 w 1203575"/>
              <a:gd name="connsiteY5" fmla="*/ 625267 h 1630880"/>
              <a:gd name="connsiteX6" fmla="*/ 215925 w 1203575"/>
              <a:gd name="connsiteY6" fmla="*/ 593646 h 1630880"/>
              <a:gd name="connsiteX7" fmla="*/ 228934 w 1203575"/>
              <a:gd name="connsiteY7" fmla="*/ 561120 h 1630880"/>
              <a:gd name="connsiteX8" fmla="*/ 230152 w 1203575"/>
              <a:gd name="connsiteY8" fmla="*/ 469363 h 1630880"/>
              <a:gd name="connsiteX9" fmla="*/ 212908 w 1203575"/>
              <a:gd name="connsiteY9" fmla="*/ 458817 h 1630880"/>
              <a:gd name="connsiteX10" fmla="*/ 238612 w 1203575"/>
              <a:gd name="connsiteY10" fmla="*/ 399012 h 1630880"/>
              <a:gd name="connsiteX11" fmla="*/ 267213 w 1203575"/>
              <a:gd name="connsiteY11" fmla="*/ 352995 h 1630880"/>
              <a:gd name="connsiteX12" fmla="*/ 345998 w 1203575"/>
              <a:gd name="connsiteY12" fmla="*/ 346033 h 1630880"/>
              <a:gd name="connsiteX13" fmla="*/ 402252 w 1203575"/>
              <a:gd name="connsiteY13" fmla="*/ 342191 h 1630880"/>
              <a:gd name="connsiteX14" fmla="*/ 616495 w 1203575"/>
              <a:gd name="connsiteY14" fmla="*/ 339828 h 1630880"/>
              <a:gd name="connsiteX15" fmla="*/ 948234 w 1203575"/>
              <a:gd name="connsiteY15" fmla="*/ 367701 h 1630880"/>
              <a:gd name="connsiteX16" fmla="*/ 981599 w 1203575"/>
              <a:gd name="connsiteY16" fmla="*/ 377983 h 1630880"/>
              <a:gd name="connsiteX17" fmla="*/ 1007875 w 1203575"/>
              <a:gd name="connsiteY17" fmla="*/ 444716 h 1630880"/>
              <a:gd name="connsiteX18" fmla="*/ 1002479 w 1203575"/>
              <a:gd name="connsiteY18" fmla="*/ 483111 h 1630880"/>
              <a:gd name="connsiteX19" fmla="*/ 996998 w 1203575"/>
              <a:gd name="connsiteY19" fmla="*/ 586292 h 1630880"/>
              <a:gd name="connsiteX20" fmla="*/ 1037019 w 1203575"/>
              <a:gd name="connsiteY20" fmla="*/ 641481 h 1630880"/>
              <a:gd name="connsiteX21" fmla="*/ 1029748 w 1203575"/>
              <a:gd name="connsiteY21" fmla="*/ 1210177 h 1630880"/>
              <a:gd name="connsiteX22" fmla="*/ 1004341 w 1203575"/>
              <a:gd name="connsiteY22" fmla="*/ 1274964 h 1630880"/>
              <a:gd name="connsiteX23" fmla="*/ 1006102 w 1203575"/>
              <a:gd name="connsiteY23" fmla="*/ 1630099 h 1630880"/>
              <a:gd name="connsiteX24" fmla="*/ 1200564 w 1203575"/>
              <a:gd name="connsiteY24" fmla="*/ 1626957 h 1630880"/>
              <a:gd name="connsiteX25" fmla="*/ 1201948 w 1203575"/>
              <a:gd name="connsiteY25" fmla="*/ 0 h 1630880"/>
              <a:gd name="connsiteX26" fmla="*/ 2070 w 1203575"/>
              <a:gd name="connsiteY26" fmla="*/ 88783 h 1630880"/>
              <a:gd name="connsiteX0" fmla="*/ 2070 w 1201858"/>
              <a:gd name="connsiteY0" fmla="*/ 71986 h 1614083"/>
              <a:gd name="connsiteX1" fmla="*/ 0 w 1201858"/>
              <a:gd name="connsiteY1" fmla="*/ 1593495 h 1614083"/>
              <a:gd name="connsiteX2" fmla="*/ 209637 w 1201858"/>
              <a:gd name="connsiteY2" fmla="*/ 1594105 h 1614083"/>
              <a:gd name="connsiteX3" fmla="*/ 218023 w 1201858"/>
              <a:gd name="connsiteY3" fmla="*/ 1229370 h 1614083"/>
              <a:gd name="connsiteX4" fmla="*/ 194790 w 1201858"/>
              <a:gd name="connsiteY4" fmla="*/ 1209565 h 1614083"/>
              <a:gd name="connsiteX5" fmla="*/ 187902 w 1201858"/>
              <a:gd name="connsiteY5" fmla="*/ 608470 h 1614083"/>
              <a:gd name="connsiteX6" fmla="*/ 215925 w 1201858"/>
              <a:gd name="connsiteY6" fmla="*/ 576849 h 1614083"/>
              <a:gd name="connsiteX7" fmla="*/ 228934 w 1201858"/>
              <a:gd name="connsiteY7" fmla="*/ 544323 h 1614083"/>
              <a:gd name="connsiteX8" fmla="*/ 230152 w 1201858"/>
              <a:gd name="connsiteY8" fmla="*/ 452566 h 1614083"/>
              <a:gd name="connsiteX9" fmla="*/ 212908 w 1201858"/>
              <a:gd name="connsiteY9" fmla="*/ 442020 h 1614083"/>
              <a:gd name="connsiteX10" fmla="*/ 238612 w 1201858"/>
              <a:gd name="connsiteY10" fmla="*/ 382215 h 1614083"/>
              <a:gd name="connsiteX11" fmla="*/ 267213 w 1201858"/>
              <a:gd name="connsiteY11" fmla="*/ 336198 h 1614083"/>
              <a:gd name="connsiteX12" fmla="*/ 345998 w 1201858"/>
              <a:gd name="connsiteY12" fmla="*/ 329236 h 1614083"/>
              <a:gd name="connsiteX13" fmla="*/ 402252 w 1201858"/>
              <a:gd name="connsiteY13" fmla="*/ 325394 h 1614083"/>
              <a:gd name="connsiteX14" fmla="*/ 616495 w 1201858"/>
              <a:gd name="connsiteY14" fmla="*/ 323031 h 1614083"/>
              <a:gd name="connsiteX15" fmla="*/ 948234 w 1201858"/>
              <a:gd name="connsiteY15" fmla="*/ 350904 h 1614083"/>
              <a:gd name="connsiteX16" fmla="*/ 981599 w 1201858"/>
              <a:gd name="connsiteY16" fmla="*/ 361186 h 1614083"/>
              <a:gd name="connsiteX17" fmla="*/ 1007875 w 1201858"/>
              <a:gd name="connsiteY17" fmla="*/ 427919 h 1614083"/>
              <a:gd name="connsiteX18" fmla="*/ 1002479 w 1201858"/>
              <a:gd name="connsiteY18" fmla="*/ 466314 h 1614083"/>
              <a:gd name="connsiteX19" fmla="*/ 996998 w 1201858"/>
              <a:gd name="connsiteY19" fmla="*/ 569495 h 1614083"/>
              <a:gd name="connsiteX20" fmla="*/ 1037019 w 1201858"/>
              <a:gd name="connsiteY20" fmla="*/ 624684 h 1614083"/>
              <a:gd name="connsiteX21" fmla="*/ 1029748 w 1201858"/>
              <a:gd name="connsiteY21" fmla="*/ 1193380 h 1614083"/>
              <a:gd name="connsiteX22" fmla="*/ 1004341 w 1201858"/>
              <a:gd name="connsiteY22" fmla="*/ 1258167 h 1614083"/>
              <a:gd name="connsiteX23" fmla="*/ 1006102 w 1201858"/>
              <a:gd name="connsiteY23" fmla="*/ 1613302 h 1614083"/>
              <a:gd name="connsiteX24" fmla="*/ 1200564 w 1201858"/>
              <a:gd name="connsiteY24" fmla="*/ 1610160 h 1614083"/>
              <a:gd name="connsiteX25" fmla="*/ 1198341 w 1201858"/>
              <a:gd name="connsiteY25" fmla="*/ 0 h 1614083"/>
              <a:gd name="connsiteX26" fmla="*/ 2070 w 1201858"/>
              <a:gd name="connsiteY26" fmla="*/ 71986 h 1614083"/>
              <a:gd name="connsiteX0" fmla="*/ 3874 w 1201858"/>
              <a:gd name="connsiteY0" fmla="*/ 45591 h 1614083"/>
              <a:gd name="connsiteX1" fmla="*/ 0 w 1201858"/>
              <a:gd name="connsiteY1" fmla="*/ 1593495 h 1614083"/>
              <a:gd name="connsiteX2" fmla="*/ 209637 w 1201858"/>
              <a:gd name="connsiteY2" fmla="*/ 1594105 h 1614083"/>
              <a:gd name="connsiteX3" fmla="*/ 218023 w 1201858"/>
              <a:gd name="connsiteY3" fmla="*/ 1229370 h 1614083"/>
              <a:gd name="connsiteX4" fmla="*/ 194790 w 1201858"/>
              <a:gd name="connsiteY4" fmla="*/ 1209565 h 1614083"/>
              <a:gd name="connsiteX5" fmla="*/ 187902 w 1201858"/>
              <a:gd name="connsiteY5" fmla="*/ 608470 h 1614083"/>
              <a:gd name="connsiteX6" fmla="*/ 215925 w 1201858"/>
              <a:gd name="connsiteY6" fmla="*/ 576849 h 1614083"/>
              <a:gd name="connsiteX7" fmla="*/ 228934 w 1201858"/>
              <a:gd name="connsiteY7" fmla="*/ 544323 h 1614083"/>
              <a:gd name="connsiteX8" fmla="*/ 230152 w 1201858"/>
              <a:gd name="connsiteY8" fmla="*/ 452566 h 1614083"/>
              <a:gd name="connsiteX9" fmla="*/ 212908 w 1201858"/>
              <a:gd name="connsiteY9" fmla="*/ 442020 h 1614083"/>
              <a:gd name="connsiteX10" fmla="*/ 238612 w 1201858"/>
              <a:gd name="connsiteY10" fmla="*/ 382215 h 1614083"/>
              <a:gd name="connsiteX11" fmla="*/ 267213 w 1201858"/>
              <a:gd name="connsiteY11" fmla="*/ 336198 h 1614083"/>
              <a:gd name="connsiteX12" fmla="*/ 345998 w 1201858"/>
              <a:gd name="connsiteY12" fmla="*/ 329236 h 1614083"/>
              <a:gd name="connsiteX13" fmla="*/ 402252 w 1201858"/>
              <a:gd name="connsiteY13" fmla="*/ 325394 h 1614083"/>
              <a:gd name="connsiteX14" fmla="*/ 616495 w 1201858"/>
              <a:gd name="connsiteY14" fmla="*/ 323031 h 1614083"/>
              <a:gd name="connsiteX15" fmla="*/ 948234 w 1201858"/>
              <a:gd name="connsiteY15" fmla="*/ 350904 h 1614083"/>
              <a:gd name="connsiteX16" fmla="*/ 981599 w 1201858"/>
              <a:gd name="connsiteY16" fmla="*/ 361186 h 1614083"/>
              <a:gd name="connsiteX17" fmla="*/ 1007875 w 1201858"/>
              <a:gd name="connsiteY17" fmla="*/ 427919 h 1614083"/>
              <a:gd name="connsiteX18" fmla="*/ 1002479 w 1201858"/>
              <a:gd name="connsiteY18" fmla="*/ 466314 h 1614083"/>
              <a:gd name="connsiteX19" fmla="*/ 996998 w 1201858"/>
              <a:gd name="connsiteY19" fmla="*/ 569495 h 1614083"/>
              <a:gd name="connsiteX20" fmla="*/ 1037019 w 1201858"/>
              <a:gd name="connsiteY20" fmla="*/ 624684 h 1614083"/>
              <a:gd name="connsiteX21" fmla="*/ 1029748 w 1201858"/>
              <a:gd name="connsiteY21" fmla="*/ 1193380 h 1614083"/>
              <a:gd name="connsiteX22" fmla="*/ 1004341 w 1201858"/>
              <a:gd name="connsiteY22" fmla="*/ 1258167 h 1614083"/>
              <a:gd name="connsiteX23" fmla="*/ 1006102 w 1201858"/>
              <a:gd name="connsiteY23" fmla="*/ 1613302 h 1614083"/>
              <a:gd name="connsiteX24" fmla="*/ 1200564 w 1201858"/>
              <a:gd name="connsiteY24" fmla="*/ 1610160 h 1614083"/>
              <a:gd name="connsiteX25" fmla="*/ 1198341 w 1201858"/>
              <a:gd name="connsiteY25" fmla="*/ 0 h 1614083"/>
              <a:gd name="connsiteX26" fmla="*/ 3874 w 1201858"/>
              <a:gd name="connsiteY26" fmla="*/ 45591 h 1614083"/>
              <a:gd name="connsiteX0" fmla="*/ 3874 w 1201858"/>
              <a:gd name="connsiteY0" fmla="*/ 23994 h 1592486"/>
              <a:gd name="connsiteX1" fmla="*/ 0 w 1201858"/>
              <a:gd name="connsiteY1" fmla="*/ 1571898 h 1592486"/>
              <a:gd name="connsiteX2" fmla="*/ 209637 w 1201858"/>
              <a:gd name="connsiteY2" fmla="*/ 1572508 h 1592486"/>
              <a:gd name="connsiteX3" fmla="*/ 218023 w 1201858"/>
              <a:gd name="connsiteY3" fmla="*/ 1207773 h 1592486"/>
              <a:gd name="connsiteX4" fmla="*/ 194790 w 1201858"/>
              <a:gd name="connsiteY4" fmla="*/ 1187968 h 1592486"/>
              <a:gd name="connsiteX5" fmla="*/ 187902 w 1201858"/>
              <a:gd name="connsiteY5" fmla="*/ 586873 h 1592486"/>
              <a:gd name="connsiteX6" fmla="*/ 215925 w 1201858"/>
              <a:gd name="connsiteY6" fmla="*/ 555252 h 1592486"/>
              <a:gd name="connsiteX7" fmla="*/ 228934 w 1201858"/>
              <a:gd name="connsiteY7" fmla="*/ 522726 h 1592486"/>
              <a:gd name="connsiteX8" fmla="*/ 230152 w 1201858"/>
              <a:gd name="connsiteY8" fmla="*/ 430969 h 1592486"/>
              <a:gd name="connsiteX9" fmla="*/ 212908 w 1201858"/>
              <a:gd name="connsiteY9" fmla="*/ 420423 h 1592486"/>
              <a:gd name="connsiteX10" fmla="*/ 238612 w 1201858"/>
              <a:gd name="connsiteY10" fmla="*/ 360618 h 1592486"/>
              <a:gd name="connsiteX11" fmla="*/ 267213 w 1201858"/>
              <a:gd name="connsiteY11" fmla="*/ 314601 h 1592486"/>
              <a:gd name="connsiteX12" fmla="*/ 345998 w 1201858"/>
              <a:gd name="connsiteY12" fmla="*/ 307639 h 1592486"/>
              <a:gd name="connsiteX13" fmla="*/ 402252 w 1201858"/>
              <a:gd name="connsiteY13" fmla="*/ 303797 h 1592486"/>
              <a:gd name="connsiteX14" fmla="*/ 616495 w 1201858"/>
              <a:gd name="connsiteY14" fmla="*/ 301434 h 1592486"/>
              <a:gd name="connsiteX15" fmla="*/ 948234 w 1201858"/>
              <a:gd name="connsiteY15" fmla="*/ 329307 h 1592486"/>
              <a:gd name="connsiteX16" fmla="*/ 981599 w 1201858"/>
              <a:gd name="connsiteY16" fmla="*/ 339589 h 1592486"/>
              <a:gd name="connsiteX17" fmla="*/ 1007875 w 1201858"/>
              <a:gd name="connsiteY17" fmla="*/ 406322 h 1592486"/>
              <a:gd name="connsiteX18" fmla="*/ 1002479 w 1201858"/>
              <a:gd name="connsiteY18" fmla="*/ 444717 h 1592486"/>
              <a:gd name="connsiteX19" fmla="*/ 996998 w 1201858"/>
              <a:gd name="connsiteY19" fmla="*/ 547898 h 1592486"/>
              <a:gd name="connsiteX20" fmla="*/ 1037019 w 1201858"/>
              <a:gd name="connsiteY20" fmla="*/ 603087 h 1592486"/>
              <a:gd name="connsiteX21" fmla="*/ 1029748 w 1201858"/>
              <a:gd name="connsiteY21" fmla="*/ 1171783 h 1592486"/>
              <a:gd name="connsiteX22" fmla="*/ 1004341 w 1201858"/>
              <a:gd name="connsiteY22" fmla="*/ 1236570 h 1592486"/>
              <a:gd name="connsiteX23" fmla="*/ 1006102 w 1201858"/>
              <a:gd name="connsiteY23" fmla="*/ 1591705 h 1592486"/>
              <a:gd name="connsiteX24" fmla="*/ 1200564 w 1201858"/>
              <a:gd name="connsiteY24" fmla="*/ 1588563 h 1592486"/>
              <a:gd name="connsiteX25" fmla="*/ 1198341 w 1201858"/>
              <a:gd name="connsiteY25" fmla="*/ 0 h 1592486"/>
              <a:gd name="connsiteX26" fmla="*/ 3874 w 1201858"/>
              <a:gd name="connsiteY26" fmla="*/ 23994 h 1592486"/>
              <a:gd name="connsiteX0" fmla="*/ 5678 w 1201858"/>
              <a:gd name="connsiteY0" fmla="*/ 2397 h 1592486"/>
              <a:gd name="connsiteX1" fmla="*/ 0 w 1201858"/>
              <a:gd name="connsiteY1" fmla="*/ 1571898 h 1592486"/>
              <a:gd name="connsiteX2" fmla="*/ 209637 w 1201858"/>
              <a:gd name="connsiteY2" fmla="*/ 1572508 h 1592486"/>
              <a:gd name="connsiteX3" fmla="*/ 218023 w 1201858"/>
              <a:gd name="connsiteY3" fmla="*/ 1207773 h 1592486"/>
              <a:gd name="connsiteX4" fmla="*/ 194790 w 1201858"/>
              <a:gd name="connsiteY4" fmla="*/ 1187968 h 1592486"/>
              <a:gd name="connsiteX5" fmla="*/ 187902 w 1201858"/>
              <a:gd name="connsiteY5" fmla="*/ 586873 h 1592486"/>
              <a:gd name="connsiteX6" fmla="*/ 215925 w 1201858"/>
              <a:gd name="connsiteY6" fmla="*/ 555252 h 1592486"/>
              <a:gd name="connsiteX7" fmla="*/ 228934 w 1201858"/>
              <a:gd name="connsiteY7" fmla="*/ 522726 h 1592486"/>
              <a:gd name="connsiteX8" fmla="*/ 230152 w 1201858"/>
              <a:gd name="connsiteY8" fmla="*/ 430969 h 1592486"/>
              <a:gd name="connsiteX9" fmla="*/ 212908 w 1201858"/>
              <a:gd name="connsiteY9" fmla="*/ 420423 h 1592486"/>
              <a:gd name="connsiteX10" fmla="*/ 238612 w 1201858"/>
              <a:gd name="connsiteY10" fmla="*/ 360618 h 1592486"/>
              <a:gd name="connsiteX11" fmla="*/ 267213 w 1201858"/>
              <a:gd name="connsiteY11" fmla="*/ 314601 h 1592486"/>
              <a:gd name="connsiteX12" fmla="*/ 345998 w 1201858"/>
              <a:gd name="connsiteY12" fmla="*/ 307639 h 1592486"/>
              <a:gd name="connsiteX13" fmla="*/ 402252 w 1201858"/>
              <a:gd name="connsiteY13" fmla="*/ 303797 h 1592486"/>
              <a:gd name="connsiteX14" fmla="*/ 616495 w 1201858"/>
              <a:gd name="connsiteY14" fmla="*/ 301434 h 1592486"/>
              <a:gd name="connsiteX15" fmla="*/ 948234 w 1201858"/>
              <a:gd name="connsiteY15" fmla="*/ 329307 h 1592486"/>
              <a:gd name="connsiteX16" fmla="*/ 981599 w 1201858"/>
              <a:gd name="connsiteY16" fmla="*/ 339589 h 1592486"/>
              <a:gd name="connsiteX17" fmla="*/ 1007875 w 1201858"/>
              <a:gd name="connsiteY17" fmla="*/ 406322 h 1592486"/>
              <a:gd name="connsiteX18" fmla="*/ 1002479 w 1201858"/>
              <a:gd name="connsiteY18" fmla="*/ 444717 h 1592486"/>
              <a:gd name="connsiteX19" fmla="*/ 996998 w 1201858"/>
              <a:gd name="connsiteY19" fmla="*/ 547898 h 1592486"/>
              <a:gd name="connsiteX20" fmla="*/ 1037019 w 1201858"/>
              <a:gd name="connsiteY20" fmla="*/ 603087 h 1592486"/>
              <a:gd name="connsiteX21" fmla="*/ 1029748 w 1201858"/>
              <a:gd name="connsiteY21" fmla="*/ 1171783 h 1592486"/>
              <a:gd name="connsiteX22" fmla="*/ 1004341 w 1201858"/>
              <a:gd name="connsiteY22" fmla="*/ 1236570 h 1592486"/>
              <a:gd name="connsiteX23" fmla="*/ 1006102 w 1201858"/>
              <a:gd name="connsiteY23" fmla="*/ 1591705 h 1592486"/>
              <a:gd name="connsiteX24" fmla="*/ 1200564 w 1201858"/>
              <a:gd name="connsiteY24" fmla="*/ 1588563 h 1592486"/>
              <a:gd name="connsiteX25" fmla="*/ 1198341 w 1201858"/>
              <a:gd name="connsiteY25" fmla="*/ 0 h 1592486"/>
              <a:gd name="connsiteX26" fmla="*/ 5678 w 1201858"/>
              <a:gd name="connsiteY26" fmla="*/ 2397 h 1592486"/>
              <a:gd name="connsiteX0" fmla="*/ 5678 w 1201858"/>
              <a:gd name="connsiteY0" fmla="*/ 2397 h 1592486"/>
              <a:gd name="connsiteX1" fmla="*/ 0 w 1201858"/>
              <a:gd name="connsiteY1" fmla="*/ 1571898 h 1592486"/>
              <a:gd name="connsiteX2" fmla="*/ 209637 w 1201858"/>
              <a:gd name="connsiteY2" fmla="*/ 1572508 h 1592486"/>
              <a:gd name="connsiteX3" fmla="*/ 218023 w 1201858"/>
              <a:gd name="connsiteY3" fmla="*/ 1207773 h 1592486"/>
              <a:gd name="connsiteX4" fmla="*/ 194790 w 1201858"/>
              <a:gd name="connsiteY4" fmla="*/ 1187968 h 1592486"/>
              <a:gd name="connsiteX5" fmla="*/ 187902 w 1201858"/>
              <a:gd name="connsiteY5" fmla="*/ 586873 h 1592486"/>
              <a:gd name="connsiteX6" fmla="*/ 215925 w 1201858"/>
              <a:gd name="connsiteY6" fmla="*/ 555252 h 1592486"/>
              <a:gd name="connsiteX7" fmla="*/ 228934 w 1201858"/>
              <a:gd name="connsiteY7" fmla="*/ 522726 h 1592486"/>
              <a:gd name="connsiteX8" fmla="*/ 230152 w 1201858"/>
              <a:gd name="connsiteY8" fmla="*/ 430969 h 1592486"/>
              <a:gd name="connsiteX9" fmla="*/ 212908 w 1201858"/>
              <a:gd name="connsiteY9" fmla="*/ 420423 h 1592486"/>
              <a:gd name="connsiteX10" fmla="*/ 238612 w 1201858"/>
              <a:gd name="connsiteY10" fmla="*/ 360618 h 1592486"/>
              <a:gd name="connsiteX11" fmla="*/ 267213 w 1201858"/>
              <a:gd name="connsiteY11" fmla="*/ 314601 h 1592486"/>
              <a:gd name="connsiteX12" fmla="*/ 345998 w 1201858"/>
              <a:gd name="connsiteY12" fmla="*/ 307639 h 1592486"/>
              <a:gd name="connsiteX13" fmla="*/ 402252 w 1201858"/>
              <a:gd name="connsiteY13" fmla="*/ 303797 h 1592486"/>
              <a:gd name="connsiteX14" fmla="*/ 616495 w 1201858"/>
              <a:gd name="connsiteY14" fmla="*/ 301434 h 1592486"/>
              <a:gd name="connsiteX15" fmla="*/ 948234 w 1201858"/>
              <a:gd name="connsiteY15" fmla="*/ 329307 h 1592486"/>
              <a:gd name="connsiteX16" fmla="*/ 981599 w 1201858"/>
              <a:gd name="connsiteY16" fmla="*/ 339589 h 1592486"/>
              <a:gd name="connsiteX17" fmla="*/ 1007875 w 1201858"/>
              <a:gd name="connsiteY17" fmla="*/ 406322 h 1592486"/>
              <a:gd name="connsiteX18" fmla="*/ 1002479 w 1201858"/>
              <a:gd name="connsiteY18" fmla="*/ 444717 h 1592486"/>
              <a:gd name="connsiteX19" fmla="*/ 996998 w 1201858"/>
              <a:gd name="connsiteY19" fmla="*/ 547898 h 1592486"/>
              <a:gd name="connsiteX20" fmla="*/ 1037019 w 1201858"/>
              <a:gd name="connsiteY20" fmla="*/ 603087 h 1592486"/>
              <a:gd name="connsiteX21" fmla="*/ 1029748 w 1201858"/>
              <a:gd name="connsiteY21" fmla="*/ 1171783 h 1592486"/>
              <a:gd name="connsiteX22" fmla="*/ 1004341 w 1201858"/>
              <a:gd name="connsiteY22" fmla="*/ 1236570 h 1592486"/>
              <a:gd name="connsiteX23" fmla="*/ 1006102 w 1201858"/>
              <a:gd name="connsiteY23" fmla="*/ 1591705 h 1592486"/>
              <a:gd name="connsiteX24" fmla="*/ 1200564 w 1201858"/>
              <a:gd name="connsiteY24" fmla="*/ 1588563 h 1592486"/>
              <a:gd name="connsiteX25" fmla="*/ 1198341 w 1201858"/>
              <a:gd name="connsiteY25" fmla="*/ 0 h 1592486"/>
              <a:gd name="connsiteX26" fmla="*/ 5678 w 1201858"/>
              <a:gd name="connsiteY26" fmla="*/ 2397 h 159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01858" h="1592486">
                <a:moveTo>
                  <a:pt x="5678" y="2397"/>
                </a:moveTo>
                <a:cubicBezTo>
                  <a:pt x="4372" y="482370"/>
                  <a:pt x="1306" y="1091925"/>
                  <a:pt x="0" y="1571898"/>
                </a:cubicBezTo>
                <a:lnTo>
                  <a:pt x="209637" y="1572508"/>
                </a:lnTo>
                <a:lnTo>
                  <a:pt x="218023" y="1207773"/>
                </a:lnTo>
                <a:lnTo>
                  <a:pt x="194790" y="1187968"/>
                </a:lnTo>
                <a:cubicBezTo>
                  <a:pt x="195055" y="1170770"/>
                  <a:pt x="187637" y="604071"/>
                  <a:pt x="187902" y="586873"/>
                </a:cubicBezTo>
                <a:cubicBezTo>
                  <a:pt x="187637" y="570734"/>
                  <a:pt x="212835" y="568990"/>
                  <a:pt x="215925" y="555252"/>
                </a:cubicBezTo>
                <a:lnTo>
                  <a:pt x="228934" y="522726"/>
                </a:lnTo>
                <a:lnTo>
                  <a:pt x="230152" y="430969"/>
                </a:lnTo>
                <a:cubicBezTo>
                  <a:pt x="230416" y="412183"/>
                  <a:pt x="212644" y="439209"/>
                  <a:pt x="212908" y="420423"/>
                </a:cubicBezTo>
                <a:lnTo>
                  <a:pt x="238612" y="360618"/>
                </a:lnTo>
                <a:cubicBezTo>
                  <a:pt x="239141" y="342098"/>
                  <a:pt x="266684" y="333121"/>
                  <a:pt x="267213" y="314601"/>
                </a:cubicBezTo>
                <a:lnTo>
                  <a:pt x="345998" y="307639"/>
                </a:lnTo>
                <a:lnTo>
                  <a:pt x="402252" y="303797"/>
                </a:lnTo>
                <a:lnTo>
                  <a:pt x="616495" y="301434"/>
                </a:lnTo>
                <a:cubicBezTo>
                  <a:pt x="728287" y="307526"/>
                  <a:pt x="838260" y="316016"/>
                  <a:pt x="948234" y="329307"/>
                </a:cubicBezTo>
                <a:cubicBezTo>
                  <a:pt x="989774" y="339097"/>
                  <a:pt x="959110" y="332181"/>
                  <a:pt x="981599" y="339589"/>
                </a:cubicBezTo>
                <a:cubicBezTo>
                  <a:pt x="996689" y="372021"/>
                  <a:pt x="997739" y="369727"/>
                  <a:pt x="1007875" y="406322"/>
                </a:cubicBezTo>
                <a:cubicBezTo>
                  <a:pt x="1007407" y="421443"/>
                  <a:pt x="1006952" y="434041"/>
                  <a:pt x="1002479" y="444717"/>
                </a:cubicBezTo>
                <a:cubicBezTo>
                  <a:pt x="993995" y="480710"/>
                  <a:pt x="998816" y="491233"/>
                  <a:pt x="996998" y="547898"/>
                </a:cubicBezTo>
                <a:cubicBezTo>
                  <a:pt x="1019722" y="586690"/>
                  <a:pt x="1029749" y="564818"/>
                  <a:pt x="1037019" y="603087"/>
                </a:cubicBezTo>
                <a:cubicBezTo>
                  <a:pt x="1048835" y="643079"/>
                  <a:pt x="1031568" y="1018335"/>
                  <a:pt x="1029748" y="1171783"/>
                </a:cubicBezTo>
                <a:cubicBezTo>
                  <a:pt x="1011570" y="1224973"/>
                  <a:pt x="1022521" y="1189902"/>
                  <a:pt x="1004341" y="1236570"/>
                </a:cubicBezTo>
                <a:cubicBezTo>
                  <a:pt x="1008280" y="1262965"/>
                  <a:pt x="1003376" y="1534639"/>
                  <a:pt x="1006102" y="1591705"/>
                </a:cubicBezTo>
                <a:cubicBezTo>
                  <a:pt x="1181525" y="1595980"/>
                  <a:pt x="1012110" y="1580965"/>
                  <a:pt x="1200564" y="1588563"/>
                </a:cubicBezTo>
                <a:cubicBezTo>
                  <a:pt x="1203217" y="1335278"/>
                  <a:pt x="1201450" y="441528"/>
                  <a:pt x="1198341" y="0"/>
                </a:cubicBezTo>
                <a:lnTo>
                  <a:pt x="5678" y="2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6810375" y="2887663"/>
            <a:ext cx="269875" cy="1698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-57150"/>
            <a:ext cx="990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Requirement for proximity vision area </a:t>
            </a:r>
            <a:endParaRPr lang="ja-JP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129588" y="2889250"/>
            <a:ext cx="266700" cy="1698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6945313" y="1333500"/>
            <a:ext cx="1587" cy="3563938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>
            <a:spLocks noChangeAspect="1"/>
          </p:cNvSpPr>
          <p:nvPr/>
        </p:nvSpPr>
        <p:spPr>
          <a:xfrm>
            <a:off x="6819900" y="298926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8274050" y="1333500"/>
            <a:ext cx="3175" cy="3563938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>
            <a:spLocks noChangeAspect="1"/>
          </p:cNvSpPr>
          <p:nvPr/>
        </p:nvSpPr>
        <p:spPr>
          <a:xfrm>
            <a:off x="8129588" y="2989263"/>
            <a:ext cx="288925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6819900" y="1476375"/>
            <a:ext cx="1563688" cy="2063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>
            <a:spLocks noChangeAspect="1"/>
          </p:cNvSpPr>
          <p:nvPr/>
        </p:nvSpPr>
        <p:spPr>
          <a:xfrm>
            <a:off x="7608888" y="1344613"/>
            <a:ext cx="288925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6824663" y="4714875"/>
            <a:ext cx="1563687" cy="2063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>
            <a:spLocks noChangeAspect="1"/>
          </p:cNvSpPr>
          <p:nvPr/>
        </p:nvSpPr>
        <p:spPr>
          <a:xfrm>
            <a:off x="7297738" y="4579938"/>
            <a:ext cx="287337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grpSp>
        <p:nvGrpSpPr>
          <p:cNvPr id="14353" name="グループ化 41"/>
          <p:cNvGrpSpPr>
            <a:grpSpLocks/>
          </p:cNvGrpSpPr>
          <p:nvPr/>
        </p:nvGrpSpPr>
        <p:grpSpPr bwMode="auto">
          <a:xfrm>
            <a:off x="2849563" y="1470025"/>
            <a:ext cx="1947862" cy="3276600"/>
            <a:chOff x="3956050" y="2416175"/>
            <a:chExt cx="1947863" cy="3276600"/>
          </a:xfrm>
        </p:grpSpPr>
        <p:graphicFrame>
          <p:nvGraphicFramePr>
            <p:cNvPr id="14366" name="オブジェクト 43"/>
            <p:cNvGraphicFramePr>
              <a:graphicFrameLocks noChangeAspect="1"/>
            </p:cNvGraphicFramePr>
            <p:nvPr/>
          </p:nvGraphicFramePr>
          <p:xfrm>
            <a:off x="4475163" y="2416175"/>
            <a:ext cx="1428750" cy="327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9" r:id="rId5" imgW="3761384" imgH="8602894" progId="Photoshop.Image.4">
                    <p:embed/>
                  </p:oleObj>
                </mc:Choice>
                <mc:Fallback>
                  <p:oleObj r:id="rId5" imgW="3761384" imgH="8602894" progId="Photoshop.Image.4">
                    <p:embed/>
                    <p:pic>
                      <p:nvPicPr>
                        <p:cNvPr id="0" name="オブジェクト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163" y="2416175"/>
                          <a:ext cx="1428750" cy="327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7" name="Freeform 4" descr="25%"/>
            <p:cNvSpPr>
              <a:spLocks noChangeAspect="1"/>
            </p:cNvSpPr>
            <p:nvPr/>
          </p:nvSpPr>
          <p:spPr bwMode="auto">
            <a:xfrm>
              <a:off x="3956050" y="2682875"/>
              <a:ext cx="812800" cy="1143000"/>
            </a:xfrm>
            <a:custGeom>
              <a:avLst/>
              <a:gdLst>
                <a:gd name="T0" fmla="*/ 2147483647 w 1680"/>
                <a:gd name="T1" fmla="*/ 2147483647 h 1260"/>
                <a:gd name="T2" fmla="*/ 0 w 1680"/>
                <a:gd name="T3" fmla="*/ 0 h 1260"/>
                <a:gd name="T4" fmla="*/ 0 w 1680"/>
                <a:gd name="T5" fmla="*/ 2147483647 h 1260"/>
                <a:gd name="T6" fmla="*/ 2147483647 w 1680"/>
                <a:gd name="T7" fmla="*/ 2147483647 h 1260"/>
                <a:gd name="T8" fmla="*/ 2147483647 w 1680"/>
                <a:gd name="T9" fmla="*/ 2147483647 h 1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0"/>
                <a:gd name="T16" fmla="*/ 0 h 1260"/>
                <a:gd name="T17" fmla="*/ 1680 w 1680"/>
                <a:gd name="T18" fmla="*/ 1260 h 1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0" h="1260">
                  <a:moveTo>
                    <a:pt x="1680" y="900"/>
                  </a:moveTo>
                  <a:lnTo>
                    <a:pt x="0" y="0"/>
                  </a:lnTo>
                  <a:lnTo>
                    <a:pt x="0" y="900"/>
                  </a:lnTo>
                  <a:lnTo>
                    <a:pt x="1680" y="1260"/>
                  </a:lnTo>
                  <a:lnTo>
                    <a:pt x="1680" y="900"/>
                  </a:lnTo>
                  <a:close/>
                </a:path>
              </a:pathLst>
            </a:custGeom>
            <a:pattFill prst="pct2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68" name="Group 5"/>
            <p:cNvGrpSpPr>
              <a:grpSpLocks noChangeAspect="1"/>
            </p:cNvGrpSpPr>
            <p:nvPr/>
          </p:nvGrpSpPr>
          <p:grpSpPr bwMode="auto">
            <a:xfrm>
              <a:off x="4465638" y="2416175"/>
              <a:ext cx="1346200" cy="3178175"/>
              <a:chOff x="6697" y="7995"/>
              <a:chExt cx="2783" cy="6576"/>
            </a:xfrm>
          </p:grpSpPr>
          <p:sp>
            <p:nvSpPr>
              <p:cNvPr id="14372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6705" y="14565"/>
                <a:ext cx="73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" name="Line 8"/>
              <p:cNvSpPr>
                <a:spLocks noChangeAspect="1" noChangeShapeType="1"/>
              </p:cNvSpPr>
              <p:nvPr/>
            </p:nvSpPr>
            <p:spPr bwMode="auto">
              <a:xfrm>
                <a:off x="6711" y="8007"/>
                <a:ext cx="0" cy="65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" name="Line 7"/>
              <p:cNvSpPr>
                <a:spLocks noChangeAspect="1" noChangeShapeType="1"/>
              </p:cNvSpPr>
              <p:nvPr/>
            </p:nvSpPr>
            <p:spPr bwMode="auto">
              <a:xfrm>
                <a:off x="6697" y="7995"/>
                <a:ext cx="27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" name="Line 6"/>
              <p:cNvSpPr>
                <a:spLocks noChangeAspect="1" noChangeShapeType="1"/>
              </p:cNvSpPr>
              <p:nvPr/>
            </p:nvSpPr>
            <p:spPr bwMode="auto">
              <a:xfrm>
                <a:off x="9480" y="801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69" name="Line 16"/>
            <p:cNvSpPr>
              <a:spLocks noChangeAspect="1" noChangeShapeType="1"/>
            </p:cNvSpPr>
            <p:nvPr/>
          </p:nvSpPr>
          <p:spPr bwMode="auto">
            <a:xfrm>
              <a:off x="4602163" y="3489325"/>
              <a:ext cx="0" cy="214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0" name="Oval 11"/>
            <p:cNvSpPr>
              <a:spLocks noChangeAspect="1" noChangeArrowheads="1"/>
            </p:cNvSpPr>
            <p:nvPr/>
          </p:nvSpPr>
          <p:spPr bwMode="auto">
            <a:xfrm>
              <a:off x="4478338" y="3505200"/>
              <a:ext cx="246062" cy="2460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1" name="Oval 12"/>
            <p:cNvSpPr>
              <a:spLocks noChangeAspect="1" noChangeArrowheads="1"/>
            </p:cNvSpPr>
            <p:nvPr/>
          </p:nvSpPr>
          <p:spPr bwMode="auto">
            <a:xfrm>
              <a:off x="4492625" y="3387725"/>
              <a:ext cx="246063" cy="2460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354" name="テキスト ボックス 56"/>
          <p:cNvSpPr txBox="1">
            <a:spLocks noChangeArrowheads="1"/>
          </p:cNvSpPr>
          <p:nvPr/>
        </p:nvSpPr>
        <p:spPr bwMode="auto">
          <a:xfrm>
            <a:off x="1301750" y="1047750"/>
            <a:ext cx="1055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Object</a:t>
            </a:r>
          </a:p>
          <a:p>
            <a:r>
              <a:rPr lang="en-US" altLang="ja-JP" sz="1400"/>
              <a:t>1m (φ0.3m)</a:t>
            </a:r>
            <a:endParaRPr lang="ja-JP" altLang="en-US" sz="1400"/>
          </a:p>
        </p:txBody>
      </p:sp>
      <p:sp>
        <p:nvSpPr>
          <p:cNvPr id="14355" name="テキスト ボックス 57"/>
          <p:cNvSpPr txBox="1">
            <a:spLocks noChangeArrowheads="1"/>
          </p:cNvSpPr>
          <p:nvPr/>
        </p:nvSpPr>
        <p:spPr bwMode="auto">
          <a:xfrm>
            <a:off x="2370138" y="642938"/>
            <a:ext cx="3322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Japanese </a:t>
            </a:r>
          </a:p>
          <a:p>
            <a:pPr algn="ctr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Existing requirement </a:t>
            </a:r>
          </a:p>
        </p:txBody>
      </p:sp>
      <p:sp>
        <p:nvSpPr>
          <p:cNvPr id="2" name="円柱 1"/>
          <p:cNvSpPr/>
          <p:nvPr/>
        </p:nvSpPr>
        <p:spPr>
          <a:xfrm>
            <a:off x="617538" y="642938"/>
            <a:ext cx="714375" cy="1335087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0" name="円/楕円 39"/>
          <p:cNvSpPr>
            <a:spLocks noChangeAspect="1"/>
          </p:cNvSpPr>
          <p:nvPr/>
        </p:nvSpPr>
        <p:spPr>
          <a:xfrm>
            <a:off x="3381375" y="1506538"/>
            <a:ext cx="252413" cy="250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2460625" y="1387475"/>
            <a:ext cx="1060450" cy="233363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59" name="テキスト ボックス 57"/>
          <p:cNvSpPr txBox="1">
            <a:spLocks noChangeArrowheads="1"/>
          </p:cNvSpPr>
          <p:nvPr/>
        </p:nvSpPr>
        <p:spPr bwMode="auto">
          <a:xfrm>
            <a:off x="5945188" y="625475"/>
            <a:ext cx="33226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 b="1" u="sng">
                <a:latin typeface="Times New Roman" pitchFamily="18" charset="0"/>
                <a:cs typeface="Times New Roman" pitchFamily="18" charset="0"/>
              </a:rPr>
              <a:t>Example of  a possible solution</a:t>
            </a:r>
            <a:endParaRPr lang="en-US" altLang="ja-JP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テキスト ボックス 57"/>
          <p:cNvSpPr txBox="1">
            <a:spLocks noChangeArrowheads="1"/>
          </p:cNvSpPr>
          <p:nvPr/>
        </p:nvSpPr>
        <p:spPr bwMode="auto">
          <a:xfrm>
            <a:off x="2370138" y="4999038"/>
            <a:ext cx="332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Scope: M and N (&lt;8t)</a:t>
            </a:r>
          </a:p>
        </p:txBody>
      </p:sp>
      <p:sp>
        <p:nvSpPr>
          <p:cNvPr id="14361" name="テキスト ボックス 57"/>
          <p:cNvSpPr txBox="1">
            <a:spLocks noChangeArrowheads="1"/>
          </p:cNvSpPr>
          <p:nvPr/>
        </p:nvSpPr>
        <p:spPr bwMode="auto">
          <a:xfrm>
            <a:off x="5940425" y="4997450"/>
            <a:ext cx="3322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Scope: [M and N (</a:t>
            </a:r>
            <a:r>
              <a:rPr lang="en-US" altLang="ja-JP" sz="1600" b="1" u="sng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7.5t)]</a:t>
            </a:r>
          </a:p>
        </p:txBody>
      </p:sp>
      <p:sp>
        <p:nvSpPr>
          <p:cNvPr id="14362" name="テキスト ボックス 57"/>
          <p:cNvSpPr txBox="1">
            <a:spLocks noChangeArrowheads="1"/>
          </p:cNvSpPr>
          <p:nvPr/>
        </p:nvSpPr>
        <p:spPr bwMode="auto">
          <a:xfrm>
            <a:off x="2151063" y="5576888"/>
            <a:ext cx="3560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The test object shall be seen directly or indirectly (mirrors or CMS) from the driver’s seat</a:t>
            </a:r>
          </a:p>
        </p:txBody>
      </p:sp>
      <p:sp>
        <p:nvSpPr>
          <p:cNvPr id="14363" name="テキスト ボックス 57"/>
          <p:cNvSpPr txBox="1">
            <a:spLocks noChangeArrowheads="1"/>
          </p:cNvSpPr>
          <p:nvPr/>
        </p:nvSpPr>
        <p:spPr bwMode="auto">
          <a:xfrm>
            <a:off x="6056313" y="5575300"/>
            <a:ext cx="3849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The test object shall be seen directly or indirectly from the driver’s seat.</a:t>
            </a:r>
          </a:p>
          <a:p>
            <a:r>
              <a:rPr lang="en-US" altLang="ja-JP" sz="1600" b="1" u="sng">
                <a:latin typeface="Times New Roman" pitchFamily="18" charset="0"/>
                <a:cs typeface="Times New Roman" pitchFamily="18" charset="0"/>
              </a:rPr>
              <a:t>As alternative the object may be detected by devices such as sonar.  </a:t>
            </a:r>
          </a:p>
        </p:txBody>
      </p:sp>
      <p:cxnSp>
        <p:nvCxnSpPr>
          <p:cNvPr id="49" name="直線コネクタ 48"/>
          <p:cNvCxnSpPr/>
          <p:nvPr/>
        </p:nvCxnSpPr>
        <p:spPr>
          <a:xfrm flipH="1" flipV="1">
            <a:off x="2532063" y="1419225"/>
            <a:ext cx="4413250" cy="1697038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5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8669338" y="6356350"/>
            <a:ext cx="555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03396BE8-537B-4656-A00B-88DC85C7BC23}" type="slidenum">
              <a:rPr lang="ja-JP" altLang="en-US">
                <a:solidFill>
                  <a:srgbClr val="898989"/>
                </a:solidFill>
              </a:rPr>
              <a:pPr/>
              <a:t>13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906000" cy="463550"/>
          </a:xfrm>
          <a:solidFill>
            <a:srgbClr val="002060"/>
          </a:solidFill>
        </p:spPr>
        <p:txBody>
          <a:bodyPr/>
          <a:lstStyle/>
          <a:p>
            <a:r>
              <a:rPr lang="en-US" altLang="ja-JP" smtClean="0">
                <a:solidFill>
                  <a:schemeClr val="bg1"/>
                </a:solidFill>
              </a:rPr>
              <a:t>Roadmap toward adoption of R46</a:t>
            </a:r>
            <a:endParaRPr lang="ja-JP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44463" y="579438"/>
          <a:ext cx="9601200" cy="5910265"/>
        </p:xfrm>
        <a:graphic>
          <a:graphicData uri="http://schemas.openxmlformats.org/drawingml/2006/table">
            <a:tbl>
              <a:tblPr/>
              <a:tblGrid>
                <a:gridCol w="263525"/>
                <a:gridCol w="1674812"/>
                <a:gridCol w="1636713"/>
                <a:gridCol w="1638300"/>
                <a:gridCol w="1638300"/>
                <a:gridCol w="1506537"/>
                <a:gridCol w="1243013"/>
              </a:tblGrid>
              <a:tr h="4143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2015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2016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2017-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</a:tr>
              <a:tr h="45721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Devices, and their installation, for observing the vision area(s) immediately adjacent to the front and/or the passenger’s side of vehicles of category </a:t>
                      </a: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M1, M2, M3, N1 and N2 ≤8t</a:t>
                      </a:r>
                      <a:endParaRPr kumimoji="1" lang="ja-JP" alt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STEP1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To amend R46 to exclude the devices and their  installation from is scope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STEP2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To introduce the requirements for the devices and their installation into R46</a:t>
                      </a: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36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Reference   Activity in Japan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Possible amendments to R46 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Possible amendments to Japanese national regulations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ホームベース 9"/>
          <p:cNvSpPr/>
          <p:nvPr/>
        </p:nvSpPr>
        <p:spPr>
          <a:xfrm>
            <a:off x="2112963" y="1541463"/>
            <a:ext cx="915987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TF</a:t>
            </a:r>
            <a:r>
              <a:rPr lang="ja-JP" altLang="en-US" sz="1200">
                <a:solidFill>
                  <a:srgbClr val="FFFFFF"/>
                </a:solidFill>
              </a:rPr>
              <a:t> </a:t>
            </a:r>
            <a:r>
              <a:rPr lang="en-US" altLang="ja-JP" sz="1200">
                <a:solidFill>
                  <a:srgbClr val="FFFFFF"/>
                </a:solidFill>
              </a:rPr>
              <a:t>and</a:t>
            </a:r>
            <a:r>
              <a:rPr lang="ja-JP" altLang="en-US" sz="1200">
                <a:solidFill>
                  <a:srgbClr val="FFFFFF"/>
                </a:solidFill>
              </a:rPr>
              <a:t> </a:t>
            </a:r>
            <a:r>
              <a:rPr lang="en-US" altLang="ja-JP" sz="1200">
                <a:solidFill>
                  <a:srgbClr val="FFFFFF"/>
                </a:solidFill>
              </a:rPr>
              <a:t>GRSG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4216400" y="1541463"/>
            <a:ext cx="827088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formal doc.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to WP29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5767388" y="4418013"/>
            <a:ext cx="30210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Inf.doc. to TF or GRSG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if needed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6262688" y="2609850"/>
            <a:ext cx="25257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TF and GRSG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8788400" y="4419600"/>
            <a:ext cx="922338" cy="887413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GRSG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If needed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3142" name="テキスト ボックス 20"/>
          <p:cNvSpPr txBox="1">
            <a:spLocks noChangeArrowheads="1"/>
          </p:cNvSpPr>
          <p:nvPr/>
        </p:nvSpPr>
        <p:spPr bwMode="auto">
          <a:xfrm>
            <a:off x="4705350" y="2089150"/>
            <a:ext cx="1023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0070C0"/>
                </a:solidFill>
              </a:rPr>
              <a:t>Voting </a:t>
            </a:r>
          </a:p>
          <a:p>
            <a:pPr algn="ctr"/>
            <a:r>
              <a:rPr lang="en-US" altLang="ja-JP" sz="1200" b="1">
                <a:solidFill>
                  <a:srgbClr val="0070C0"/>
                </a:solidFill>
              </a:rPr>
              <a:t>at WP29</a:t>
            </a:r>
            <a:r>
              <a:rPr lang="ja-JP" altLang="en-US" sz="1200"/>
              <a:t> </a:t>
            </a:r>
            <a:endParaRPr lang="en-US" altLang="ja-JP" sz="120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033963" y="1985963"/>
            <a:ext cx="1935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4" name="テキスト ボックス 23"/>
          <p:cNvSpPr txBox="1">
            <a:spLocks noChangeArrowheads="1"/>
          </p:cNvSpPr>
          <p:nvPr/>
        </p:nvSpPr>
        <p:spPr bwMode="auto">
          <a:xfrm>
            <a:off x="6569075" y="2101850"/>
            <a:ext cx="1411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FFC000"/>
                </a:solidFill>
              </a:rPr>
              <a:t>Effective date of the revision</a:t>
            </a:r>
            <a:r>
              <a:rPr lang="ja-JP" altLang="en-US" sz="1200" b="1">
                <a:solidFill>
                  <a:srgbClr val="FFC000"/>
                </a:solidFill>
              </a:rPr>
              <a:t> </a:t>
            </a:r>
            <a:endParaRPr lang="en-US" altLang="ja-JP" sz="1200" b="1">
              <a:solidFill>
                <a:srgbClr val="FFC000"/>
              </a:solidFill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4202113" y="2624138"/>
            <a:ext cx="2060575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Inf.doc. to TF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2846388" y="5513388"/>
            <a:ext cx="13573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and preparation for amendments</a:t>
            </a:r>
            <a:endParaRPr lang="ja-JP" altLang="en-US" sz="1200">
              <a:solidFill>
                <a:srgbClr val="FFFFFF"/>
              </a:solidFill>
            </a:endParaRPr>
          </a:p>
        </p:txBody>
      </p:sp>
      <p:cxnSp>
        <p:nvCxnSpPr>
          <p:cNvPr id="29" name="直線コネクタ 28"/>
          <p:cNvCxnSpPr>
            <a:endCxn id="31" idx="3"/>
          </p:cNvCxnSpPr>
          <p:nvPr/>
        </p:nvCxnSpPr>
        <p:spPr>
          <a:xfrm>
            <a:off x="6969125" y="1673225"/>
            <a:ext cx="20638" cy="4281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6864350" y="1838325"/>
            <a:ext cx="230188" cy="27622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4219575" y="5510213"/>
            <a:ext cx="2770188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Amending the national regulations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6888163" y="5789613"/>
            <a:ext cx="230187" cy="2762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151" name="正方形/長方形 32"/>
          <p:cNvSpPr>
            <a:spLocks noChangeArrowheads="1"/>
          </p:cNvSpPr>
          <p:nvPr/>
        </p:nvSpPr>
        <p:spPr bwMode="auto">
          <a:xfrm>
            <a:off x="7105650" y="5754688"/>
            <a:ext cx="1055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Adoption</a:t>
            </a:r>
            <a:endParaRPr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918075" y="1847850"/>
            <a:ext cx="230188" cy="27622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20" name="直線矢印コネクタ 19"/>
          <p:cNvCxnSpPr>
            <a:endCxn id="11" idx="1"/>
          </p:cNvCxnSpPr>
          <p:nvPr/>
        </p:nvCxnSpPr>
        <p:spPr>
          <a:xfrm>
            <a:off x="2865438" y="1984375"/>
            <a:ext cx="1350962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54" name="テキスト ボックス 21"/>
          <p:cNvSpPr txBox="1">
            <a:spLocks noChangeArrowheads="1"/>
          </p:cNvSpPr>
          <p:nvPr/>
        </p:nvSpPr>
        <p:spPr bwMode="auto">
          <a:xfrm>
            <a:off x="2703513" y="2087563"/>
            <a:ext cx="102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00B050"/>
                </a:solidFill>
              </a:rPr>
              <a:t>Agreed </a:t>
            </a:r>
          </a:p>
          <a:p>
            <a:pPr algn="ctr"/>
            <a:r>
              <a:rPr lang="en-US" altLang="ja-JP" sz="1200" b="1">
                <a:solidFill>
                  <a:srgbClr val="00B050"/>
                </a:solidFill>
              </a:rPr>
              <a:t>at GRSG</a:t>
            </a:r>
            <a:r>
              <a:rPr lang="ja-JP" altLang="en-US" sz="1200">
                <a:solidFill>
                  <a:srgbClr val="00B050"/>
                </a:solidFill>
              </a:rPr>
              <a:t> </a:t>
            </a:r>
            <a:endParaRPr lang="en-US" altLang="ja-JP" sz="12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81000" y="138113"/>
            <a:ext cx="952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Pedestrian’s fatal accidents (vs. motor vehicles at low speed)</a:t>
            </a:r>
            <a:endParaRPr lang="ja-JP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テキスト ボックス 1"/>
          <p:cNvSpPr txBox="1">
            <a:spLocks noChangeArrowheads="1"/>
          </p:cNvSpPr>
          <p:nvPr/>
        </p:nvSpPr>
        <p:spPr bwMode="auto">
          <a:xfrm>
            <a:off x="996950" y="2062163"/>
            <a:ext cx="845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Type of accident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： 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Pedestrian's fatal accidents (vs. motor vehicles)</a:t>
            </a: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4101" name="テキスト ボックス 1"/>
          <p:cNvSpPr txBox="1">
            <a:spLocks noChangeArrowheads="1"/>
          </p:cNvSpPr>
          <p:nvPr/>
        </p:nvSpPr>
        <p:spPr bwMode="auto">
          <a:xfrm>
            <a:off x="993775" y="2478088"/>
            <a:ext cx="7466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：　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2010 – 2014 (5 years)</a:t>
            </a: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992188" y="2894013"/>
            <a:ext cx="746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Daytime</a:t>
            </a: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テキスト ボックス 1"/>
          <p:cNvSpPr txBox="1">
            <a:spLocks noChangeArrowheads="1"/>
          </p:cNvSpPr>
          <p:nvPr/>
        </p:nvSpPr>
        <p:spPr bwMode="auto">
          <a:xfrm>
            <a:off x="989013" y="3340100"/>
            <a:ext cx="871696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Vehicle type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：　</a:t>
            </a:r>
            <a:endParaRPr lang="en-US" altLang="ja-JP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    1) Large vehicles designed for carriage of goods     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    N3 and N2 (GVW&gt;7.5)  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    2) Small vehicles designed for carriage of goods     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    N2 (GVW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and N1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    3) Sedan (passenger vehicles of which capacity is 4-5 people other than SUVs and mini-vans.)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　　　　　　　　　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テキスト ボックス 1"/>
          <p:cNvSpPr txBox="1">
            <a:spLocks noChangeArrowheads="1"/>
          </p:cNvSpPr>
          <p:nvPr/>
        </p:nvSpPr>
        <p:spPr bwMode="auto">
          <a:xfrm>
            <a:off x="498475" y="1228725"/>
            <a:ext cx="909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Data (provided by Institute for Traffic Accident Research and Data Analysis)</a:t>
            </a:r>
            <a:endParaRPr lang="ja-JP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正方形/長方形 2"/>
          <p:cNvSpPr>
            <a:spLocks noChangeArrowheads="1"/>
          </p:cNvSpPr>
          <p:nvPr/>
        </p:nvSpPr>
        <p:spPr bwMode="auto">
          <a:xfrm>
            <a:off x="3987800" y="5942013"/>
            <a:ext cx="764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>
                <a:latin typeface="Times New Roman" pitchFamily="18" charset="0"/>
                <a:cs typeface="Times New Roman" pitchFamily="18" charset="0"/>
              </a:rPr>
              <a:t>Institute for Traffic Accident Research and Data Analysis</a:t>
            </a:r>
          </a:p>
          <a:p>
            <a:r>
              <a:rPr lang="en-US" altLang="ja-JP">
                <a:hlinkClick r:id="rId3"/>
              </a:rPr>
              <a:t>http://www.itarda.or.jp/english/</a:t>
            </a:r>
            <a:endParaRPr lang="ja-JP" altLang="en-US"/>
          </a:p>
        </p:txBody>
      </p:sp>
      <p:sp>
        <p:nvSpPr>
          <p:cNvPr id="4106" name="テキスト ボックス 1"/>
          <p:cNvSpPr txBox="1">
            <a:spLocks noChangeArrowheads="1"/>
          </p:cNvSpPr>
          <p:nvPr/>
        </p:nvSpPr>
        <p:spPr bwMode="auto">
          <a:xfrm>
            <a:off x="995363" y="1647825"/>
            <a:ext cx="845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Country:  Japan</a:t>
            </a: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テキスト ボックス 1"/>
          <p:cNvSpPr txBox="1">
            <a:spLocks noChangeArrowheads="1"/>
          </p:cNvSpPr>
          <p:nvPr/>
        </p:nvSpPr>
        <p:spPr bwMode="auto">
          <a:xfrm>
            <a:off x="989013" y="4803775"/>
            <a:ext cx="746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Vehicle speed: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less than or equal to 10 km/h</a:t>
            </a:r>
            <a:endParaRPr lang="ja-JP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EFFEE715-DF65-42D1-9DF9-78480DA005EB}" type="slidenum">
              <a:rPr lang="ja-JP" altLang="en-US">
                <a:solidFill>
                  <a:srgbClr val="898989"/>
                </a:solidFill>
              </a:rPr>
              <a:pPr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1"/>
          <p:cNvSpPr txBox="1">
            <a:spLocks noChangeArrowheads="1"/>
          </p:cNvSpPr>
          <p:nvPr/>
        </p:nvSpPr>
        <p:spPr bwMode="auto">
          <a:xfrm>
            <a:off x="381000" y="1060450"/>
            <a:ext cx="87169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AutoNum type="arabicParenR"/>
            </a:pP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Direction/Surface of collision</a:t>
            </a:r>
          </a:p>
          <a:p>
            <a:pPr eaLnBrk="1" hangingPunct="1">
              <a:buFont typeface="Arial" charset="0"/>
              <a:buAutoNum type="arabicParenR"/>
            </a:pP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Behavior of the vehicle</a:t>
            </a:r>
            <a:r>
              <a:rPr lang="ja-JP" altLang="en-US" sz="2400">
                <a:latin typeface="Times New Roman" pitchFamily="18" charset="0"/>
                <a:cs typeface="Times New Roman" pitchFamily="18" charset="0"/>
              </a:rPr>
              <a:t>　</a:t>
            </a:r>
          </a:p>
        </p:txBody>
      </p:sp>
      <p:pic>
        <p:nvPicPr>
          <p:cNvPr id="5123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2187575"/>
            <a:ext cx="21732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46050" y="2057400"/>
          <a:ext cx="7524750" cy="4394204"/>
        </p:xfrm>
        <a:graphic>
          <a:graphicData uri="http://schemas.openxmlformats.org/drawingml/2006/table">
            <a:tbl>
              <a:tblPr/>
              <a:tblGrid>
                <a:gridCol w="1385888"/>
                <a:gridCol w="2614612"/>
                <a:gridCol w="3524250"/>
              </a:tblGrid>
              <a:tr h="492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Surface of collision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Behavior of the vehicle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Front of the vehicle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front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Start  2) forward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3) turn right  4)turn left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right-front (driver’s side)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Start  2) forward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3) turn right  4)turn left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57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left-front (the other side of the driver)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Start  2) forward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3) turn right  4)turn left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21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Side of the vehicle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right-side  (driver’s side)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right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left-side (the other side of the driver)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turn left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</a:tr>
              <a:tr h="49212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 of the vehicle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Back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rear-right (driver’s side)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turn right  2) back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rear-left (the other side of the driver)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turn left  2) back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  <p:sp>
        <p:nvSpPr>
          <p:cNvPr id="5161" name="Text Box 4"/>
          <p:cNvSpPr txBox="1">
            <a:spLocks noChangeArrowheads="1"/>
          </p:cNvSpPr>
          <p:nvPr/>
        </p:nvSpPr>
        <p:spPr bwMode="auto">
          <a:xfrm>
            <a:off x="381000" y="42863"/>
            <a:ext cx="952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>
                <a:latin typeface="Times New Roman" pitchFamily="18" charset="0"/>
                <a:cs typeface="Times New Roman" pitchFamily="18" charset="0"/>
              </a:rPr>
              <a:t>Points of analysis</a:t>
            </a:r>
            <a:endParaRPr lang="ja-JP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516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7453EC8A-4B58-4FA3-A812-E34F31306042}" type="slidenum">
              <a:rPr lang="ja-JP" altLang="en-US">
                <a:solidFill>
                  <a:srgbClr val="898989"/>
                </a:solidFill>
              </a:rPr>
              <a:pPr/>
              <a:t>4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81000" y="42863"/>
            <a:ext cx="952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>
                <a:latin typeface="Times New Roman" pitchFamily="18" charset="0"/>
                <a:cs typeface="Times New Roman" pitchFamily="18" charset="0"/>
              </a:rPr>
              <a:t>Pedestrians killed by the vehicles at low speed</a:t>
            </a:r>
            <a:endParaRPr lang="ja-JP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6850" y="1701800"/>
            <a:ext cx="952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Collision between pedestrians and vehicles </a:t>
            </a:r>
            <a:r>
              <a:rPr lang="en-US" altLang="ja-JP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low speed</a:t>
            </a:r>
            <a:endParaRPr lang="ja-JP" alt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96850" y="3406775"/>
            <a:ext cx="9525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Could the driver be aware of the pedestrian?</a:t>
            </a:r>
          </a:p>
          <a:p>
            <a:pPr algn="ctr" eaLnBrk="1" hangingPunct="1">
              <a:spcBef>
                <a:spcPct val="50000"/>
              </a:spcBef>
            </a:pPr>
            <a:endParaRPr lang="en-US" altLang="ja-JP" sz="2400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ja-JP" sz="2400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of the promising measures is improving the driver’s view</a:t>
            </a:r>
          </a:p>
          <a:p>
            <a:pPr algn="ctr" eaLnBrk="1" hangingPunct="1">
              <a:spcBef>
                <a:spcPct val="50000"/>
              </a:spcBef>
            </a:pPr>
            <a:endParaRPr lang="ja-JP" alt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095750" y="4098925"/>
            <a:ext cx="1727200" cy="850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15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A0402313-3D18-4D34-809B-EA65B1BCBD88}" type="slidenum">
              <a:rPr lang="ja-JP" altLang="en-US">
                <a:solidFill>
                  <a:srgbClr val="898989"/>
                </a:solidFill>
              </a:rPr>
              <a:pPr/>
              <a:t>5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700" y="63500"/>
            <a:ext cx="9906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200" b="1">
                <a:latin typeface="Times New Roman" pitchFamily="18" charset="0"/>
                <a:cs typeface="Times New Roman" pitchFamily="18" charset="0"/>
              </a:rPr>
              <a:t>The number and rates of Pedestrian’s accidents killed by vehicles </a:t>
            </a:r>
            <a:r>
              <a:rPr lang="en-US" altLang="ja-JP" sz="2200" b="1" u="sng">
                <a:latin typeface="Times New Roman" pitchFamily="18" charset="0"/>
                <a:cs typeface="Times New Roman" pitchFamily="18" charset="0"/>
              </a:rPr>
              <a:t>at low speed</a:t>
            </a:r>
            <a:endParaRPr lang="ja-JP" altLang="en-US" sz="22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57163" y="604838"/>
          <a:ext cx="9604375" cy="6218236"/>
        </p:xfrm>
        <a:graphic>
          <a:graphicData uri="http://schemas.openxmlformats.org/drawingml/2006/table">
            <a:tbl>
              <a:tblPr/>
              <a:tblGrid>
                <a:gridCol w="3201987"/>
                <a:gridCol w="3200400"/>
                <a:gridCol w="3201988"/>
              </a:tblGrid>
              <a:tr h="1554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Type of vehicles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The number of pedestrians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killed by the vehicles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(</a:t>
                      </a: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 </a:t>
                      </a: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10km/h) (A)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        Total number of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pedestrians killed 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the vehicles (B)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Rates (A/B)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</a:tr>
              <a:tr h="1554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1) Large vehicles designed for carriage of goods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N3 and N2 (GVW&gt;7.5)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78  </a:t>
                      </a: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                            243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32.1%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2) Small vehicles designed for carriage of goods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≒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N2 (GVW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and N1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                           640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14.4%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3) Sedan (passenger vehicles of which capacity is 4-5 people)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                                            485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13.2%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05D81757-20E8-4255-85E4-0003C1F5CC58}" type="slidenum">
              <a:rPr lang="ja-JP" altLang="en-US">
                <a:solidFill>
                  <a:srgbClr val="898989"/>
                </a:solidFill>
              </a:rPr>
              <a:pPr/>
              <a:t>6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6025" y="7010400"/>
            <a:ext cx="71755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100">
                <a:latin typeface="Times New Roman" pitchFamily="18" charset="0"/>
                <a:cs typeface="Times New Roman" pitchFamily="18" charset="0"/>
              </a:rPr>
              <a:t>\\Psfs01\</a:t>
            </a:r>
            <a:r>
              <a:rPr lang="ja-JP" altLang="en-US" sz="1100">
                <a:latin typeface="Times New Roman" pitchFamily="18" charset="0"/>
                <a:cs typeface="Times New Roman" pitchFamily="18" charset="0"/>
              </a:rPr>
              <a:t>予防歩行者</a:t>
            </a:r>
            <a:r>
              <a:rPr lang="en-US" altLang="ja-JP" sz="1100">
                <a:latin typeface="Times New Roman" pitchFamily="18" charset="0"/>
                <a:cs typeface="Times New Roman" pitchFamily="18" charset="0"/>
              </a:rPr>
              <a:t>\01【</a:t>
            </a:r>
            <a:r>
              <a:rPr lang="ja-JP" altLang="en-US" sz="1100">
                <a:latin typeface="Times New Roman" pitchFamily="18" charset="0"/>
                <a:cs typeface="Times New Roman" pitchFamily="18" charset="0"/>
              </a:rPr>
              <a:t>松</a:t>
            </a:r>
            <a:r>
              <a:rPr lang="en-US" altLang="ja-JP" sz="1100">
                <a:latin typeface="Times New Roman" pitchFamily="18" charset="0"/>
                <a:cs typeface="Times New Roman" pitchFamily="18" charset="0"/>
              </a:rPr>
              <a:t>】</a:t>
            </a:r>
            <a:r>
              <a:rPr lang="ja-JP" altLang="en-US" sz="1100">
                <a:latin typeface="Times New Roman" pitchFamily="18" charset="0"/>
                <a:cs typeface="Times New Roman" pitchFamily="18" charset="0"/>
              </a:rPr>
              <a:t>国交省受託</a:t>
            </a:r>
            <a:r>
              <a:rPr lang="en-US" altLang="ja-JP" sz="1100">
                <a:latin typeface="Times New Roman" pitchFamily="18" charset="0"/>
                <a:cs typeface="Times New Roman" pitchFamily="18" charset="0"/>
              </a:rPr>
              <a:t>(H27)\ITARDA\</a:t>
            </a:r>
            <a:r>
              <a:rPr lang="ja-JP" altLang="en-US" sz="1100">
                <a:latin typeface="Times New Roman" pitchFamily="18" charset="0"/>
                <a:cs typeface="Times New Roman" pitchFamily="18" charset="0"/>
              </a:rPr>
              <a:t>データ</a:t>
            </a:r>
            <a:r>
              <a:rPr lang="en-US" altLang="ja-JP" sz="110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①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-3_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各種構成比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歩行者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昼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死亡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_1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期</a:t>
            </a:r>
            <a:r>
              <a:rPr lang="en-US" altLang="zh-TW" sz="11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1100">
                <a:latin typeface="Times New Roman" pitchFamily="18" charset="0"/>
                <a:cs typeface="Times New Roman" pitchFamily="18" charset="0"/>
              </a:rPr>
              <a:t>期比較分</a:t>
            </a:r>
            <a:endParaRPr lang="en-US" altLang="ja-JP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1000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Number and rates of pedestrians killed by vehicles</a:t>
            </a:r>
            <a:endParaRPr lang="ja-JP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79400" y="3300413"/>
          <a:ext cx="7242175" cy="1533525"/>
        </p:xfrm>
        <a:graphic>
          <a:graphicData uri="http://schemas.openxmlformats.org/drawingml/2006/table">
            <a:tbl>
              <a:tblPr/>
              <a:tblGrid>
                <a:gridCol w="876300"/>
                <a:gridCol w="733425"/>
                <a:gridCol w="804863"/>
                <a:gridCol w="804862"/>
                <a:gridCol w="803275"/>
                <a:gridCol w="804863"/>
                <a:gridCol w="804862"/>
                <a:gridCol w="804863"/>
                <a:gridCol w="804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Surface of collision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(1)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(2)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(3)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(4)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(5)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(6)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(7)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(8)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105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351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134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274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101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276225" y="5187950"/>
          <a:ext cx="7242175" cy="1533525"/>
        </p:xfrm>
        <a:graphic>
          <a:graphicData uri="http://schemas.openxmlformats.org/drawingml/2006/table">
            <a:tbl>
              <a:tblPr/>
              <a:tblGrid>
                <a:gridCol w="892175"/>
                <a:gridCol w="717550"/>
                <a:gridCol w="804863"/>
                <a:gridCol w="804862"/>
                <a:gridCol w="803275"/>
                <a:gridCol w="804863"/>
                <a:gridCol w="804862"/>
                <a:gridCol w="804863"/>
                <a:gridCol w="804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Surface of collision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(1)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(2)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(3)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(4)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(5)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(6)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(7)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(8)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</a:tbl>
          </a:graphicData>
        </a:graphic>
      </p:graphicFrame>
      <p:sp>
        <p:nvSpPr>
          <p:cNvPr id="8301" name="Text Box 2"/>
          <p:cNvSpPr txBox="1">
            <a:spLocks noChangeArrowheads="1"/>
          </p:cNvSpPr>
          <p:nvPr/>
        </p:nvSpPr>
        <p:spPr bwMode="auto">
          <a:xfrm>
            <a:off x="276225" y="2914650"/>
            <a:ext cx="647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Number  (1)-(8) : surface of collision</a:t>
            </a:r>
          </a:p>
        </p:txBody>
      </p:sp>
      <p:sp>
        <p:nvSpPr>
          <p:cNvPr id="8302" name="Text Box 2"/>
          <p:cNvSpPr txBox="1">
            <a:spLocks noChangeArrowheads="1"/>
          </p:cNvSpPr>
          <p:nvPr/>
        </p:nvSpPr>
        <p:spPr bwMode="auto">
          <a:xfrm>
            <a:off x="274638" y="4819650"/>
            <a:ext cx="647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(%) (1)-(8) : surface of collision</a:t>
            </a:r>
          </a:p>
          <a:p>
            <a:pPr eaLnBrk="1" hangingPunct="1"/>
            <a:endParaRPr lang="en-US" altLang="ja-JP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03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2935288"/>
            <a:ext cx="21732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04" name="正方形/長方形 2"/>
          <p:cNvSpPr>
            <a:spLocks noChangeArrowheads="1"/>
          </p:cNvSpPr>
          <p:nvPr/>
        </p:nvSpPr>
        <p:spPr bwMode="auto">
          <a:xfrm>
            <a:off x="271463" y="841375"/>
            <a:ext cx="81835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Vehicle type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：　</a:t>
            </a:r>
            <a:endParaRPr lang="en-US" altLang="ja-JP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1) Large vehicles designed for carriage of goods     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N3 and N2 (GVW&gt;7.5)  </a:t>
            </a: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2) Small vehicles designed for carriage of goods     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N2 (GVW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and N1</a:t>
            </a: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3) Sedan (passenger vehicles of which capacity is 4-5 people other than SUVs and mini-vans.)</a:t>
            </a:r>
          </a:p>
          <a:p>
            <a:pPr eaLnBrk="1" hangingPunct="1"/>
            <a:endParaRPr lang="en-US" altLang="ja-JP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Speed of the vehicles:   </a:t>
            </a:r>
            <a:r>
              <a:rPr lang="en-US" altLang="ja-JP" u="sng">
                <a:latin typeface="Times New Roman" pitchFamily="18" charset="0"/>
                <a:cs typeface="Times New Roman" pitchFamily="18" charset="0"/>
              </a:rPr>
              <a:t>All</a:t>
            </a:r>
          </a:p>
        </p:txBody>
      </p:sp>
      <p:sp>
        <p:nvSpPr>
          <p:cNvPr id="8305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78180A7C-72A0-4E0F-9047-FB1582CC06BA}" type="slidenum">
              <a:rPr lang="ja-JP" altLang="en-US">
                <a:solidFill>
                  <a:srgbClr val="898989"/>
                </a:solidFill>
              </a:rPr>
              <a:pPr/>
              <a:t>7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81000" y="1000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Number and rates of pedestrians killed by vehicles</a:t>
            </a:r>
            <a:endParaRPr lang="ja-JP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79400" y="3300413"/>
          <a:ext cx="7242175" cy="1533525"/>
        </p:xfrm>
        <a:graphic>
          <a:graphicData uri="http://schemas.openxmlformats.org/drawingml/2006/table">
            <a:tbl>
              <a:tblPr/>
              <a:tblGrid>
                <a:gridCol w="863600"/>
                <a:gridCol w="746125"/>
                <a:gridCol w="804863"/>
                <a:gridCol w="804862"/>
                <a:gridCol w="803275"/>
                <a:gridCol w="804863"/>
                <a:gridCol w="804862"/>
                <a:gridCol w="804863"/>
                <a:gridCol w="804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Surface of collision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(1)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(2)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(3)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(4)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(5)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(6)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(7)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(8)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276225" y="5187950"/>
          <a:ext cx="7242175" cy="1533525"/>
        </p:xfrm>
        <a:graphic>
          <a:graphicData uri="http://schemas.openxmlformats.org/drawingml/2006/table">
            <a:tbl>
              <a:tblPr/>
              <a:tblGrid>
                <a:gridCol w="866775"/>
                <a:gridCol w="742950"/>
                <a:gridCol w="804863"/>
                <a:gridCol w="804862"/>
                <a:gridCol w="803275"/>
                <a:gridCol w="804863"/>
                <a:gridCol w="804862"/>
                <a:gridCol w="804863"/>
                <a:gridCol w="804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Surface of collision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(1)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(2)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(3)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(4)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(5)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(6)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(7)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(8)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(&gt;7.5)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N (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≤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7.5)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29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Sedan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27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9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4" marR="9144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</a:tbl>
          </a:graphicData>
        </a:graphic>
      </p:graphicFrame>
      <p:sp>
        <p:nvSpPr>
          <p:cNvPr id="9324" name="Text Box 2"/>
          <p:cNvSpPr txBox="1">
            <a:spLocks noChangeArrowheads="1"/>
          </p:cNvSpPr>
          <p:nvPr/>
        </p:nvSpPr>
        <p:spPr bwMode="auto">
          <a:xfrm>
            <a:off x="276225" y="2914650"/>
            <a:ext cx="647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Number  (1)-(8) : surface of collision</a:t>
            </a:r>
          </a:p>
        </p:txBody>
      </p:sp>
      <p:sp>
        <p:nvSpPr>
          <p:cNvPr id="9325" name="Text Box 2"/>
          <p:cNvSpPr txBox="1">
            <a:spLocks noChangeArrowheads="1"/>
          </p:cNvSpPr>
          <p:nvPr/>
        </p:nvSpPr>
        <p:spPr bwMode="auto">
          <a:xfrm>
            <a:off x="274638" y="4819650"/>
            <a:ext cx="647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ja-JP" alt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(%) (1)-(8) : surface of collision</a:t>
            </a:r>
          </a:p>
          <a:p>
            <a:pPr eaLnBrk="1" hangingPunct="1"/>
            <a:endParaRPr lang="en-US" altLang="ja-JP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32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2935288"/>
            <a:ext cx="21732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7" name="正方形/長方形 2"/>
          <p:cNvSpPr>
            <a:spLocks noChangeArrowheads="1"/>
          </p:cNvSpPr>
          <p:nvPr/>
        </p:nvSpPr>
        <p:spPr bwMode="auto">
          <a:xfrm>
            <a:off x="271463" y="841375"/>
            <a:ext cx="81835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Vehicle type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：　</a:t>
            </a:r>
            <a:endParaRPr lang="en-US" altLang="ja-JP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1) Large vehicles designed for carriage of goods     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N3 and N2 (GVW&gt;7.5)  </a:t>
            </a: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2) Small vehicles designed for carriage of goods     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 N2 (GVW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ja-JP" altLang="en-US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and N1</a:t>
            </a: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    3) Sedan (passenger vehicles of which capacity is 4-5 people other than SUVs and mini-vans.)</a:t>
            </a:r>
          </a:p>
          <a:p>
            <a:pPr eaLnBrk="1" hangingPunct="1"/>
            <a:endParaRPr lang="en-US" altLang="ja-JP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ja-JP">
                <a:latin typeface="Times New Roman" pitchFamily="18" charset="0"/>
                <a:cs typeface="Times New Roman" pitchFamily="18" charset="0"/>
              </a:rPr>
              <a:t>Speed of the vehicles:   </a:t>
            </a:r>
            <a:r>
              <a:rPr lang="en-US" altLang="ja-JP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sp>
        <p:nvSpPr>
          <p:cNvPr id="9328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03BA4C1D-16A2-4DA2-B766-16D84CC2FA0F}" type="slidenum">
              <a:rPr lang="ja-JP" altLang="en-US">
                <a:solidFill>
                  <a:srgbClr val="898989"/>
                </a:solidFill>
              </a:rPr>
              <a:pPr/>
              <a:t>8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40"/>
          <p:cNvSpPr>
            <a:spLocks/>
          </p:cNvSpPr>
          <p:nvPr/>
        </p:nvSpPr>
        <p:spPr bwMode="auto">
          <a:xfrm>
            <a:off x="6835775" y="542925"/>
            <a:ext cx="1752600" cy="2633663"/>
          </a:xfrm>
          <a:custGeom>
            <a:avLst/>
            <a:gdLst>
              <a:gd name="T0" fmla="*/ 2147483647 w 164"/>
              <a:gd name="T1" fmla="*/ 2147483647 h 246"/>
              <a:gd name="T2" fmla="*/ 2147483647 w 164"/>
              <a:gd name="T3" fmla="*/ 2147483647 h 246"/>
              <a:gd name="T4" fmla="*/ 0 w 164"/>
              <a:gd name="T5" fmla="*/ 0 h 246"/>
              <a:gd name="T6" fmla="*/ 0 w 164"/>
              <a:gd name="T7" fmla="*/ 2147483647 h 246"/>
              <a:gd name="T8" fmla="*/ 2147483647 w 164"/>
              <a:gd name="T9" fmla="*/ 2147483647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"/>
              <a:gd name="T16" fmla="*/ 0 h 246"/>
              <a:gd name="T17" fmla="*/ 164 w 164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" h="246">
                <a:moveTo>
                  <a:pt x="142" y="246"/>
                </a:moveTo>
                <a:cubicBezTo>
                  <a:pt x="156" y="221"/>
                  <a:pt x="164" y="192"/>
                  <a:pt x="164" y="164"/>
                </a:cubicBezTo>
                <a:cubicBezTo>
                  <a:pt x="164" y="73"/>
                  <a:pt x="90" y="0"/>
                  <a:pt x="0" y="0"/>
                </a:cubicBezTo>
                <a:lnTo>
                  <a:pt x="0" y="164"/>
                </a:lnTo>
                <a:lnTo>
                  <a:pt x="142" y="2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2863"/>
            <a:ext cx="8002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>
                <a:latin typeface="Times New Roman" pitchFamily="18" charset="0"/>
                <a:cs typeface="Times New Roman" pitchFamily="18" charset="0"/>
              </a:rPr>
              <a:t>Data of collision of surface </a:t>
            </a:r>
            <a:endParaRPr lang="ja-JP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141288" y="3279775"/>
            <a:ext cx="2519362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Total</a:t>
            </a:r>
          </a:p>
        </p:txBody>
      </p:sp>
      <p:grpSp>
        <p:nvGrpSpPr>
          <p:cNvPr id="10246" name="グループ化 1"/>
          <p:cNvGrpSpPr>
            <a:grpSpLocks/>
          </p:cNvGrpSpPr>
          <p:nvPr/>
        </p:nvGrpSpPr>
        <p:grpSpPr bwMode="auto">
          <a:xfrm>
            <a:off x="277813" y="3708400"/>
            <a:ext cx="4508500" cy="3036888"/>
            <a:chOff x="691273" y="2284656"/>
            <a:chExt cx="3498576" cy="2239174"/>
          </a:xfrm>
        </p:grpSpPr>
        <p:pic>
          <p:nvPicPr>
            <p:cNvPr id="10291" name="図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11" r="14136" b="8223"/>
            <a:stretch>
              <a:fillRect/>
            </a:stretch>
          </p:blipFill>
          <p:spPr bwMode="auto">
            <a:xfrm>
              <a:off x="1194267" y="2297244"/>
              <a:ext cx="2995582" cy="2004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2" name="Text Box 39"/>
            <p:cNvSpPr txBox="1">
              <a:spLocks noChangeArrowheads="1"/>
            </p:cNvSpPr>
            <p:nvPr/>
          </p:nvSpPr>
          <p:spPr bwMode="auto">
            <a:xfrm>
              <a:off x="1298126" y="4251488"/>
              <a:ext cx="907473" cy="27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N(&gt;7.5</a:t>
              </a:r>
              <a:r>
                <a:rPr lang="ja-JP" altLang="en-US" sz="900" b="1"/>
                <a:t>ｔ</a:t>
              </a:r>
              <a:r>
                <a:rPr lang="en-US" altLang="ja-JP" sz="900" b="1"/>
                <a:t>)</a:t>
              </a:r>
            </a:p>
            <a:p>
              <a:pPr algn="ctr" eaLnBrk="1" hangingPunct="1"/>
              <a:r>
                <a:rPr lang="ja-JP" altLang="en-US" sz="900" b="1"/>
                <a:t>（</a:t>
              </a:r>
              <a:r>
                <a:rPr lang="en-US" altLang="ja-JP" sz="900" b="1"/>
                <a:t>n=243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93" name="Text Box 39"/>
            <p:cNvSpPr txBox="1">
              <a:spLocks noChangeArrowheads="1"/>
            </p:cNvSpPr>
            <p:nvPr/>
          </p:nvSpPr>
          <p:spPr bwMode="auto">
            <a:xfrm>
              <a:off x="2208440" y="4237629"/>
              <a:ext cx="907473" cy="27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N(</a:t>
              </a:r>
              <a:r>
                <a:rPr lang="ja-JP" altLang="en-US" sz="900" b="1"/>
                <a:t>≤</a:t>
              </a:r>
              <a:r>
                <a:rPr lang="en-US" altLang="ja-JP" sz="900" b="1"/>
                <a:t>7.5)</a:t>
              </a:r>
            </a:p>
            <a:p>
              <a:pPr algn="ctr" eaLnBrk="1" hangingPunct="1"/>
              <a:r>
                <a:rPr lang="ja-JP" altLang="en-US" sz="900" b="1"/>
                <a:t>（</a:t>
              </a:r>
              <a:r>
                <a:rPr lang="en-US" altLang="ja-JP" sz="900" b="1"/>
                <a:t>n=640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94" name="Text Box 39"/>
            <p:cNvSpPr txBox="1">
              <a:spLocks noChangeArrowheads="1"/>
            </p:cNvSpPr>
            <p:nvPr/>
          </p:nvSpPr>
          <p:spPr bwMode="auto">
            <a:xfrm>
              <a:off x="3241278" y="4226910"/>
              <a:ext cx="772654" cy="27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Sedan</a:t>
              </a:r>
            </a:p>
            <a:p>
              <a:pPr algn="ctr" eaLnBrk="1" hangingPunct="1"/>
              <a:r>
                <a:rPr lang="ja-JP" altLang="en-US" sz="900" b="1"/>
                <a:t>（</a:t>
              </a:r>
              <a:r>
                <a:rPr lang="en-US" altLang="ja-JP" sz="900" b="1"/>
                <a:t>n=485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95" name="テキスト ボックス 4"/>
            <p:cNvSpPr txBox="1">
              <a:spLocks noChangeArrowheads="1"/>
            </p:cNvSpPr>
            <p:nvPr/>
          </p:nvSpPr>
          <p:spPr bwMode="auto">
            <a:xfrm>
              <a:off x="1464585" y="3255004"/>
              <a:ext cx="4805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22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6" name="テキスト ボックス 13"/>
            <p:cNvSpPr txBox="1">
              <a:spLocks noChangeArrowheads="1"/>
            </p:cNvSpPr>
            <p:nvPr/>
          </p:nvSpPr>
          <p:spPr bwMode="auto">
            <a:xfrm>
              <a:off x="1467245" y="2642796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43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7" name="テキスト ボックス 14"/>
            <p:cNvSpPr txBox="1">
              <a:spLocks noChangeArrowheads="1"/>
            </p:cNvSpPr>
            <p:nvPr/>
          </p:nvSpPr>
          <p:spPr bwMode="auto">
            <a:xfrm>
              <a:off x="1467241" y="3692286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25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8" name="テキスト ボックス 15"/>
            <p:cNvSpPr txBox="1">
              <a:spLocks noChangeArrowheads="1"/>
            </p:cNvSpPr>
            <p:nvPr/>
          </p:nvSpPr>
          <p:spPr bwMode="auto">
            <a:xfrm>
              <a:off x="2430306" y="2636680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55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9" name="テキスト ボックス 16"/>
            <p:cNvSpPr txBox="1">
              <a:spLocks noChangeArrowheads="1"/>
            </p:cNvSpPr>
            <p:nvPr/>
          </p:nvSpPr>
          <p:spPr bwMode="auto">
            <a:xfrm>
              <a:off x="3375609" y="2636679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56</a:t>
              </a:r>
            </a:p>
          </p:txBody>
        </p:sp>
        <p:sp>
          <p:nvSpPr>
            <p:cNvPr id="10300" name="テキスト ボックス 17"/>
            <p:cNvSpPr txBox="1">
              <a:spLocks noChangeArrowheads="1"/>
            </p:cNvSpPr>
            <p:nvPr/>
          </p:nvSpPr>
          <p:spPr bwMode="auto">
            <a:xfrm>
              <a:off x="2419663" y="3426420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1" name="テキスト ボックス 18"/>
            <p:cNvSpPr txBox="1">
              <a:spLocks noChangeArrowheads="1"/>
            </p:cNvSpPr>
            <p:nvPr/>
          </p:nvSpPr>
          <p:spPr bwMode="auto">
            <a:xfrm>
              <a:off x="3376663" y="3448026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17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2" name="テキスト ボックス 19"/>
            <p:cNvSpPr txBox="1">
              <a:spLocks noChangeArrowheads="1"/>
            </p:cNvSpPr>
            <p:nvPr/>
          </p:nvSpPr>
          <p:spPr bwMode="auto">
            <a:xfrm>
              <a:off x="2419663" y="3792567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3" name="テキスト ボックス 21"/>
            <p:cNvSpPr txBox="1">
              <a:spLocks noChangeArrowheads="1"/>
            </p:cNvSpPr>
            <p:nvPr/>
          </p:nvSpPr>
          <p:spPr bwMode="auto">
            <a:xfrm>
              <a:off x="3371958" y="3792563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04" name="グループ化 22"/>
            <p:cNvGrpSpPr>
              <a:grpSpLocks/>
            </p:cNvGrpSpPr>
            <p:nvPr/>
          </p:nvGrpSpPr>
          <p:grpSpPr bwMode="auto">
            <a:xfrm>
              <a:off x="691273" y="2284656"/>
              <a:ext cx="690945" cy="2067568"/>
              <a:chOff x="1106798" y="1368708"/>
              <a:chExt cx="690945" cy="2067568"/>
            </a:xfrm>
          </p:grpSpPr>
          <p:sp>
            <p:nvSpPr>
              <p:cNvPr id="10305" name="テキスト ボックス 108"/>
              <p:cNvSpPr txBox="1">
                <a:spLocks noChangeArrowheads="1"/>
              </p:cNvSpPr>
              <p:nvPr/>
            </p:nvSpPr>
            <p:spPr bwMode="auto">
              <a:xfrm>
                <a:off x="1173931" y="1368708"/>
                <a:ext cx="55867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100%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6" name="テキスト ボックス 109"/>
              <p:cNvSpPr txBox="1">
                <a:spLocks noChangeArrowheads="1"/>
              </p:cNvSpPr>
              <p:nvPr/>
            </p:nvSpPr>
            <p:spPr bwMode="auto">
              <a:xfrm>
                <a:off x="1156408" y="1772991"/>
                <a:ext cx="64133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80%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7" name="テキスト ボックス 110"/>
              <p:cNvSpPr txBox="1">
                <a:spLocks noChangeArrowheads="1"/>
              </p:cNvSpPr>
              <p:nvPr/>
            </p:nvSpPr>
            <p:spPr bwMode="auto">
              <a:xfrm>
                <a:off x="1246366" y="2123939"/>
                <a:ext cx="4598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60%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8" name="テキスト ボックス 111"/>
              <p:cNvSpPr txBox="1">
                <a:spLocks noChangeArrowheads="1"/>
              </p:cNvSpPr>
              <p:nvPr/>
            </p:nvSpPr>
            <p:spPr bwMode="auto">
              <a:xfrm>
                <a:off x="1247447" y="2477211"/>
                <a:ext cx="46976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40%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9" name="テキスト ボックス 112"/>
              <p:cNvSpPr txBox="1">
                <a:spLocks noChangeArrowheads="1"/>
              </p:cNvSpPr>
              <p:nvPr/>
            </p:nvSpPr>
            <p:spPr bwMode="auto">
              <a:xfrm>
                <a:off x="1225880" y="2847706"/>
                <a:ext cx="52602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20%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0" name="テキスト ボックス 113"/>
              <p:cNvSpPr txBox="1">
                <a:spLocks noChangeArrowheads="1"/>
              </p:cNvSpPr>
              <p:nvPr/>
            </p:nvSpPr>
            <p:spPr bwMode="auto">
              <a:xfrm>
                <a:off x="1260244" y="3220832"/>
                <a:ext cx="48052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ja-JP" altLang="en-US" sz="8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1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275857" y="2310715"/>
                <a:ext cx="1852973" cy="1910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000" b="1">
                    <a:latin typeface="Times New Roman" pitchFamily="18" charset="0"/>
                    <a:cs typeface="Times New Roman" pitchFamily="18" charset="0"/>
                  </a:rPr>
                  <a:t>Fatalities of pedestrians </a:t>
                </a:r>
              </a:p>
            </p:txBody>
          </p:sp>
        </p:grpSp>
      </p:grp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4"/>
          <a:srcRect l="83999" t="18911" b="18123"/>
          <a:stretch/>
        </p:blipFill>
        <p:spPr>
          <a:xfrm>
            <a:off x="8945563" y="4075113"/>
            <a:ext cx="869950" cy="205581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pSp>
        <p:nvGrpSpPr>
          <p:cNvPr id="10248" name="グループ化 2"/>
          <p:cNvGrpSpPr>
            <a:grpSpLocks/>
          </p:cNvGrpSpPr>
          <p:nvPr/>
        </p:nvGrpSpPr>
        <p:grpSpPr bwMode="auto">
          <a:xfrm>
            <a:off x="4876800" y="3749675"/>
            <a:ext cx="4167188" cy="2949575"/>
            <a:chOff x="3199611" y="2182644"/>
            <a:chExt cx="3525726" cy="2268882"/>
          </a:xfrm>
        </p:grpSpPr>
        <p:pic>
          <p:nvPicPr>
            <p:cNvPr id="10264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4" r="13571" b="8109"/>
            <a:stretch>
              <a:fillRect/>
            </a:stretch>
          </p:blipFill>
          <p:spPr bwMode="auto">
            <a:xfrm>
              <a:off x="3648394" y="2183045"/>
              <a:ext cx="3076943" cy="2034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5" name="Text Box 39"/>
            <p:cNvSpPr txBox="1">
              <a:spLocks noChangeArrowheads="1"/>
            </p:cNvSpPr>
            <p:nvPr/>
          </p:nvSpPr>
          <p:spPr bwMode="auto">
            <a:xfrm>
              <a:off x="3851502" y="4167525"/>
              <a:ext cx="690171" cy="28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N(&gt;7.5</a:t>
              </a:r>
              <a:r>
                <a:rPr lang="ja-JP" altLang="en-US" sz="900" b="1"/>
                <a:t>ｔ</a:t>
              </a:r>
              <a:r>
                <a:rPr lang="en-US" altLang="ja-JP" sz="900" b="1"/>
                <a:t>)</a:t>
              </a:r>
            </a:p>
            <a:p>
              <a:pPr algn="ctr" eaLnBrk="1" hangingPunct="1"/>
              <a:r>
                <a:rPr lang="ja-JP" altLang="en-US" sz="900" b="1"/>
                <a:t>（</a:t>
              </a:r>
              <a:r>
                <a:rPr lang="en-US" altLang="ja-JP" sz="900" b="1"/>
                <a:t>n=78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66" name="Text Box 39"/>
            <p:cNvSpPr txBox="1">
              <a:spLocks noChangeArrowheads="1"/>
            </p:cNvSpPr>
            <p:nvPr/>
          </p:nvSpPr>
          <p:spPr bwMode="auto">
            <a:xfrm>
              <a:off x="4761179" y="4158496"/>
              <a:ext cx="760950" cy="28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N(</a:t>
              </a:r>
              <a:r>
                <a:rPr lang="ja-JP" altLang="en-US" sz="900" b="1"/>
                <a:t>≤</a:t>
              </a:r>
              <a:r>
                <a:rPr lang="en-US" altLang="ja-JP" sz="900" b="1"/>
                <a:t>7.5)</a:t>
              </a:r>
            </a:p>
            <a:p>
              <a:pPr algn="ctr" eaLnBrk="1" hangingPunct="1"/>
              <a:r>
                <a:rPr lang="ja-JP" altLang="en-US" sz="900" b="1"/>
                <a:t>（</a:t>
              </a:r>
              <a:r>
                <a:rPr lang="en-US" altLang="ja-JP" sz="900" b="1"/>
                <a:t>n=92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67" name="Text Box 39"/>
            <p:cNvSpPr txBox="1">
              <a:spLocks noChangeArrowheads="1"/>
            </p:cNvSpPr>
            <p:nvPr/>
          </p:nvSpPr>
          <p:spPr bwMode="auto">
            <a:xfrm>
              <a:off x="5776518" y="4167524"/>
              <a:ext cx="645614" cy="28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900" b="1"/>
                <a:t>Sedan</a:t>
              </a:r>
              <a:r>
                <a:rPr lang="ja-JP" altLang="en-US" sz="900" b="1"/>
                <a:t>（</a:t>
              </a:r>
              <a:r>
                <a:rPr lang="en-US" altLang="ja-JP" sz="900" b="1"/>
                <a:t>n=64</a:t>
              </a:r>
              <a:r>
                <a:rPr lang="ja-JP" altLang="en-US" sz="900" b="1"/>
                <a:t>）</a:t>
              </a:r>
              <a:endParaRPr lang="en-US" altLang="ja-JP" sz="900" b="1"/>
            </a:p>
          </p:txBody>
        </p:sp>
        <p:sp>
          <p:nvSpPr>
            <p:cNvPr id="10268" name="テキスト ボックス 84"/>
            <p:cNvSpPr txBox="1">
              <a:spLocks noChangeArrowheads="1"/>
            </p:cNvSpPr>
            <p:nvPr/>
          </p:nvSpPr>
          <p:spPr bwMode="auto">
            <a:xfrm>
              <a:off x="3961103" y="2936783"/>
              <a:ext cx="4805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9" name="テキスト ボックス 85"/>
            <p:cNvSpPr txBox="1">
              <a:spLocks noChangeArrowheads="1"/>
            </p:cNvSpPr>
            <p:nvPr/>
          </p:nvSpPr>
          <p:spPr bwMode="auto">
            <a:xfrm>
              <a:off x="3961837" y="2468094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0" name="テキスト ボックス 86"/>
            <p:cNvSpPr txBox="1">
              <a:spLocks noChangeArrowheads="1"/>
            </p:cNvSpPr>
            <p:nvPr/>
          </p:nvSpPr>
          <p:spPr bwMode="auto">
            <a:xfrm>
              <a:off x="3964260" y="3374755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28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1" name="テキスト ボックス 87"/>
            <p:cNvSpPr txBox="1">
              <a:spLocks noChangeArrowheads="1"/>
            </p:cNvSpPr>
            <p:nvPr/>
          </p:nvSpPr>
          <p:spPr bwMode="auto">
            <a:xfrm>
              <a:off x="4925114" y="2879111"/>
              <a:ext cx="4805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2" name="テキスト ボックス 88"/>
            <p:cNvSpPr txBox="1">
              <a:spLocks noChangeArrowheads="1"/>
            </p:cNvSpPr>
            <p:nvPr/>
          </p:nvSpPr>
          <p:spPr bwMode="auto">
            <a:xfrm>
              <a:off x="4925186" y="2459217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29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3" name="テキスト ボックス 89"/>
            <p:cNvSpPr txBox="1">
              <a:spLocks noChangeArrowheads="1"/>
            </p:cNvSpPr>
            <p:nvPr/>
          </p:nvSpPr>
          <p:spPr bwMode="auto">
            <a:xfrm>
              <a:off x="4914301" y="3203183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16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4" name="テキスト ボックス 90"/>
            <p:cNvSpPr txBox="1">
              <a:spLocks noChangeArrowheads="1"/>
            </p:cNvSpPr>
            <p:nvPr/>
          </p:nvSpPr>
          <p:spPr bwMode="auto">
            <a:xfrm>
              <a:off x="5886034" y="2863539"/>
              <a:ext cx="4805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5" name="テキスト ボックス 91"/>
            <p:cNvSpPr txBox="1">
              <a:spLocks noChangeArrowheads="1"/>
            </p:cNvSpPr>
            <p:nvPr/>
          </p:nvSpPr>
          <p:spPr bwMode="auto">
            <a:xfrm>
              <a:off x="5890376" y="2453876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27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6" name="テキスト ボックス 92"/>
            <p:cNvSpPr txBox="1">
              <a:spLocks noChangeArrowheads="1"/>
            </p:cNvSpPr>
            <p:nvPr/>
          </p:nvSpPr>
          <p:spPr bwMode="auto">
            <a:xfrm>
              <a:off x="5881167" y="3191384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7" name="テキスト ボックス 93"/>
            <p:cNvSpPr txBox="1">
              <a:spLocks noChangeArrowheads="1"/>
            </p:cNvSpPr>
            <p:nvPr/>
          </p:nvSpPr>
          <p:spPr bwMode="auto">
            <a:xfrm>
              <a:off x="4917540" y="3632892"/>
              <a:ext cx="4805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8" name="テキスト ボックス 94"/>
            <p:cNvSpPr txBox="1">
              <a:spLocks noChangeArrowheads="1"/>
            </p:cNvSpPr>
            <p:nvPr/>
          </p:nvSpPr>
          <p:spPr bwMode="auto">
            <a:xfrm>
              <a:off x="3959705" y="3763069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8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9" name="テキスト ボックス 95"/>
            <p:cNvSpPr txBox="1">
              <a:spLocks noChangeArrowheads="1"/>
            </p:cNvSpPr>
            <p:nvPr/>
          </p:nvSpPr>
          <p:spPr bwMode="auto">
            <a:xfrm>
              <a:off x="5881574" y="3572758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22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0" name="テキスト ボックス 96"/>
            <p:cNvSpPr txBox="1">
              <a:spLocks noChangeArrowheads="1"/>
            </p:cNvSpPr>
            <p:nvPr/>
          </p:nvSpPr>
          <p:spPr bwMode="auto">
            <a:xfrm>
              <a:off x="5595865" y="3955998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ja-JP" alt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81" name="グループ化 48"/>
            <p:cNvGrpSpPr>
              <a:grpSpLocks/>
            </p:cNvGrpSpPr>
            <p:nvPr/>
          </p:nvGrpSpPr>
          <p:grpSpPr bwMode="auto">
            <a:xfrm>
              <a:off x="3199611" y="2182644"/>
              <a:ext cx="699563" cy="2067568"/>
              <a:chOff x="1098180" y="1368708"/>
              <a:chExt cx="699563" cy="2067568"/>
            </a:xfrm>
          </p:grpSpPr>
          <p:sp>
            <p:nvSpPr>
              <p:cNvPr id="10284" name="テキスト ボックス 125"/>
              <p:cNvSpPr txBox="1">
                <a:spLocks noChangeArrowheads="1"/>
              </p:cNvSpPr>
              <p:nvPr/>
            </p:nvSpPr>
            <p:spPr bwMode="auto">
              <a:xfrm>
                <a:off x="1173931" y="1368708"/>
                <a:ext cx="55867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100%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5" name="テキスト ボックス 126"/>
              <p:cNvSpPr txBox="1">
                <a:spLocks noChangeArrowheads="1"/>
              </p:cNvSpPr>
              <p:nvPr/>
            </p:nvSpPr>
            <p:spPr bwMode="auto">
              <a:xfrm>
                <a:off x="1156408" y="1772991"/>
                <a:ext cx="64133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80%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6" name="テキスト ボックス 127"/>
              <p:cNvSpPr txBox="1">
                <a:spLocks noChangeArrowheads="1"/>
              </p:cNvSpPr>
              <p:nvPr/>
            </p:nvSpPr>
            <p:spPr bwMode="auto">
              <a:xfrm>
                <a:off x="1246366" y="2123939"/>
                <a:ext cx="4598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60%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7" name="テキスト ボックス 128"/>
              <p:cNvSpPr txBox="1">
                <a:spLocks noChangeArrowheads="1"/>
              </p:cNvSpPr>
              <p:nvPr/>
            </p:nvSpPr>
            <p:spPr bwMode="auto">
              <a:xfrm>
                <a:off x="1247447" y="2477211"/>
                <a:ext cx="46976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40%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8" name="テキスト ボックス 129"/>
              <p:cNvSpPr txBox="1">
                <a:spLocks noChangeArrowheads="1"/>
              </p:cNvSpPr>
              <p:nvPr/>
            </p:nvSpPr>
            <p:spPr bwMode="auto">
              <a:xfrm>
                <a:off x="1225880" y="2847706"/>
                <a:ext cx="52602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20%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9" name="テキスト ボックス 130"/>
              <p:cNvSpPr txBox="1">
                <a:spLocks noChangeArrowheads="1"/>
              </p:cNvSpPr>
              <p:nvPr/>
            </p:nvSpPr>
            <p:spPr bwMode="auto">
              <a:xfrm>
                <a:off x="1260244" y="3220832"/>
                <a:ext cx="48052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ja-JP" altLang="en-US" sz="8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800" b="1">
                    <a:latin typeface="Times New Roman" pitchFamily="18" charset="0"/>
                    <a:cs typeface="Times New Roman" pitchFamily="18" charset="0"/>
                  </a:rPr>
                  <a:t>0%</a:t>
                </a:r>
                <a:endParaRPr lang="ja-JP" altLang="en-US" sz="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0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275857" y="2302096"/>
                <a:ext cx="1852973" cy="208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ja-JP" sz="1000" b="1">
                    <a:latin typeface="Times New Roman" pitchFamily="18" charset="0"/>
                    <a:cs typeface="Times New Roman" pitchFamily="18" charset="0"/>
                  </a:rPr>
                  <a:t>Fatalities of pedestrians </a:t>
                </a:r>
              </a:p>
            </p:txBody>
          </p:sp>
        </p:grpSp>
        <p:sp>
          <p:nvSpPr>
            <p:cNvPr id="10282" name="テキスト ボックス 142"/>
            <p:cNvSpPr txBox="1">
              <a:spLocks noChangeArrowheads="1"/>
            </p:cNvSpPr>
            <p:nvPr/>
          </p:nvSpPr>
          <p:spPr bwMode="auto">
            <a:xfrm>
              <a:off x="3961101" y="3970923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ja-JP" alt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3" name="テキスト ボックス 143"/>
            <p:cNvSpPr txBox="1">
              <a:spLocks noChangeArrowheads="1"/>
            </p:cNvSpPr>
            <p:nvPr/>
          </p:nvSpPr>
          <p:spPr bwMode="auto">
            <a:xfrm>
              <a:off x="5888919" y="3961609"/>
              <a:ext cx="4805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ja-JP" alt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5160963" y="3294063"/>
            <a:ext cx="2519362" cy="369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800" b="1" smtClean="0">
                <a:latin typeface="Times New Roman" pitchFamily="18" charset="0"/>
                <a:cs typeface="Times New Roman" pitchFamily="18" charset="0"/>
              </a:rPr>
              <a:t>10km/h</a:t>
            </a:r>
            <a:r>
              <a:rPr lang="ja-JP" altLang="en-US" sz="1800" b="1" smtClean="0">
                <a:latin typeface="Times New Roman" pitchFamily="18" charset="0"/>
                <a:cs typeface="Times New Roman" pitchFamily="18" charset="0"/>
              </a:rPr>
              <a:t>≤</a:t>
            </a:r>
            <a:endParaRPr lang="en-US" altLang="ja-JP" sz="1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テキスト ボックス 3"/>
          <p:cNvSpPr txBox="1">
            <a:spLocks noChangeArrowheads="1"/>
          </p:cNvSpPr>
          <p:nvPr/>
        </p:nvSpPr>
        <p:spPr bwMode="auto">
          <a:xfrm>
            <a:off x="9248775" y="4137025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1</a:t>
            </a:r>
            <a:r>
              <a:rPr lang="ja-JP" altLang="en-US" sz="1000"/>
              <a:t>）</a:t>
            </a:r>
          </a:p>
        </p:txBody>
      </p:sp>
      <p:sp>
        <p:nvSpPr>
          <p:cNvPr id="10251" name="テキスト ボックス 61"/>
          <p:cNvSpPr txBox="1">
            <a:spLocks noChangeArrowheads="1"/>
          </p:cNvSpPr>
          <p:nvPr/>
        </p:nvSpPr>
        <p:spPr bwMode="auto">
          <a:xfrm>
            <a:off x="9245600" y="4367213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2</a:t>
            </a:r>
            <a:r>
              <a:rPr lang="ja-JP" altLang="en-US" sz="1000"/>
              <a:t>）</a:t>
            </a:r>
          </a:p>
        </p:txBody>
      </p:sp>
      <p:sp>
        <p:nvSpPr>
          <p:cNvPr id="10252" name="テキスト ボックス 62"/>
          <p:cNvSpPr txBox="1">
            <a:spLocks noChangeArrowheads="1"/>
          </p:cNvSpPr>
          <p:nvPr/>
        </p:nvSpPr>
        <p:spPr bwMode="auto">
          <a:xfrm>
            <a:off x="9245600" y="4598988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3</a:t>
            </a:r>
            <a:r>
              <a:rPr lang="ja-JP" altLang="en-US" sz="1000"/>
              <a:t>）</a:t>
            </a:r>
          </a:p>
        </p:txBody>
      </p:sp>
      <p:sp>
        <p:nvSpPr>
          <p:cNvPr id="10253" name="テキスト ボックス 63"/>
          <p:cNvSpPr txBox="1">
            <a:spLocks noChangeArrowheads="1"/>
          </p:cNvSpPr>
          <p:nvPr/>
        </p:nvSpPr>
        <p:spPr bwMode="auto">
          <a:xfrm>
            <a:off x="9245600" y="4846638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4</a:t>
            </a:r>
            <a:r>
              <a:rPr lang="ja-JP" altLang="en-US" sz="1000"/>
              <a:t>）</a:t>
            </a:r>
          </a:p>
        </p:txBody>
      </p:sp>
      <p:sp>
        <p:nvSpPr>
          <p:cNvPr id="10254" name="テキスト ボックス 64"/>
          <p:cNvSpPr txBox="1">
            <a:spLocks noChangeArrowheads="1"/>
          </p:cNvSpPr>
          <p:nvPr/>
        </p:nvSpPr>
        <p:spPr bwMode="auto">
          <a:xfrm>
            <a:off x="9245600" y="5094288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5</a:t>
            </a:r>
            <a:r>
              <a:rPr lang="ja-JP" altLang="en-US" sz="1000"/>
              <a:t>）</a:t>
            </a:r>
          </a:p>
        </p:txBody>
      </p:sp>
      <p:sp>
        <p:nvSpPr>
          <p:cNvPr id="10255" name="テキスト ボックス 65"/>
          <p:cNvSpPr txBox="1">
            <a:spLocks noChangeArrowheads="1"/>
          </p:cNvSpPr>
          <p:nvPr/>
        </p:nvSpPr>
        <p:spPr bwMode="auto">
          <a:xfrm>
            <a:off x="9245600" y="5343525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6</a:t>
            </a:r>
            <a:r>
              <a:rPr lang="ja-JP" altLang="en-US" sz="1000"/>
              <a:t>）</a:t>
            </a:r>
          </a:p>
        </p:txBody>
      </p:sp>
      <p:sp>
        <p:nvSpPr>
          <p:cNvPr id="10256" name="テキスト ボックス 66"/>
          <p:cNvSpPr txBox="1">
            <a:spLocks noChangeArrowheads="1"/>
          </p:cNvSpPr>
          <p:nvPr/>
        </p:nvSpPr>
        <p:spPr bwMode="auto">
          <a:xfrm>
            <a:off x="9245600" y="5575300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7</a:t>
            </a:r>
            <a:r>
              <a:rPr lang="ja-JP" altLang="en-US" sz="1000"/>
              <a:t>）</a:t>
            </a:r>
          </a:p>
        </p:txBody>
      </p:sp>
      <p:sp>
        <p:nvSpPr>
          <p:cNvPr id="10257" name="テキスト ボックス 67"/>
          <p:cNvSpPr txBox="1">
            <a:spLocks noChangeArrowheads="1"/>
          </p:cNvSpPr>
          <p:nvPr/>
        </p:nvSpPr>
        <p:spPr bwMode="auto">
          <a:xfrm>
            <a:off x="9245600" y="5822950"/>
            <a:ext cx="495300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000"/>
              <a:t>（</a:t>
            </a:r>
            <a:r>
              <a:rPr lang="en-US" altLang="ja-JP" sz="1000"/>
              <a:t>8</a:t>
            </a:r>
            <a:r>
              <a:rPr lang="ja-JP" altLang="en-US" sz="1000"/>
              <a:t>）</a:t>
            </a:r>
          </a:p>
        </p:txBody>
      </p:sp>
      <p:pic>
        <p:nvPicPr>
          <p:cNvPr id="10258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-39688"/>
            <a:ext cx="2173287" cy="36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6851650" y="5399088"/>
            <a:ext cx="712788" cy="957262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002588" y="5364163"/>
            <a:ext cx="711200" cy="992187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059863" y="4819650"/>
            <a:ext cx="558800" cy="1255713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262" name="Text Box 4"/>
          <p:cNvSpPr txBox="1">
            <a:spLocks noChangeArrowheads="1"/>
          </p:cNvSpPr>
          <p:nvPr/>
        </p:nvSpPr>
        <p:spPr bwMode="auto">
          <a:xfrm>
            <a:off x="277813" y="1325563"/>
            <a:ext cx="6826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ja-JP" altLang="en-US" sz="2400" b="1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7.5) and Sedan: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    Collision rate at </a:t>
            </a:r>
            <a:r>
              <a:rPr lang="en-US" altLang="ja-JP" sz="2400" b="1" u="sng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2400" b="1" u="sng">
                <a:latin typeface="Times New Roman" pitchFamily="18" charset="0"/>
                <a:cs typeface="Times New Roman" pitchFamily="18" charset="0"/>
              </a:rPr>
              <a:t>rear</a:t>
            </a: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 is high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ja-JP" sz="2400" b="1">
                <a:latin typeface="Times New Roman" pitchFamily="18" charset="0"/>
                <a:cs typeface="Times New Roman" pitchFamily="18" charset="0"/>
              </a:rPr>
              <a:t>    (Comparison with total data)</a:t>
            </a:r>
          </a:p>
        </p:txBody>
      </p:sp>
      <p:sp>
        <p:nvSpPr>
          <p:cNvPr id="1026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fld id="{846ADAC0-CC86-47B5-889F-96206BF1BC12}" type="slidenum">
              <a:rPr lang="ja-JP" altLang="en-US">
                <a:solidFill>
                  <a:srgbClr val="898989"/>
                </a:solidFill>
              </a:rPr>
              <a:pPr/>
              <a:t>9</a:t>
            </a:fld>
            <a:endParaRPr lang="ja-JP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27国交省受託_交通事故調査_中間報告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27国交省受託_交通事故調査_中間報告.pptx" id="{998DF87D-0E9E-4C3E-98C1-407352AC642D}" vid="{03572F3C-CECD-472F-A8DC-F987EEDF05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H27国交省受託_交通事故調査_中間報告</Template>
  <TotalTime>891</TotalTime>
  <Words>1493</Words>
  <Application>Microsoft Office PowerPoint</Application>
  <PresentationFormat>A4 Paper (210x297 mm)</PresentationFormat>
  <Paragraphs>496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ＭＳ Ｐゴシック</vt:lpstr>
      <vt:lpstr>Arial</vt:lpstr>
      <vt:lpstr>Calibri Light</vt:lpstr>
      <vt:lpstr>Times New Roman</vt:lpstr>
      <vt:lpstr>H27国交省受託_交通事故調査_中間報告</vt:lpstr>
      <vt:lpstr>Photoshop.Image.4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交通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航空</dc:creator>
  <cp:lastModifiedBy>Hubert Romain</cp:lastModifiedBy>
  <cp:revision>59</cp:revision>
  <cp:lastPrinted>2015-09-28T17:45:09Z</cp:lastPrinted>
  <dcterms:created xsi:type="dcterms:W3CDTF">2015-09-18T03:54:09Z</dcterms:created>
  <dcterms:modified xsi:type="dcterms:W3CDTF">2015-09-29T11:52:43Z</dcterms:modified>
</cp:coreProperties>
</file>