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3" r:id="rId3"/>
    <p:sldId id="291" r:id="rId4"/>
    <p:sldId id="293" r:id="rId5"/>
    <p:sldId id="294" r:id="rId6"/>
    <p:sldId id="296" r:id="rId7"/>
    <p:sldId id="297" r:id="rId8"/>
    <p:sldId id="260" r:id="rId9"/>
  </p:sldIdLst>
  <p:sldSz cx="9144000" cy="6858000" type="screen4x3"/>
  <p:notesSz cx="6797675" cy="9928225"/>
  <p:defaultTextStyle>
    <a:defPPr>
      <a:defRPr lang="ja-JP"/>
    </a:defPPr>
    <a:lvl1pPr algn="l" rtl="0" eaLnBrk="0" fontAlgn="base" hangingPunct="0">
      <a:spcBef>
        <a:spcPct val="0"/>
      </a:spcBef>
      <a:spcAft>
        <a:spcPct val="0"/>
      </a:spcAft>
      <a:defRPr kumimoji="1"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MS PGothic" pitchFamily="34" charset="-128"/>
        <a:cs typeface="+mn-cs"/>
      </a:defRPr>
    </a:lvl5pPr>
    <a:lvl6pPr marL="2286000" algn="l" defTabSz="914400" rtl="0" eaLnBrk="1" latinLnBrk="0" hangingPunct="1">
      <a:defRPr kumimoji="1" kern="1200">
        <a:solidFill>
          <a:schemeClr val="tx1"/>
        </a:solidFill>
        <a:latin typeface="Calibri" pitchFamily="34" charset="0"/>
        <a:ea typeface="MS PGothic" pitchFamily="34" charset="-128"/>
        <a:cs typeface="+mn-cs"/>
      </a:defRPr>
    </a:lvl6pPr>
    <a:lvl7pPr marL="2743200" algn="l" defTabSz="914400" rtl="0" eaLnBrk="1" latinLnBrk="0" hangingPunct="1">
      <a:defRPr kumimoji="1" kern="1200">
        <a:solidFill>
          <a:schemeClr val="tx1"/>
        </a:solidFill>
        <a:latin typeface="Calibri" pitchFamily="34" charset="0"/>
        <a:ea typeface="MS PGothic" pitchFamily="34" charset="-128"/>
        <a:cs typeface="+mn-cs"/>
      </a:defRPr>
    </a:lvl7pPr>
    <a:lvl8pPr marL="3200400" algn="l" defTabSz="914400" rtl="0" eaLnBrk="1" latinLnBrk="0" hangingPunct="1">
      <a:defRPr kumimoji="1" kern="1200">
        <a:solidFill>
          <a:schemeClr val="tx1"/>
        </a:solidFill>
        <a:latin typeface="Calibri" pitchFamily="34" charset="0"/>
        <a:ea typeface="MS PGothic" pitchFamily="34" charset="-128"/>
        <a:cs typeface="+mn-cs"/>
      </a:defRPr>
    </a:lvl8pPr>
    <a:lvl9pPr marL="3657600" algn="l" defTabSz="914400" rtl="0" eaLnBrk="1" latinLnBrk="0" hangingPunct="1">
      <a:defRPr kumimoji="1"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13" autoAdjust="0"/>
    <p:restoredTop sz="90485" autoAdjust="0"/>
  </p:normalViewPr>
  <p:slideViewPr>
    <p:cSldViewPr>
      <p:cViewPr varScale="1">
        <p:scale>
          <a:sx n="106" d="100"/>
          <a:sy n="106" d="100"/>
        </p:scale>
        <p:origin x="-225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61C35F-83BB-454D-92CC-889F4F18A22D}" type="doc">
      <dgm:prSet loTypeId="urn:microsoft.com/office/officeart/2009/3/layout/StepUpProcess" loCatId="process" qsTypeId="urn:microsoft.com/office/officeart/2005/8/quickstyle/3d2" qsCatId="3D" csTypeId="urn:microsoft.com/office/officeart/2005/8/colors/accent3_2" csCatId="accent3" phldr="1"/>
      <dgm:spPr/>
      <dgm:t>
        <a:bodyPr/>
        <a:lstStyle/>
        <a:p>
          <a:endParaRPr lang="ru-RU"/>
        </a:p>
      </dgm:t>
    </dgm:pt>
    <dgm:pt modelId="{5B03023D-BAA6-430B-B0A4-4948E6F572A2}" type="pres">
      <dgm:prSet presAssocID="{AE61C35F-83BB-454D-92CC-889F4F18A22D}" presName="rootnode" presStyleCnt="0">
        <dgm:presLayoutVars>
          <dgm:chMax/>
          <dgm:chPref/>
          <dgm:dir/>
          <dgm:animLvl val="lvl"/>
        </dgm:presLayoutVars>
      </dgm:prSet>
      <dgm:spPr/>
      <dgm:t>
        <a:bodyPr/>
        <a:lstStyle/>
        <a:p>
          <a:endParaRPr lang="ru-RU"/>
        </a:p>
      </dgm:t>
    </dgm:pt>
  </dgm:ptLst>
  <dgm:cxnLst>
    <dgm:cxn modelId="{037DC3F9-89C7-41AD-8845-2726106D131A}" type="presOf" srcId="{AE61C35F-83BB-454D-92CC-889F4F18A22D}" destId="{5B03023D-BAA6-430B-B0A4-4948E6F572A2}" srcOrd="0"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D2484E63-B216-43F5-92BA-CA6F30417708}" type="datetimeFigureOut">
              <a:rPr lang="ja-JP" altLang="en-US"/>
              <a:pPr>
                <a:defRPr/>
              </a:pPr>
              <a:t>2015/10/1</a:t>
            </a:fld>
            <a:endParaRPr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9450" y="4716463"/>
            <a:ext cx="5438775" cy="4467225"/>
          </a:xfrm>
          <a:prstGeom prst="rect">
            <a:avLst/>
          </a:prstGeom>
        </p:spPr>
        <p:txBody>
          <a:bodyPr vert="horz" wrap="square" lIns="91440" tIns="45720" rIns="91440" bIns="45720"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fld id="{5C7A49C8-5B20-4818-A36D-A7BD41C2E8CA}" type="slidenum">
              <a:rPr lang="ja-JP" altLang="en-US"/>
              <a:pPr/>
              <a:t>‹#›</a:t>
            </a:fld>
            <a:endParaRPr lang="ja-JP" altLang="en-US"/>
          </a:p>
        </p:txBody>
      </p:sp>
    </p:spTree>
    <p:extLst>
      <p:ext uri="{BB962C8B-B14F-4D97-AF65-F5344CB8AC3E}">
        <p14:creationId xmlns:p14="http://schemas.microsoft.com/office/powerpoint/2010/main" val="3582203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MS PGothic" pitchFamily="3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ja-JP"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MS PGothic" pitchFamily="34" charset="-128"/>
              </a:defRPr>
            </a:lvl1pPr>
            <a:lvl2pPr marL="742950" indent="-285750">
              <a:defRPr kumimoji="1">
                <a:solidFill>
                  <a:schemeClr val="tx1"/>
                </a:solidFill>
                <a:latin typeface="Calibri" pitchFamily="34" charset="0"/>
                <a:ea typeface="MS PGothic" pitchFamily="34" charset="-128"/>
              </a:defRPr>
            </a:lvl2pPr>
            <a:lvl3pPr marL="1143000" indent="-228600">
              <a:defRPr kumimoji="1">
                <a:solidFill>
                  <a:schemeClr val="tx1"/>
                </a:solidFill>
                <a:latin typeface="Calibri" pitchFamily="34" charset="0"/>
                <a:ea typeface="MS PGothic" pitchFamily="34" charset="-128"/>
              </a:defRPr>
            </a:lvl3pPr>
            <a:lvl4pPr marL="1600200" indent="-228600">
              <a:defRPr kumimoji="1">
                <a:solidFill>
                  <a:schemeClr val="tx1"/>
                </a:solidFill>
                <a:latin typeface="Calibri" pitchFamily="34" charset="0"/>
                <a:ea typeface="MS PGothic" pitchFamily="34" charset="-128"/>
              </a:defRPr>
            </a:lvl4pPr>
            <a:lvl5pPr marL="2057400" indent="-228600">
              <a:defRPr kumimoji="1">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MS PGothic" pitchFamily="34" charset="-128"/>
              </a:defRPr>
            </a:lvl9pPr>
          </a:lstStyle>
          <a:p>
            <a:fld id="{5B94E3EB-B6B2-490C-9611-EFA83FBBE375}"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61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MS PGothic" pitchFamily="34" charset="-128"/>
              </a:defRPr>
            </a:lvl1pPr>
            <a:lvl2pPr marL="742950" indent="-285750">
              <a:defRPr kumimoji="1">
                <a:solidFill>
                  <a:schemeClr val="tx1"/>
                </a:solidFill>
                <a:latin typeface="Calibri" pitchFamily="34" charset="0"/>
                <a:ea typeface="MS PGothic" pitchFamily="34" charset="-128"/>
              </a:defRPr>
            </a:lvl2pPr>
            <a:lvl3pPr marL="1143000" indent="-228600">
              <a:defRPr kumimoji="1">
                <a:solidFill>
                  <a:schemeClr val="tx1"/>
                </a:solidFill>
                <a:latin typeface="Calibri" pitchFamily="34" charset="0"/>
                <a:ea typeface="MS PGothic" pitchFamily="34" charset="-128"/>
              </a:defRPr>
            </a:lvl3pPr>
            <a:lvl4pPr marL="1600200" indent="-228600">
              <a:defRPr kumimoji="1">
                <a:solidFill>
                  <a:schemeClr val="tx1"/>
                </a:solidFill>
                <a:latin typeface="Calibri" pitchFamily="34" charset="0"/>
                <a:ea typeface="MS PGothic" pitchFamily="34" charset="-128"/>
              </a:defRPr>
            </a:lvl4pPr>
            <a:lvl5pPr marL="2057400" indent="-228600">
              <a:defRPr kumimoji="1">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MS PGothic" pitchFamily="34" charset="-128"/>
              </a:defRPr>
            </a:lvl9pPr>
          </a:lstStyle>
          <a:p>
            <a:fld id="{438CDFAF-DAC0-496B-B294-455272649E80}" type="slidenum">
              <a:rPr lang="ja-JP" altLang="en-US"/>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819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MS PGothic" pitchFamily="34" charset="-128"/>
              </a:defRPr>
            </a:lvl1pPr>
            <a:lvl2pPr marL="742950" indent="-285750">
              <a:defRPr kumimoji="1">
                <a:solidFill>
                  <a:schemeClr val="tx1"/>
                </a:solidFill>
                <a:latin typeface="Calibri" pitchFamily="34" charset="0"/>
                <a:ea typeface="MS PGothic" pitchFamily="34" charset="-128"/>
              </a:defRPr>
            </a:lvl2pPr>
            <a:lvl3pPr marL="1143000" indent="-228600">
              <a:defRPr kumimoji="1">
                <a:solidFill>
                  <a:schemeClr val="tx1"/>
                </a:solidFill>
                <a:latin typeface="Calibri" pitchFamily="34" charset="0"/>
                <a:ea typeface="MS PGothic" pitchFamily="34" charset="-128"/>
              </a:defRPr>
            </a:lvl3pPr>
            <a:lvl4pPr marL="1600200" indent="-228600">
              <a:defRPr kumimoji="1">
                <a:solidFill>
                  <a:schemeClr val="tx1"/>
                </a:solidFill>
                <a:latin typeface="Calibri" pitchFamily="34" charset="0"/>
                <a:ea typeface="MS PGothic" pitchFamily="34" charset="-128"/>
              </a:defRPr>
            </a:lvl4pPr>
            <a:lvl5pPr marL="2057400" indent="-228600">
              <a:defRPr kumimoji="1">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MS PGothic" pitchFamily="34" charset="-128"/>
              </a:defRPr>
            </a:lvl9pPr>
          </a:lstStyle>
          <a:p>
            <a:fld id="{4DCC18BC-86D1-4D70-B9F7-F39722DEF05F}" type="slidenum">
              <a:rPr lang="ja-JP" altLang="en-US"/>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ja-JP" smtClean="0"/>
              <a:t>Read above sentences.</a:t>
            </a:r>
            <a:endParaRPr lang="ja-JP" altLang="en-US" smtClean="0"/>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MS PGothic" pitchFamily="34" charset="-128"/>
              </a:defRPr>
            </a:lvl1pPr>
            <a:lvl2pPr marL="742950" indent="-285750">
              <a:defRPr kumimoji="1">
                <a:solidFill>
                  <a:schemeClr val="tx1"/>
                </a:solidFill>
                <a:latin typeface="Calibri" pitchFamily="34" charset="0"/>
                <a:ea typeface="MS PGothic" pitchFamily="34" charset="-128"/>
              </a:defRPr>
            </a:lvl2pPr>
            <a:lvl3pPr marL="1143000" indent="-228600">
              <a:defRPr kumimoji="1">
                <a:solidFill>
                  <a:schemeClr val="tx1"/>
                </a:solidFill>
                <a:latin typeface="Calibri" pitchFamily="34" charset="0"/>
                <a:ea typeface="MS PGothic" pitchFamily="34" charset="-128"/>
              </a:defRPr>
            </a:lvl3pPr>
            <a:lvl4pPr marL="1600200" indent="-228600">
              <a:defRPr kumimoji="1">
                <a:solidFill>
                  <a:schemeClr val="tx1"/>
                </a:solidFill>
                <a:latin typeface="Calibri" pitchFamily="34" charset="0"/>
                <a:ea typeface="MS PGothic" pitchFamily="34" charset="-128"/>
              </a:defRPr>
            </a:lvl4pPr>
            <a:lvl5pPr marL="2057400" indent="-228600">
              <a:defRPr kumimoji="1">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MS PGothic" pitchFamily="34" charset="-128"/>
              </a:defRPr>
            </a:lvl9pPr>
          </a:lstStyle>
          <a:p>
            <a:fld id="{8B16AED0-F3AF-45F3-9FAA-ED269F304087}" type="slidenum">
              <a:rPr lang="ja-JP" altLang="en-US"/>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E1B1F83-CB77-4B75-9CB1-9A246677C805}" type="datetimeFigureOut">
              <a:rPr lang="ja-JP" altLang="en-US"/>
              <a:pPr>
                <a:defRPr/>
              </a:pPr>
              <a:t>2015/10/1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231F5F05-16B4-417C-85C8-533E5368BCCC}" type="slidenum">
              <a:rPr lang="ja-JP" altLang="en-US"/>
              <a:pPr/>
              <a:t>‹#›</a:t>
            </a:fld>
            <a:endParaRPr lang="ja-JP" altLang="en-US"/>
          </a:p>
        </p:txBody>
      </p:sp>
    </p:spTree>
    <p:extLst>
      <p:ext uri="{BB962C8B-B14F-4D97-AF65-F5344CB8AC3E}">
        <p14:creationId xmlns:p14="http://schemas.microsoft.com/office/powerpoint/2010/main" val="51299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B7B3F99-E5B8-4E56-838E-44F2DE5F05D1}" type="datetimeFigureOut">
              <a:rPr lang="ja-JP" altLang="en-US"/>
              <a:pPr>
                <a:defRPr/>
              </a:pPr>
              <a:t>2015/10/1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44AFF764-CC28-4161-B498-826520A3AE02}" type="slidenum">
              <a:rPr lang="ja-JP" altLang="en-US"/>
              <a:pPr/>
              <a:t>‹#›</a:t>
            </a:fld>
            <a:endParaRPr lang="ja-JP" altLang="en-US"/>
          </a:p>
        </p:txBody>
      </p:sp>
    </p:spTree>
    <p:extLst>
      <p:ext uri="{BB962C8B-B14F-4D97-AF65-F5344CB8AC3E}">
        <p14:creationId xmlns:p14="http://schemas.microsoft.com/office/powerpoint/2010/main" val="196109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CD3E4D3-EBEA-4D95-AB6B-24477CE93EED}" type="datetimeFigureOut">
              <a:rPr lang="ja-JP" altLang="en-US"/>
              <a:pPr>
                <a:defRPr/>
              </a:pPr>
              <a:t>2015/10/1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40B8E8C-41AB-40C2-81D7-82851225DF3D}" type="slidenum">
              <a:rPr lang="ja-JP" altLang="en-US"/>
              <a:pPr/>
              <a:t>‹#›</a:t>
            </a:fld>
            <a:endParaRPr lang="ja-JP" altLang="en-US"/>
          </a:p>
        </p:txBody>
      </p:sp>
    </p:spTree>
    <p:extLst>
      <p:ext uri="{BB962C8B-B14F-4D97-AF65-F5344CB8AC3E}">
        <p14:creationId xmlns:p14="http://schemas.microsoft.com/office/powerpoint/2010/main" val="39445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FE79C70-A868-4C71-97B7-CE9BF21F6750}" type="datetimeFigureOut">
              <a:rPr lang="ja-JP" altLang="en-US"/>
              <a:pPr>
                <a:defRPr/>
              </a:pPr>
              <a:t>2015/10/1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9B565D14-B03F-4655-8E4B-BFB9C99750D0}" type="slidenum">
              <a:rPr lang="ja-JP" altLang="en-US"/>
              <a:pPr/>
              <a:t>‹#›</a:t>
            </a:fld>
            <a:endParaRPr lang="ja-JP" altLang="en-US"/>
          </a:p>
        </p:txBody>
      </p:sp>
    </p:spTree>
    <p:extLst>
      <p:ext uri="{BB962C8B-B14F-4D97-AF65-F5344CB8AC3E}">
        <p14:creationId xmlns:p14="http://schemas.microsoft.com/office/powerpoint/2010/main" val="91015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3C228B7-E4AD-4B86-B080-7B1025F1B920}" type="datetimeFigureOut">
              <a:rPr lang="ja-JP" altLang="en-US"/>
              <a:pPr>
                <a:defRPr/>
              </a:pPr>
              <a:t>2015/10/1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82572869-01C6-4759-A08C-354EFC450325}" type="slidenum">
              <a:rPr lang="ja-JP" altLang="en-US"/>
              <a:pPr/>
              <a:t>‹#›</a:t>
            </a:fld>
            <a:endParaRPr lang="ja-JP" altLang="en-US"/>
          </a:p>
        </p:txBody>
      </p:sp>
    </p:spTree>
    <p:extLst>
      <p:ext uri="{BB962C8B-B14F-4D97-AF65-F5344CB8AC3E}">
        <p14:creationId xmlns:p14="http://schemas.microsoft.com/office/powerpoint/2010/main" val="153199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3B2BF66B-1BF5-4C92-B76F-19901BC02714}" type="datetimeFigureOut">
              <a:rPr lang="ja-JP" altLang="en-US"/>
              <a:pPr>
                <a:defRPr/>
              </a:pPr>
              <a:t>2015/10/1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76D491A3-C3AD-41AC-AD3F-28DCBD8E5EEF}" type="slidenum">
              <a:rPr lang="ja-JP" altLang="en-US"/>
              <a:pPr/>
              <a:t>‹#›</a:t>
            </a:fld>
            <a:endParaRPr lang="ja-JP" altLang="en-US"/>
          </a:p>
        </p:txBody>
      </p:sp>
    </p:spTree>
    <p:extLst>
      <p:ext uri="{BB962C8B-B14F-4D97-AF65-F5344CB8AC3E}">
        <p14:creationId xmlns:p14="http://schemas.microsoft.com/office/powerpoint/2010/main" val="95282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3269EFB-7947-4CC2-B2E4-5E618F946AC2}" type="datetimeFigureOut">
              <a:rPr lang="ja-JP" altLang="en-US"/>
              <a:pPr>
                <a:defRPr/>
              </a:pPr>
              <a:t>2015/10/1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9E854377-7500-4A3A-B085-D3C7170099E6}" type="slidenum">
              <a:rPr lang="ja-JP" altLang="en-US"/>
              <a:pPr/>
              <a:t>‹#›</a:t>
            </a:fld>
            <a:endParaRPr lang="ja-JP" altLang="en-US"/>
          </a:p>
        </p:txBody>
      </p:sp>
    </p:spTree>
    <p:extLst>
      <p:ext uri="{BB962C8B-B14F-4D97-AF65-F5344CB8AC3E}">
        <p14:creationId xmlns:p14="http://schemas.microsoft.com/office/powerpoint/2010/main" val="169548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2A8543E-7796-4E60-AFE5-8623ACEFDE00}" type="datetimeFigureOut">
              <a:rPr lang="ja-JP" altLang="en-US"/>
              <a:pPr>
                <a:defRPr/>
              </a:pPr>
              <a:t>2015/10/1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3C7288F7-9FE2-4B99-941D-B1340D66D1DF}" type="slidenum">
              <a:rPr lang="ja-JP" altLang="en-US"/>
              <a:pPr/>
              <a:t>‹#›</a:t>
            </a:fld>
            <a:endParaRPr lang="ja-JP" altLang="en-US"/>
          </a:p>
        </p:txBody>
      </p:sp>
    </p:spTree>
    <p:extLst>
      <p:ext uri="{BB962C8B-B14F-4D97-AF65-F5344CB8AC3E}">
        <p14:creationId xmlns:p14="http://schemas.microsoft.com/office/powerpoint/2010/main" val="27177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4886B65-F118-450D-A1D3-1F548D7760A7}" type="datetimeFigureOut">
              <a:rPr lang="ja-JP" altLang="en-US"/>
              <a:pPr>
                <a:defRPr/>
              </a:pPr>
              <a:t>2015/10/1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344824F7-9609-4C86-B90C-5CC0421DE0C9}" type="slidenum">
              <a:rPr lang="ja-JP" altLang="en-US"/>
              <a:pPr/>
              <a:t>‹#›</a:t>
            </a:fld>
            <a:endParaRPr lang="ja-JP" altLang="en-US"/>
          </a:p>
        </p:txBody>
      </p:sp>
    </p:spTree>
    <p:extLst>
      <p:ext uri="{BB962C8B-B14F-4D97-AF65-F5344CB8AC3E}">
        <p14:creationId xmlns:p14="http://schemas.microsoft.com/office/powerpoint/2010/main" val="210344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030A019-62E2-4749-BE1B-AAEAD0D2CA6C}" type="datetimeFigureOut">
              <a:rPr lang="ja-JP" altLang="en-US"/>
              <a:pPr>
                <a:defRPr/>
              </a:pPr>
              <a:t>2015/10/1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0B7E0388-4BF0-4F3B-A5C7-4A6C4B7D606D}" type="slidenum">
              <a:rPr lang="ja-JP" altLang="en-US"/>
              <a:pPr/>
              <a:t>‹#›</a:t>
            </a:fld>
            <a:endParaRPr lang="ja-JP" altLang="en-US"/>
          </a:p>
        </p:txBody>
      </p:sp>
    </p:spTree>
    <p:extLst>
      <p:ext uri="{BB962C8B-B14F-4D97-AF65-F5344CB8AC3E}">
        <p14:creationId xmlns:p14="http://schemas.microsoft.com/office/powerpoint/2010/main" val="242453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769815E-DCE6-4E76-B038-1F24AD39332B}" type="datetimeFigureOut">
              <a:rPr lang="ja-JP" altLang="en-US"/>
              <a:pPr>
                <a:defRPr/>
              </a:pPr>
              <a:t>2015/10/1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CED8901B-13CC-4665-98B3-2A1E29167D06}" type="slidenum">
              <a:rPr lang="ja-JP" altLang="en-US"/>
              <a:pPr/>
              <a:t>‹#›</a:t>
            </a:fld>
            <a:endParaRPr lang="ja-JP" altLang="en-US"/>
          </a:p>
        </p:txBody>
      </p:sp>
    </p:spTree>
    <p:extLst>
      <p:ext uri="{BB962C8B-B14F-4D97-AF65-F5344CB8AC3E}">
        <p14:creationId xmlns:p14="http://schemas.microsoft.com/office/powerpoint/2010/main" val="427429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4160B267-5404-40E2-9B12-315C537A47D7}" type="datetimeFigureOut">
              <a:rPr lang="ja-JP" altLang="en-US"/>
              <a:pPr>
                <a:defRPr/>
              </a:pPr>
              <a:t>2015/10/1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cs typeface="Arial" charset="0"/>
              </a:defRPr>
            </a:lvl1pPr>
          </a:lstStyle>
          <a:p>
            <a:fld id="{138A913E-522C-4B90-9D64-F743472494F1}"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kumimoji="1"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kumimoji="1"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kumimoji="1"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kumimoji="1" sz="4400">
          <a:solidFill>
            <a:schemeClr val="tx1"/>
          </a:solidFill>
          <a:latin typeface="Calibri" pitchFamily="34" charset="0"/>
          <a:ea typeface="MS PGothic" pitchFamily="34"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34"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34"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34"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34"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3"/>
          <p:cNvSpPr txBox="1">
            <a:spLocks noChangeArrowheads="1"/>
          </p:cNvSpPr>
          <p:nvPr/>
        </p:nvSpPr>
        <p:spPr bwMode="auto">
          <a:xfrm>
            <a:off x="684213" y="2060575"/>
            <a:ext cx="80645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lgn="ctr" eaLnBrk="1" hangingPunct="1"/>
            <a:r>
              <a:rPr lang="en-GB" altLang="ja-JP" b="1" dirty="0">
                <a:latin typeface="Arial" charset="0"/>
                <a:cs typeface="Arial" charset="0"/>
              </a:rPr>
              <a:t>Progress report of  </a:t>
            </a:r>
            <a:r>
              <a:rPr lang="en-GB" altLang="ru-RU" b="1" dirty="0">
                <a:latin typeface="Arial" charset="0"/>
                <a:cs typeface="Arial" charset="0"/>
              </a:rPr>
              <a:t>GRSG </a:t>
            </a:r>
          </a:p>
          <a:p>
            <a:pPr algn="ctr" eaLnBrk="1" hangingPunct="1"/>
            <a:r>
              <a:rPr lang="en-GB" altLang="ru-RU" b="1" dirty="0">
                <a:latin typeface="Arial" charset="0"/>
                <a:cs typeface="Arial" charset="0"/>
              </a:rPr>
              <a:t>informal group on Accident </a:t>
            </a:r>
          </a:p>
          <a:p>
            <a:pPr algn="ctr" eaLnBrk="1" hangingPunct="1"/>
            <a:r>
              <a:rPr lang="en-GB" altLang="ru-RU" b="1" dirty="0">
                <a:latin typeface="Arial" charset="0"/>
                <a:cs typeface="Arial" charset="0"/>
              </a:rPr>
              <a:t>Emergency Call System </a:t>
            </a:r>
          </a:p>
          <a:p>
            <a:pPr algn="ctr" eaLnBrk="1" hangingPunct="1"/>
            <a:r>
              <a:rPr lang="en-GB" altLang="ru-RU" b="1" dirty="0">
                <a:latin typeface="Arial" charset="0"/>
                <a:cs typeface="Arial" charset="0"/>
              </a:rPr>
              <a:t>(AECS)</a:t>
            </a:r>
            <a:endParaRPr lang="ja-JP" altLang="en-US" b="1" dirty="0">
              <a:latin typeface="Arial" charset="0"/>
              <a:cs typeface="Arial" charset="0"/>
            </a:endParaRPr>
          </a:p>
        </p:txBody>
      </p:sp>
      <p:sp>
        <p:nvSpPr>
          <p:cNvPr id="3075" name="テキスト ボックス 4"/>
          <p:cNvSpPr txBox="1">
            <a:spLocks noChangeArrowheads="1"/>
          </p:cNvSpPr>
          <p:nvPr/>
        </p:nvSpPr>
        <p:spPr bwMode="auto">
          <a:xfrm>
            <a:off x="250825" y="271463"/>
            <a:ext cx="34559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lgn="just" eaLnBrk="1" hangingPunct="1"/>
            <a:r>
              <a:rPr lang="en-TT" altLang="ja-JP" sz="1800" dirty="0">
                <a:latin typeface="Arial" charset="0"/>
                <a:cs typeface="Arial" charset="0"/>
              </a:rPr>
              <a:t>Transmitted by </a:t>
            </a:r>
            <a:r>
              <a:rPr lang="en-US" altLang="ja-JP" sz="1800" dirty="0" smtClean="0">
                <a:latin typeface="Arial" charset="0"/>
                <a:cs typeface="Arial" charset="0"/>
              </a:rPr>
              <a:t>Chair of the </a:t>
            </a:r>
            <a:endParaRPr lang="en-US" altLang="ja-JP" sz="1800" dirty="0">
              <a:latin typeface="Arial" charset="0"/>
              <a:cs typeface="Arial" charset="0"/>
            </a:endParaRPr>
          </a:p>
          <a:p>
            <a:pPr algn="just" eaLnBrk="1" hangingPunct="1"/>
            <a:r>
              <a:rPr lang="en-US" altLang="ja-JP" sz="1800" dirty="0">
                <a:latin typeface="Arial" charset="0"/>
                <a:cs typeface="Arial" charset="0"/>
              </a:rPr>
              <a:t>AECS IWG</a:t>
            </a:r>
            <a:endParaRPr lang="ja-JP" altLang="en-US" sz="1800" dirty="0">
              <a:latin typeface="Arial" charset="0"/>
              <a:cs typeface="Arial" charset="0"/>
            </a:endParaRPr>
          </a:p>
        </p:txBody>
      </p:sp>
      <p:sp>
        <p:nvSpPr>
          <p:cNvPr id="3076" name="テキスト ボックス 5"/>
          <p:cNvSpPr txBox="1">
            <a:spLocks noChangeArrowheads="1"/>
          </p:cNvSpPr>
          <p:nvPr/>
        </p:nvSpPr>
        <p:spPr bwMode="auto">
          <a:xfrm>
            <a:off x="5219700" y="271463"/>
            <a:ext cx="3673475"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eaLnBrk="1" hangingPunct="1"/>
            <a:r>
              <a:rPr lang="pt-BR" altLang="ja-JP" sz="1800" dirty="0">
                <a:latin typeface="Arial" charset="0"/>
                <a:cs typeface="Arial" charset="0"/>
              </a:rPr>
              <a:t>Informal document </a:t>
            </a:r>
            <a:r>
              <a:rPr lang="en-US" altLang="ja-JP" sz="1800" b="1" dirty="0">
                <a:latin typeface="Arial" charset="0"/>
                <a:cs typeface="Arial" charset="0"/>
              </a:rPr>
              <a:t>GRSG</a:t>
            </a:r>
            <a:r>
              <a:rPr lang="pt-BR" altLang="ja-JP" sz="1800" b="1" dirty="0">
                <a:latin typeface="Arial" charset="0"/>
                <a:cs typeface="Arial" charset="0"/>
              </a:rPr>
              <a:t>-10</a:t>
            </a:r>
            <a:r>
              <a:rPr lang="ru-RU" altLang="ja-JP" sz="1800" b="1" dirty="0">
                <a:latin typeface="Arial" charset="0"/>
                <a:cs typeface="Arial" charset="0"/>
              </a:rPr>
              <a:t>9</a:t>
            </a:r>
            <a:r>
              <a:rPr lang="pt-BR" altLang="ja-JP" sz="1800" b="1" dirty="0" smtClean="0">
                <a:latin typeface="Arial" charset="0"/>
                <a:cs typeface="Arial" charset="0"/>
              </a:rPr>
              <a:t>-24 </a:t>
            </a:r>
            <a:endParaRPr lang="pt-BR" altLang="ja-JP" sz="1800" b="1" dirty="0">
              <a:latin typeface="Arial" charset="0"/>
              <a:cs typeface="Arial" charset="0"/>
            </a:endParaRPr>
          </a:p>
          <a:p>
            <a:pPr eaLnBrk="1" hangingPunct="1"/>
            <a:r>
              <a:rPr lang="en-GB" altLang="ru-RU" sz="1800" dirty="0"/>
              <a:t>10</a:t>
            </a:r>
            <a:r>
              <a:rPr lang="ru-RU" altLang="ru-RU" sz="1800" dirty="0"/>
              <a:t>9</a:t>
            </a:r>
            <a:r>
              <a:rPr lang="en-GB" altLang="ru-RU" sz="1800" baseline="30000" dirty="0" err="1"/>
              <a:t>th</a:t>
            </a:r>
            <a:r>
              <a:rPr lang="en-GB" altLang="ru-RU" sz="1800" dirty="0"/>
              <a:t> </a:t>
            </a:r>
            <a:r>
              <a:rPr lang="en-GB" altLang="ru-RU" sz="1800" dirty="0" smtClean="0"/>
              <a:t>GRSG session</a:t>
            </a:r>
            <a:r>
              <a:rPr lang="en-GB" altLang="ru-RU" sz="1800" b="1" dirty="0"/>
              <a:t>,</a:t>
            </a:r>
            <a:r>
              <a:rPr lang="fr-CH" altLang="ru-RU" sz="1800" dirty="0"/>
              <a:t> </a:t>
            </a:r>
            <a:endParaRPr lang="ru-RU" altLang="ru-RU" sz="1800" dirty="0"/>
          </a:p>
          <a:p>
            <a:pPr eaLnBrk="1" hangingPunct="1"/>
            <a:r>
              <a:rPr lang="ru-RU" altLang="ja-JP" sz="1800" dirty="0">
                <a:latin typeface="Arial" charset="0"/>
                <a:cs typeface="Arial" charset="0"/>
              </a:rPr>
              <a:t>29 </a:t>
            </a:r>
            <a:r>
              <a:rPr lang="en-US" altLang="ja-JP" sz="1800" dirty="0">
                <a:latin typeface="Arial" charset="0"/>
                <a:cs typeface="Arial" charset="0"/>
              </a:rPr>
              <a:t>September</a:t>
            </a:r>
            <a:r>
              <a:rPr lang="ru-RU" altLang="ja-JP" sz="1800" dirty="0">
                <a:latin typeface="Arial" charset="0"/>
                <a:cs typeface="Arial" charset="0"/>
              </a:rPr>
              <a:t> </a:t>
            </a:r>
            <a:r>
              <a:rPr lang="en-US" altLang="ja-JP" sz="1800" dirty="0">
                <a:latin typeface="Arial" charset="0"/>
                <a:cs typeface="Arial" charset="0"/>
              </a:rPr>
              <a:t>– 2 October, 2015</a:t>
            </a:r>
          </a:p>
          <a:p>
            <a:pPr eaLnBrk="1" hangingPunct="1"/>
            <a:r>
              <a:rPr lang="en-US" altLang="ja-JP" sz="1800" dirty="0">
                <a:latin typeface="Arial" charset="0"/>
                <a:cs typeface="Arial" charset="0"/>
              </a:rPr>
              <a:t>Agenda item 16</a:t>
            </a:r>
            <a:endParaRPr lang="ja-JP" altLang="ja-JP" sz="1800" dirty="0">
              <a:latin typeface="Arial" charset="0"/>
              <a:cs typeface="Arial" charset="0"/>
            </a:endParaRPr>
          </a:p>
        </p:txBody>
      </p:sp>
      <p:sp>
        <p:nvSpPr>
          <p:cNvPr id="3077" name="テキスト ボックス 6"/>
          <p:cNvSpPr txBox="1">
            <a:spLocks noChangeArrowheads="1"/>
          </p:cNvSpPr>
          <p:nvPr/>
        </p:nvSpPr>
        <p:spPr bwMode="auto">
          <a:xfrm>
            <a:off x="1611062" y="5157788"/>
            <a:ext cx="621080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lgn="ctr" eaLnBrk="1" hangingPunct="1"/>
            <a:r>
              <a:rPr lang="en-US" altLang="ja-JP" sz="2200" b="1" dirty="0">
                <a:latin typeface="Arial" charset="0"/>
                <a:cs typeface="Arial" charset="0"/>
              </a:rPr>
              <a:t>Denis </a:t>
            </a:r>
            <a:r>
              <a:rPr lang="en-US" altLang="ja-JP" sz="2200" b="1" dirty="0" err="1">
                <a:latin typeface="Arial" charset="0"/>
                <a:cs typeface="Arial" charset="0"/>
              </a:rPr>
              <a:t>Zagarin</a:t>
            </a:r>
            <a:endParaRPr lang="en-US" altLang="ja-JP" sz="2200" b="1" dirty="0">
              <a:latin typeface="Arial" charset="0"/>
              <a:cs typeface="Arial" charset="0"/>
            </a:endParaRPr>
          </a:p>
          <a:p>
            <a:pPr algn="ctr" eaLnBrk="1" hangingPunct="1"/>
            <a:r>
              <a:rPr lang="en-US" altLang="ja-JP" sz="2200" dirty="0">
                <a:latin typeface="Arial" charset="0"/>
                <a:cs typeface="Arial" charset="0"/>
              </a:rPr>
              <a:t>Chairman of the GRSG informal group </a:t>
            </a:r>
            <a:r>
              <a:rPr lang="en-US" altLang="ja-JP" sz="2200" dirty="0" smtClean="0">
                <a:latin typeface="Arial" charset="0"/>
                <a:cs typeface="Arial" charset="0"/>
              </a:rPr>
              <a:t>on AECS</a:t>
            </a:r>
            <a:endParaRPr lang="en-US" altLang="ja-JP" sz="2200" dirty="0">
              <a:latin typeface="Arial" charset="0"/>
              <a:cs typeface="Arial" charset="0"/>
            </a:endParaRPr>
          </a:p>
          <a:p>
            <a:pPr algn="ctr" eaLnBrk="1" hangingPunct="1"/>
            <a:endParaRPr lang="ja-JP" altLang="en-US" sz="2200" dirty="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84840" y="346447"/>
          <a:ext cx="8748464"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Rectangle 5"/>
          <p:cNvSpPr>
            <a:spLocks noChangeArrowheads="1"/>
          </p:cNvSpPr>
          <p:nvPr/>
        </p:nvSpPr>
        <p:spPr bwMode="auto">
          <a:xfrm>
            <a:off x="306388" y="284163"/>
            <a:ext cx="8285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kumimoji="0" lang="en-US" altLang="ru-RU" sz="2800" b="1" u="sng">
                <a:latin typeface="Arial" charset="0"/>
                <a:cs typeface="Arial" charset="0"/>
              </a:rPr>
              <a:t>Background</a:t>
            </a:r>
          </a:p>
        </p:txBody>
      </p:sp>
      <p:sp>
        <p:nvSpPr>
          <p:cNvPr id="5124" name="Прямоугольник 44"/>
          <p:cNvSpPr>
            <a:spLocks noChangeArrowheads="1"/>
          </p:cNvSpPr>
          <p:nvPr/>
        </p:nvSpPr>
        <p:spPr bwMode="auto">
          <a:xfrm>
            <a:off x="306388" y="939800"/>
            <a:ext cx="80581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algn="just" eaLnBrk="1" hangingPunct="1">
              <a:spcAft>
                <a:spcPts val="600"/>
              </a:spcAft>
              <a:buClr>
                <a:srgbClr val="0000CC"/>
              </a:buClr>
            </a:pPr>
            <a:r>
              <a:rPr lang="en-US" altLang="ru-RU" b="1" u="sng">
                <a:solidFill>
                  <a:srgbClr val="C00000"/>
                </a:solidFill>
                <a:latin typeface="Arial" charset="0"/>
                <a:cs typeface="Arial" charset="0"/>
              </a:rPr>
              <a:t>June 2013 Geneva. 160</a:t>
            </a:r>
            <a:r>
              <a:rPr lang="en-US" altLang="ru-RU" b="1" u="sng" baseline="30000">
                <a:solidFill>
                  <a:srgbClr val="C00000"/>
                </a:solidFill>
                <a:latin typeface="Arial" charset="0"/>
                <a:cs typeface="Arial" charset="0"/>
              </a:rPr>
              <a:t>th</a:t>
            </a:r>
            <a:r>
              <a:rPr lang="en-US" altLang="ru-RU" b="1" u="sng">
                <a:solidFill>
                  <a:srgbClr val="C00000"/>
                </a:solidFill>
                <a:latin typeface="Arial" charset="0"/>
                <a:cs typeface="Arial" charset="0"/>
              </a:rPr>
              <a:t> WP.29 </a:t>
            </a:r>
          </a:p>
          <a:p>
            <a:pPr marL="0" lvl="1" algn="just" eaLnBrk="1" hangingPunct="1">
              <a:buClr>
                <a:srgbClr val="0000CC"/>
              </a:buClr>
            </a:pPr>
            <a:r>
              <a:rPr lang="en-US" altLang="ru-RU">
                <a:latin typeface="Arial" charset="0"/>
                <a:cs typeface="Arial" charset="0"/>
              </a:rPr>
              <a:t>WP.29 approved the request of the Russian Federation to establish a new GRSG informal group on Automatic Emergency Call Systems (AECS)              (WP.29 report ECE/TRANS/WP.29/1104)</a:t>
            </a:r>
          </a:p>
        </p:txBody>
      </p:sp>
      <p:sp>
        <p:nvSpPr>
          <p:cNvPr id="5125" name="Прямоугольник 45"/>
          <p:cNvSpPr>
            <a:spLocks noChangeArrowheads="1"/>
          </p:cNvSpPr>
          <p:nvPr/>
        </p:nvSpPr>
        <p:spPr bwMode="auto">
          <a:xfrm>
            <a:off x="276225" y="1944688"/>
            <a:ext cx="8202613"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endParaRPr lang="en-US" altLang="ru-RU" sz="1400" b="1">
              <a:latin typeface="Arial" charset="0"/>
              <a:cs typeface="Arial" charset="0"/>
            </a:endParaRPr>
          </a:p>
          <a:p>
            <a:endParaRPr lang="ru-RU" altLang="ru-RU" sz="600" b="1">
              <a:latin typeface="Arial" charset="0"/>
              <a:cs typeface="Arial" charset="0"/>
            </a:endParaRPr>
          </a:p>
          <a:p>
            <a:pPr>
              <a:spcAft>
                <a:spcPts val="600"/>
              </a:spcAft>
            </a:pPr>
            <a:r>
              <a:rPr lang="en-US" altLang="ru-RU" b="1" u="sng">
                <a:solidFill>
                  <a:srgbClr val="C00000"/>
                </a:solidFill>
                <a:latin typeface="Arial" charset="0"/>
                <a:cs typeface="Arial" charset="0"/>
              </a:rPr>
              <a:t>Terms of Reference (IWG AECS):</a:t>
            </a:r>
          </a:p>
          <a:p>
            <a:pPr>
              <a:spcAft>
                <a:spcPts val="600"/>
              </a:spcAft>
            </a:pPr>
            <a:r>
              <a:rPr lang="en-US" altLang="ru-RU">
                <a:latin typeface="Arial" charset="0"/>
                <a:cs typeface="Arial" charset="0"/>
              </a:rPr>
              <a:t>6.    The target completion date for the work of the informal group shall be the 109</a:t>
            </a:r>
            <a:r>
              <a:rPr lang="en-US" altLang="ru-RU" baseline="30000">
                <a:latin typeface="Arial" charset="0"/>
                <a:cs typeface="Arial" charset="0"/>
              </a:rPr>
              <a:t>th</a:t>
            </a:r>
            <a:r>
              <a:rPr lang="en-US" altLang="ru-RU">
                <a:latin typeface="Arial" charset="0"/>
                <a:cs typeface="Arial" charset="0"/>
              </a:rPr>
              <a:t> session of GRSG </a:t>
            </a:r>
            <a:r>
              <a:rPr lang="en-US" altLang="ru-RU" b="1" u="sng">
                <a:latin typeface="Arial" charset="0"/>
                <a:cs typeface="Arial" charset="0"/>
              </a:rPr>
              <a:t>in October 2015</a:t>
            </a:r>
            <a:r>
              <a:rPr lang="en-US" altLang="ru-RU">
                <a:latin typeface="Arial" charset="0"/>
                <a:cs typeface="Arial" charset="0"/>
              </a:rPr>
              <a:t>, Vehicles of categories N2, N3, M2, and M3 may be covered in a later stage. </a:t>
            </a:r>
          </a:p>
          <a:p>
            <a:r>
              <a:rPr lang="en-US" altLang="ru-RU" sz="1600">
                <a:latin typeface="Arial" charset="0"/>
                <a:cs typeface="Arial" charset="0"/>
              </a:rPr>
              <a:t> </a:t>
            </a:r>
            <a:endParaRPr lang="ru-RU" altLang="ru-RU" sz="1600">
              <a:latin typeface="Arial" charset="0"/>
              <a:cs typeface="Arial" charset="0"/>
            </a:endParaRPr>
          </a:p>
        </p:txBody>
      </p:sp>
      <p:sp>
        <p:nvSpPr>
          <p:cNvPr id="5126" name="Прямоугольник 1"/>
          <p:cNvSpPr>
            <a:spLocks noChangeArrowheads="1"/>
          </p:cNvSpPr>
          <p:nvPr/>
        </p:nvSpPr>
        <p:spPr bwMode="auto">
          <a:xfrm>
            <a:off x="276225" y="4457700"/>
            <a:ext cx="75231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9pPr>
          </a:lstStyle>
          <a:p>
            <a:pPr>
              <a:spcBef>
                <a:spcPct val="0"/>
              </a:spcBef>
              <a:buFontTx/>
              <a:buNone/>
              <a:defRPr/>
            </a:pPr>
            <a:r>
              <a:rPr lang="en-US" altLang="ru-RU" sz="1800" dirty="0" smtClean="0">
                <a:latin typeface="Arial" panose="020B0604020202020204" pitchFamily="34" charset="0"/>
                <a:cs typeface="Arial" panose="020B0604020202020204" pitchFamily="34" charset="0"/>
              </a:rPr>
              <a:t>The last meeting of AECS (10</a:t>
            </a:r>
            <a:r>
              <a:rPr lang="en-US" altLang="ru-RU" sz="1800" baseline="30000" dirty="0" smtClean="0">
                <a:latin typeface="Arial" panose="020B0604020202020204" pitchFamily="34" charset="0"/>
                <a:cs typeface="Arial" panose="020B0604020202020204" pitchFamily="34" charset="0"/>
              </a:rPr>
              <a:t>th</a:t>
            </a:r>
            <a:r>
              <a:rPr lang="en-US" altLang="ru-RU" sz="1800" dirty="0" smtClean="0">
                <a:latin typeface="Arial" panose="020B0604020202020204" pitchFamily="34" charset="0"/>
                <a:cs typeface="Arial" panose="020B0604020202020204" pitchFamily="34" charset="0"/>
              </a:rPr>
              <a:t>) took place in Brussels (Belgium)</a:t>
            </a:r>
            <a:r>
              <a:rPr lang="ru-RU" altLang="ru-RU" sz="1800" dirty="0" smtClean="0">
                <a:latin typeface="Arial" panose="020B0604020202020204" pitchFamily="34" charset="0"/>
                <a:cs typeface="Arial" panose="020B0604020202020204" pitchFamily="34" charset="0"/>
              </a:rPr>
              <a:t> </a:t>
            </a:r>
            <a:endParaRPr lang="en-US" altLang="ru-RU" sz="1800" dirty="0" smtClean="0">
              <a:latin typeface="Arial" panose="020B0604020202020204" pitchFamily="34" charset="0"/>
              <a:cs typeface="Arial" panose="020B0604020202020204" pitchFamily="34" charset="0"/>
            </a:endParaRPr>
          </a:p>
          <a:p>
            <a:pPr>
              <a:spcBef>
                <a:spcPct val="0"/>
              </a:spcBef>
              <a:spcAft>
                <a:spcPts val="600"/>
              </a:spcAft>
              <a:buFontTx/>
              <a:buNone/>
              <a:defRPr/>
            </a:pPr>
            <a:r>
              <a:rPr lang="en-US" altLang="ru-RU" sz="1800" dirty="0" smtClean="0">
                <a:latin typeface="Arial" panose="020B0604020202020204" pitchFamily="34" charset="0"/>
                <a:cs typeface="Arial" panose="020B0604020202020204" pitchFamily="34" charset="0"/>
              </a:rPr>
              <a:t>22 </a:t>
            </a:r>
            <a:r>
              <a:rPr lang="ru-RU" altLang="ru-RU" sz="1800" dirty="0" smtClean="0">
                <a:latin typeface="Arial" panose="020B0604020202020204" pitchFamily="34" charset="0"/>
                <a:cs typeface="Arial" panose="020B0604020202020204" pitchFamily="34" charset="0"/>
              </a:rPr>
              <a:t>– </a:t>
            </a:r>
            <a:r>
              <a:rPr lang="en-US" altLang="ru-RU" sz="1800" dirty="0" smtClean="0">
                <a:latin typeface="Arial" panose="020B0604020202020204" pitchFamily="34" charset="0"/>
                <a:cs typeface="Arial" panose="020B0604020202020204" pitchFamily="34" charset="0"/>
              </a:rPr>
              <a:t>24 September, 2015</a:t>
            </a:r>
          </a:p>
          <a:p>
            <a:pPr>
              <a:spcBef>
                <a:spcPct val="0"/>
              </a:spcBef>
              <a:spcAft>
                <a:spcPts val="600"/>
              </a:spcAft>
              <a:buFontTx/>
              <a:buNone/>
              <a:defRPr/>
            </a:pPr>
            <a:endParaRPr lang="en-US" altLang="ru-RU" sz="500" dirty="0" smtClean="0">
              <a:latin typeface="Arial" panose="020B0604020202020204" pitchFamily="34" charset="0"/>
              <a:cs typeface="Arial" panose="020B0604020202020204" pitchFamily="34" charset="0"/>
            </a:endParaRPr>
          </a:p>
          <a:p>
            <a:pPr>
              <a:spcBef>
                <a:spcPct val="0"/>
              </a:spcBef>
              <a:buFontTx/>
              <a:buNone/>
              <a:defRPr/>
            </a:pPr>
            <a:r>
              <a:rPr lang="en-US" altLang="ru-RU" sz="1800" dirty="0" smtClean="0">
                <a:latin typeface="Arial" panose="020B0604020202020204" pitchFamily="34" charset="0"/>
                <a:cs typeface="Arial" panose="020B0604020202020204" pitchFamily="34" charset="0"/>
              </a:rPr>
              <a:t>The next meetings will take place:</a:t>
            </a:r>
          </a:p>
          <a:p>
            <a:pPr marL="285750" indent="-285750">
              <a:spcBef>
                <a:spcPct val="0"/>
              </a:spcBef>
              <a:buFontTx/>
              <a:buChar char="-"/>
              <a:defRPr/>
            </a:pPr>
            <a:r>
              <a:rPr lang="en-US" altLang="ru-RU" sz="1800" dirty="0" smtClean="0">
                <a:latin typeface="Arial" panose="020B0604020202020204" pitchFamily="34" charset="0"/>
                <a:cs typeface="Arial" panose="020B0604020202020204" pitchFamily="34" charset="0"/>
              </a:rPr>
              <a:t>11</a:t>
            </a:r>
            <a:r>
              <a:rPr lang="en-US" altLang="ru-RU" sz="1800" baseline="30000" dirty="0" smtClean="0">
                <a:latin typeface="Arial" panose="020B0604020202020204" pitchFamily="34" charset="0"/>
                <a:cs typeface="Arial" panose="020B0604020202020204" pitchFamily="34" charset="0"/>
              </a:rPr>
              <a:t>th </a:t>
            </a:r>
            <a:r>
              <a:rPr lang="ru-RU" altLang="ru-RU" sz="1800" baseline="30000" dirty="0" smtClean="0">
                <a:latin typeface="Arial" panose="020B0604020202020204" pitchFamily="34" charset="0"/>
                <a:cs typeface="Arial" panose="020B0604020202020204" pitchFamily="34" charset="0"/>
              </a:rPr>
              <a:t> </a:t>
            </a:r>
            <a:r>
              <a:rPr lang="en-US" altLang="ru-RU" sz="1800" dirty="0" smtClean="0">
                <a:latin typeface="Arial" panose="020B0604020202020204" pitchFamily="34" charset="0"/>
                <a:cs typeface="Arial" panose="020B0604020202020204" pitchFamily="34" charset="0"/>
              </a:rPr>
              <a:t>meeting - in Seoul (South Korea), 24 - 26 November, 2015</a:t>
            </a:r>
          </a:p>
          <a:p>
            <a:pPr marL="285750" indent="-285750">
              <a:spcBef>
                <a:spcPct val="0"/>
              </a:spcBef>
              <a:buFontTx/>
              <a:buChar char="-"/>
              <a:defRPr/>
            </a:pPr>
            <a:r>
              <a:rPr lang="en-US" altLang="ru-RU" sz="1800" dirty="0" smtClean="0">
                <a:latin typeface="Arial" panose="020B0604020202020204" pitchFamily="34" charset="0"/>
                <a:cs typeface="Arial" panose="020B0604020202020204" pitchFamily="34" charset="0"/>
              </a:rPr>
              <a:t>12</a:t>
            </a:r>
            <a:r>
              <a:rPr lang="en-US" altLang="ru-RU" sz="1800" baseline="30000" dirty="0" smtClean="0">
                <a:latin typeface="Arial" panose="020B0604020202020204" pitchFamily="34" charset="0"/>
                <a:cs typeface="Arial" panose="020B0604020202020204" pitchFamily="34" charset="0"/>
              </a:rPr>
              <a:t>th</a:t>
            </a:r>
            <a:r>
              <a:rPr lang="en-US" altLang="ru-RU" sz="1800" dirty="0" smtClean="0">
                <a:latin typeface="Arial" panose="020B0604020202020204" pitchFamily="34" charset="0"/>
                <a:cs typeface="Arial" panose="020B0604020202020204" pitchFamily="34" charset="0"/>
              </a:rPr>
              <a:t> meeting – in Moscow (Russia), 9 -11 February, 2016</a:t>
            </a:r>
          </a:p>
          <a:p>
            <a:pPr marL="285750" indent="-285750">
              <a:spcBef>
                <a:spcPct val="0"/>
              </a:spcBef>
              <a:buFontTx/>
              <a:buChar char="-"/>
              <a:defRPr/>
            </a:pPr>
            <a:r>
              <a:rPr lang="en-US" altLang="ru-RU" sz="1800" dirty="0" smtClean="0">
                <a:latin typeface="Arial" panose="020B0604020202020204" pitchFamily="34" charset="0"/>
                <a:cs typeface="Arial" panose="020B0604020202020204" pitchFamily="34" charset="0"/>
              </a:rPr>
              <a:t>13</a:t>
            </a:r>
            <a:r>
              <a:rPr lang="en-US" altLang="ru-RU" sz="1800" baseline="30000" dirty="0" smtClean="0">
                <a:latin typeface="Arial" panose="020B0604020202020204" pitchFamily="34" charset="0"/>
                <a:cs typeface="Arial" panose="020B0604020202020204" pitchFamily="34" charset="0"/>
              </a:rPr>
              <a:t>th</a:t>
            </a:r>
            <a:r>
              <a:rPr lang="en-US" altLang="ru-RU" sz="1800" dirty="0" smtClean="0">
                <a:latin typeface="Arial" panose="020B0604020202020204" pitchFamily="34" charset="0"/>
                <a:cs typeface="Arial" panose="020B0604020202020204" pitchFamily="34" charset="0"/>
              </a:rPr>
              <a:t> meeting – in Paris (France),12 -14April, 2016</a:t>
            </a:r>
          </a:p>
        </p:txBody>
      </p:sp>
      <p:sp>
        <p:nvSpPr>
          <p:cNvPr id="5127" name="Прямоугольник 2"/>
          <p:cNvSpPr>
            <a:spLocks noChangeArrowheads="1"/>
          </p:cNvSpPr>
          <p:nvPr/>
        </p:nvSpPr>
        <p:spPr bwMode="auto">
          <a:xfrm>
            <a:off x="276225" y="3835400"/>
            <a:ext cx="5313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ru-RU" sz="2800" b="1" u="sng">
                <a:latin typeface="Arial" charset="0"/>
                <a:cs typeface="Arial" charset="0"/>
              </a:rPr>
              <a:t>AECS IWG’ meeting schedule </a:t>
            </a:r>
            <a:endParaRPr lang="ru-RU" altLang="ru-RU"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228600" y="333375"/>
            <a:ext cx="8785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buFont typeface="Arial" charset="0"/>
              <a:buNone/>
            </a:pPr>
            <a:r>
              <a:rPr lang="en-US" altLang="ru-RU" sz="2200" b="1" u="sng">
                <a:latin typeface="Arial" charset="0"/>
                <a:cs typeface="Arial" charset="0"/>
              </a:rPr>
              <a:t>The Scope of the Draft UN Regulation on accident emergency call systems</a:t>
            </a:r>
            <a:endParaRPr lang="ru-RU" altLang="ru-RU" sz="2200" b="1" u="sng">
              <a:latin typeface="Arial" charset="0"/>
              <a:cs typeface="Arial" charset="0"/>
            </a:endParaRPr>
          </a:p>
        </p:txBody>
      </p:sp>
      <p:sp>
        <p:nvSpPr>
          <p:cNvPr id="7171" name="Прямоугольник 1"/>
          <p:cNvSpPr>
            <a:spLocks noChangeArrowheads="1"/>
          </p:cNvSpPr>
          <p:nvPr/>
        </p:nvSpPr>
        <p:spPr bwMode="auto">
          <a:xfrm>
            <a:off x="323850" y="1268413"/>
            <a:ext cx="8377238" cy="386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1000"/>
              </a:spcAft>
            </a:pPr>
            <a:r>
              <a:rPr lang="en-US" altLang="ru-RU" sz="2200" b="1">
                <a:solidFill>
                  <a:srgbClr val="C00000"/>
                </a:solidFill>
              </a:rPr>
              <a:t>1.1.	</a:t>
            </a:r>
            <a:r>
              <a:rPr lang="en-US" altLang="ru-RU" sz="2200" b="1" u="sng">
                <a:solidFill>
                  <a:srgbClr val="C00000"/>
                </a:solidFill>
              </a:rPr>
              <a:t>This Regulation applies to:</a:t>
            </a:r>
          </a:p>
          <a:p>
            <a:pPr algn="just">
              <a:spcAft>
                <a:spcPts val="1000"/>
              </a:spcAft>
            </a:pPr>
            <a:endParaRPr lang="ru-RU" altLang="ru-RU" sz="800" b="1" u="sng">
              <a:solidFill>
                <a:srgbClr val="C00000"/>
              </a:solidFill>
            </a:endParaRPr>
          </a:p>
          <a:p>
            <a:pPr algn="just">
              <a:spcAft>
                <a:spcPts val="1000"/>
              </a:spcAft>
            </a:pPr>
            <a:r>
              <a:rPr lang="en-US" altLang="ru-RU" sz="2000"/>
              <a:t>(a)	</a:t>
            </a:r>
            <a:r>
              <a:rPr lang="en-GB" altLang="ru-RU" sz="2000"/>
              <a:t>Part I: the approval of Accident Emergency Call Devices which are intended to be fitted to vehicles of categories M1 and N1</a:t>
            </a:r>
            <a:r>
              <a:rPr lang="ru-RU" altLang="ru-RU" sz="2000"/>
              <a:t>;</a:t>
            </a:r>
          </a:p>
          <a:p>
            <a:pPr algn="just">
              <a:spcAft>
                <a:spcPts val="1000"/>
              </a:spcAft>
              <a:buFont typeface="Arial" charset="0"/>
              <a:buNone/>
            </a:pPr>
            <a:r>
              <a:rPr lang="en-US" altLang="ru-RU" sz="2000"/>
              <a:t>(b)</a:t>
            </a:r>
            <a:r>
              <a:rPr lang="ru-RU" altLang="ru-RU" sz="2000"/>
              <a:t>	</a:t>
            </a:r>
            <a:r>
              <a:rPr lang="en-GB" altLang="ru-RU" sz="2000"/>
              <a:t>Part II: the approval of vehicles of categories M1 and N1</a:t>
            </a:r>
            <a:r>
              <a:rPr lang="en-US" altLang="ru-RU" sz="2000"/>
              <a:t> </a:t>
            </a:r>
            <a:r>
              <a:rPr lang="en-GB" altLang="ru-RU" sz="2000"/>
              <a:t>with regard to the installation of an Accident Emergency Call Device which has been approved to Part I of this regulation.</a:t>
            </a:r>
            <a:endParaRPr lang="ru-RU" altLang="ru-RU" sz="2000"/>
          </a:p>
          <a:p>
            <a:pPr algn="just">
              <a:spcAft>
                <a:spcPts val="1000"/>
              </a:spcAft>
              <a:buFont typeface="Arial" charset="0"/>
              <a:buNone/>
            </a:pPr>
            <a:r>
              <a:rPr lang="en-US" altLang="ru-RU" sz="2000"/>
              <a:t>(c) </a:t>
            </a:r>
            <a:r>
              <a:rPr lang="ru-RU" altLang="ru-RU" sz="2000"/>
              <a:t>	</a:t>
            </a:r>
            <a:r>
              <a:rPr lang="en-GB" altLang="ru-RU" sz="2000"/>
              <a:t>Part III: the approval of vehicles of categories M1 and N1 with regard to their Accident Emergency Call System or with regard to the installation of an Accident Emergency Call Device which has not been separately approved according to Part I of this Regulation.</a:t>
            </a:r>
            <a:endParaRPr lang="ru-RU" altLang="ru-RU"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228600" y="333375"/>
            <a:ext cx="8785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buFont typeface="Arial" charset="0"/>
              <a:buNone/>
            </a:pPr>
            <a:r>
              <a:rPr lang="en-US" altLang="ru-RU" sz="2200" b="1" u="sng">
                <a:latin typeface="Arial" charset="0"/>
                <a:cs typeface="Arial" charset="0"/>
              </a:rPr>
              <a:t>The Scope of the Draft UN Regulation on accident emergency call systems</a:t>
            </a:r>
            <a:endParaRPr lang="ru-RU" altLang="ru-RU" sz="2200" b="1" u="sng">
              <a:latin typeface="Arial" charset="0"/>
              <a:cs typeface="Arial" charset="0"/>
            </a:endParaRPr>
          </a:p>
        </p:txBody>
      </p:sp>
      <p:sp>
        <p:nvSpPr>
          <p:cNvPr id="9219" name="Прямоугольник 1"/>
          <p:cNvSpPr>
            <a:spLocks noChangeArrowheads="1"/>
          </p:cNvSpPr>
          <p:nvPr/>
        </p:nvSpPr>
        <p:spPr bwMode="auto">
          <a:xfrm>
            <a:off x="298450" y="1268413"/>
            <a:ext cx="84963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1000"/>
              </a:spcAft>
            </a:pPr>
            <a:r>
              <a:rPr lang="en-US" altLang="ru-RU" sz="2200" b="1">
                <a:solidFill>
                  <a:srgbClr val="C00000"/>
                </a:solidFill>
              </a:rPr>
              <a:t>1.2.	</a:t>
            </a:r>
            <a:r>
              <a:rPr lang="en-US" altLang="ru-RU" sz="2200" b="1" u="sng">
                <a:solidFill>
                  <a:srgbClr val="C00000"/>
                </a:solidFill>
              </a:rPr>
              <a:t>It does not apply to:</a:t>
            </a:r>
          </a:p>
          <a:p>
            <a:pPr>
              <a:spcAft>
                <a:spcPts val="1000"/>
              </a:spcAft>
            </a:pPr>
            <a:endParaRPr lang="ru-RU" altLang="ru-RU" sz="800" u="sng">
              <a:solidFill>
                <a:srgbClr val="C00000"/>
              </a:solidFill>
            </a:endParaRPr>
          </a:p>
          <a:p>
            <a:pPr algn="just">
              <a:spcAft>
                <a:spcPts val="1000"/>
              </a:spcAft>
              <a:buFont typeface="Arial" charset="0"/>
              <a:buNone/>
            </a:pPr>
            <a:r>
              <a:rPr lang="en-US" altLang="ru-RU" sz="2000"/>
              <a:t>(a) </a:t>
            </a:r>
            <a:r>
              <a:rPr lang="ru-RU" altLang="ru-RU" sz="2000"/>
              <a:t>	</a:t>
            </a:r>
            <a:r>
              <a:rPr lang="en-GB" altLang="ru-RU" sz="2000"/>
              <a:t>Communication module functionality and communication antenna functionality, unless otherwise prescribed in this Regulation;</a:t>
            </a:r>
            <a:endParaRPr lang="ru-RU" altLang="ru-RU" sz="2000"/>
          </a:p>
          <a:p>
            <a:pPr algn="just">
              <a:spcAft>
                <a:spcPts val="1000"/>
              </a:spcAft>
              <a:buFont typeface="Arial" charset="0"/>
              <a:buNone/>
            </a:pPr>
            <a:r>
              <a:rPr lang="en-US" altLang="ru-RU" sz="2000"/>
              <a:t>(b) </a:t>
            </a:r>
            <a:r>
              <a:rPr lang="ru-RU" altLang="ru-RU" sz="2000"/>
              <a:t>	</a:t>
            </a:r>
            <a:r>
              <a:rPr lang="en-GB" altLang="ru-RU" sz="2000"/>
              <a:t>The data additional to MSD to be convened to PSAP, the format of the data, the mechanism and logic of data transmission, data exchange protocol, operation modes and conditions of transitions between such modes, performance of the test call and test data transfer, response to protocol commands received from infrastructure and network registration logic;</a:t>
            </a:r>
            <a:endParaRPr lang="ru-RU" altLang="ru-RU" sz="2000"/>
          </a:p>
          <a:p>
            <a:pPr algn="just">
              <a:spcAft>
                <a:spcPts val="1000"/>
              </a:spcAft>
            </a:pPr>
            <a:r>
              <a:rPr lang="en-US" altLang="ru-RU" sz="2000"/>
              <a:t>(c)      </a:t>
            </a:r>
            <a:r>
              <a:rPr lang="ru-RU" altLang="ru-RU" sz="2000"/>
              <a:t>	</a:t>
            </a:r>
            <a:r>
              <a:rPr lang="en-US" altLang="ru-RU" sz="2000"/>
              <a:t>Privacy, data protection and personal data processing.</a:t>
            </a:r>
            <a:endParaRPr lang="ru-RU" altLang="ru-RU" sz="2000"/>
          </a:p>
          <a:p>
            <a:pPr algn="just">
              <a:spcAft>
                <a:spcPts val="1000"/>
              </a:spcAft>
            </a:pPr>
            <a:endParaRPr lang="ru-RU" altLang="ru-RU"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228600" y="333375"/>
            <a:ext cx="8785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buFont typeface="Arial" charset="0"/>
              <a:buNone/>
            </a:pPr>
            <a:r>
              <a:rPr lang="en-US" altLang="ru-RU" sz="2200" b="1" u="sng">
                <a:latin typeface="Arial" charset="0"/>
                <a:cs typeface="Arial" charset="0"/>
              </a:rPr>
              <a:t>The Scope of the Draft UN Regulation on accident emergency call systems</a:t>
            </a:r>
            <a:endParaRPr lang="ru-RU" altLang="ru-RU" sz="2200" b="1" u="sng">
              <a:latin typeface="Arial" charset="0"/>
              <a:cs typeface="Arial" charset="0"/>
            </a:endParaRPr>
          </a:p>
        </p:txBody>
      </p:sp>
      <p:sp>
        <p:nvSpPr>
          <p:cNvPr id="8" name="Прямоугольник 1"/>
          <p:cNvSpPr>
            <a:spLocks noChangeArrowheads="1"/>
          </p:cNvSpPr>
          <p:nvPr/>
        </p:nvSpPr>
        <p:spPr bwMode="auto">
          <a:xfrm>
            <a:off x="263525" y="1196975"/>
            <a:ext cx="8715375" cy="580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pitchFamily="34" charset="-128"/>
              </a:defRPr>
            </a:lvl9pPr>
          </a:lstStyle>
          <a:p>
            <a:pPr marL="803275" indent="-803275" algn="just">
              <a:spcBef>
                <a:spcPts val="0"/>
              </a:spcBef>
              <a:buFont typeface="Arial" panose="020B0604020202020204" pitchFamily="34" charset="0"/>
              <a:buNone/>
              <a:defRPr/>
            </a:pPr>
            <a:r>
              <a:rPr lang="en-US" altLang="ru-RU" sz="2200" b="1" dirty="0" smtClean="0">
                <a:solidFill>
                  <a:srgbClr val="C00000"/>
                </a:solidFill>
              </a:rPr>
              <a:t>1.3.	</a:t>
            </a:r>
            <a:r>
              <a:rPr lang="en-GB" altLang="ru-RU" sz="2000" dirty="0"/>
              <a:t>Vehicles </a:t>
            </a:r>
            <a:endParaRPr lang="ru-RU" altLang="ru-RU" sz="2000" dirty="0"/>
          </a:p>
          <a:p>
            <a:pPr marL="803275" lvl="1" indent="4763" algn="just">
              <a:spcBef>
                <a:spcPts val="0"/>
              </a:spcBef>
              <a:buFont typeface="Calibri" panose="020F0502020204030204" pitchFamily="34" charset="0"/>
              <a:buChar char="─"/>
              <a:defRPr/>
            </a:pPr>
            <a:r>
              <a:rPr lang="en-GB" sz="2000" dirty="0" smtClean="0"/>
              <a:t>    in </a:t>
            </a:r>
            <a:r>
              <a:rPr lang="en-GB" sz="2000" dirty="0"/>
              <a:t>the scope of neither Regulation No. 94 nor Regulation No. 95 and not fitted with an automatic triggering system, </a:t>
            </a:r>
            <a:endParaRPr lang="ru-RU" sz="2000" dirty="0"/>
          </a:p>
          <a:p>
            <a:pPr marL="803275" lvl="1" indent="4763" algn="just">
              <a:spcBef>
                <a:spcPts val="0"/>
              </a:spcBef>
              <a:buFont typeface="Calibri" panose="020F0502020204030204" pitchFamily="34" charset="0"/>
              <a:buChar char="─"/>
              <a:defRPr/>
            </a:pPr>
            <a:r>
              <a:rPr lang="en-GB" sz="2000" dirty="0" smtClean="0"/>
              <a:t>   of </a:t>
            </a:r>
            <a:r>
              <a:rPr lang="en-GB" sz="2000" dirty="0"/>
              <a:t>category N1 in the scope of Regulation No.95 and not equipped with side airbag, or</a:t>
            </a:r>
            <a:endParaRPr lang="ru-RU" sz="2000" dirty="0"/>
          </a:p>
          <a:p>
            <a:pPr marL="803275" lvl="1" indent="4763" algn="just">
              <a:spcBef>
                <a:spcPts val="0"/>
              </a:spcBef>
              <a:buFont typeface="Calibri" panose="020F0502020204030204" pitchFamily="34" charset="0"/>
              <a:buChar char="─"/>
              <a:defRPr/>
            </a:pPr>
            <a:r>
              <a:rPr lang="en-GB" sz="2000" dirty="0" smtClean="0"/>
              <a:t>   of </a:t>
            </a:r>
            <a:r>
              <a:rPr lang="en-GB" sz="2000" dirty="0"/>
              <a:t>category M1 in the scope of Regulation No.94 and not equipped with frontal airbag </a:t>
            </a:r>
          </a:p>
          <a:p>
            <a:pPr lvl="1" indent="-742950" algn="just">
              <a:spcBef>
                <a:spcPts val="200"/>
              </a:spcBef>
              <a:spcAft>
                <a:spcPts val="600"/>
              </a:spcAft>
              <a:buFont typeface="Arial" panose="020B0604020202020204" pitchFamily="34" charset="0"/>
              <a:buNone/>
              <a:defRPr/>
            </a:pPr>
            <a:r>
              <a:rPr lang="en-GB" sz="2000" dirty="0" smtClean="0"/>
              <a:t>shall </a:t>
            </a:r>
            <a:r>
              <a:rPr lang="en-GB" sz="2000" dirty="0"/>
              <a:t>be excluded from the scope of this regulation.</a:t>
            </a:r>
            <a:endParaRPr lang="ru-RU" altLang="ru-RU" sz="2000" dirty="0"/>
          </a:p>
          <a:p>
            <a:pPr>
              <a:spcBef>
                <a:spcPts val="200"/>
              </a:spcBef>
              <a:buFont typeface="Arial" panose="020B0604020202020204" pitchFamily="34" charset="0"/>
              <a:buNone/>
              <a:defRPr/>
            </a:pPr>
            <a:r>
              <a:rPr lang="en-GB" altLang="ru-RU" sz="2200" b="1" dirty="0">
                <a:solidFill>
                  <a:srgbClr val="C00000"/>
                </a:solidFill>
              </a:rPr>
              <a:t>1.4.</a:t>
            </a:r>
            <a:r>
              <a:rPr lang="en-GB" altLang="ru-RU" sz="1800" dirty="0"/>
              <a:t>	</a:t>
            </a:r>
            <a:r>
              <a:rPr lang="en-GB" sz="2000" dirty="0"/>
              <a:t> GNSS positioning may be approved at the request of the applicant. </a:t>
            </a:r>
            <a:endParaRPr lang="ru-RU" sz="2000" dirty="0"/>
          </a:p>
          <a:p>
            <a:pPr>
              <a:spcBef>
                <a:spcPts val="200"/>
              </a:spcBef>
              <a:spcAft>
                <a:spcPts val="600"/>
              </a:spcAft>
              <a:buFont typeface="Arial" panose="020B0604020202020204" pitchFamily="34" charset="0"/>
              <a:buNone/>
              <a:defRPr/>
            </a:pPr>
            <a:r>
              <a:rPr lang="en-GB" sz="2000" dirty="0"/>
              <a:t>However, if the applicant opts to request approval </a:t>
            </a:r>
            <a:r>
              <a:rPr lang="en-GB" sz="2000" dirty="0" smtClean="0"/>
              <a:t>of </a:t>
            </a:r>
            <a:r>
              <a:rPr lang="en-GB" sz="2000" dirty="0"/>
              <a:t>AECD/AECS without the GNSS positioning as described in this regulation, national requirements of the Contracting Parties </a:t>
            </a:r>
            <a:r>
              <a:rPr lang="en-GB" sz="2000" dirty="0" smtClean="0"/>
              <a:t>apply.</a:t>
            </a:r>
            <a:endParaRPr lang="en-GB" sz="2000" dirty="0"/>
          </a:p>
          <a:p>
            <a:pPr>
              <a:spcBef>
                <a:spcPts val="0"/>
              </a:spcBef>
              <a:buFont typeface="Arial" panose="020B0604020202020204" pitchFamily="34" charset="0"/>
              <a:buNone/>
              <a:defRPr/>
            </a:pPr>
            <a:r>
              <a:rPr lang="en-GB" altLang="ru-RU" sz="2200" b="1" dirty="0">
                <a:solidFill>
                  <a:srgbClr val="C00000"/>
                </a:solidFill>
              </a:rPr>
              <a:t>1.5.</a:t>
            </a:r>
            <a:r>
              <a:rPr lang="en-GB" altLang="ru-RU" sz="1800" dirty="0"/>
              <a:t>	</a:t>
            </a:r>
            <a:r>
              <a:rPr lang="en-GB" sz="2000" dirty="0"/>
              <a:t> Vehicles of the following categories shall be excluded from the scope of this regulation:</a:t>
            </a:r>
            <a:endParaRPr lang="ru-RU" sz="2000" dirty="0"/>
          </a:p>
          <a:p>
            <a:pPr marL="1028700" lvl="1">
              <a:spcBef>
                <a:spcPts val="0"/>
              </a:spcBef>
              <a:buFont typeface="Arial" panose="020B0604020202020204" pitchFamily="34" charset="0"/>
              <a:buChar char="•"/>
              <a:defRPr/>
            </a:pPr>
            <a:r>
              <a:rPr lang="en-GB" sz="2000" dirty="0"/>
              <a:t>Armoured vehicles</a:t>
            </a:r>
            <a:endParaRPr lang="ru-RU" sz="2000" dirty="0"/>
          </a:p>
          <a:p>
            <a:pPr marL="1028700" lvl="1">
              <a:spcBef>
                <a:spcPts val="0"/>
              </a:spcBef>
              <a:buFont typeface="Arial" panose="020B0604020202020204" pitchFamily="34" charset="0"/>
              <a:buChar char="•"/>
              <a:defRPr/>
            </a:pPr>
            <a:r>
              <a:rPr lang="en-GB" sz="2000" dirty="0"/>
              <a:t>M1 vehicles with a total permissible mass above </a:t>
            </a:r>
            <a:r>
              <a:rPr lang="en-GB" sz="2000" dirty="0" smtClean="0"/>
              <a:t>3.5t.</a:t>
            </a:r>
            <a:endParaRPr lang="ru-RU" sz="2000" dirty="0"/>
          </a:p>
          <a:p>
            <a:pPr>
              <a:spcBef>
                <a:spcPts val="0"/>
              </a:spcBef>
              <a:spcAft>
                <a:spcPts val="1000"/>
              </a:spcAft>
              <a:buFontTx/>
              <a:buNone/>
              <a:defRPr/>
            </a:pPr>
            <a:endParaRPr lang="ru-RU" altLang="ru-RU" sz="2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228600" y="333375"/>
            <a:ext cx="87407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buFont typeface="Arial" charset="0"/>
              <a:buNone/>
            </a:pPr>
            <a:r>
              <a:rPr lang="en-US" altLang="ru-RU" sz="2200" b="1" u="sng">
                <a:latin typeface="Arial" charset="0"/>
                <a:cs typeface="Arial" charset="0"/>
              </a:rPr>
              <a:t>The status of the Draft UN Regulation after the 10</a:t>
            </a:r>
            <a:r>
              <a:rPr lang="en-US" altLang="ru-RU" sz="2200" b="1" u="sng" baseline="30000">
                <a:latin typeface="Arial" charset="0"/>
                <a:cs typeface="Arial" charset="0"/>
              </a:rPr>
              <a:t>th</a:t>
            </a:r>
            <a:r>
              <a:rPr lang="en-US" altLang="ru-RU" sz="2200" b="1" u="sng">
                <a:latin typeface="Arial" charset="0"/>
                <a:cs typeface="Arial" charset="0"/>
              </a:rPr>
              <a:t> meeting</a:t>
            </a:r>
            <a:r>
              <a:rPr lang="ru-RU" altLang="ru-RU" sz="2200" b="1" u="sng">
                <a:latin typeface="Arial" charset="0"/>
                <a:cs typeface="Arial" charset="0"/>
              </a:rPr>
              <a:t>:</a:t>
            </a:r>
          </a:p>
        </p:txBody>
      </p:sp>
      <p:graphicFrame>
        <p:nvGraphicFramePr>
          <p:cNvPr id="2" name="Таблица 1"/>
          <p:cNvGraphicFramePr>
            <a:graphicFrameLocks noGrp="1"/>
          </p:cNvGraphicFramePr>
          <p:nvPr/>
        </p:nvGraphicFramePr>
        <p:xfrm>
          <a:off x="228600" y="908050"/>
          <a:ext cx="8740775" cy="5584826"/>
        </p:xfrm>
        <a:graphic>
          <a:graphicData uri="http://schemas.openxmlformats.org/drawingml/2006/table">
            <a:tbl>
              <a:tblPr firstRow="1" bandRow="1">
                <a:tableStyleId>{5C22544A-7EE6-4342-B048-85BDC9FD1C3A}</a:tableStyleId>
              </a:tblPr>
              <a:tblGrid>
                <a:gridCol w="5413184"/>
                <a:gridCol w="3327591"/>
              </a:tblGrid>
              <a:tr h="360083">
                <a:tc>
                  <a:txBody>
                    <a:bodyPr/>
                    <a:lstStyle/>
                    <a:p>
                      <a:r>
                        <a:rPr lang="en-US" sz="1600" dirty="0" smtClean="0">
                          <a:latin typeface="+mn-lt"/>
                        </a:rPr>
                        <a:t>Part</a:t>
                      </a:r>
                      <a:r>
                        <a:rPr lang="en-US" sz="1600" baseline="0" dirty="0" smtClean="0">
                          <a:latin typeface="+mn-lt"/>
                        </a:rPr>
                        <a:t> Of the UN Regulation</a:t>
                      </a:r>
                      <a:endParaRPr lang="ru-RU" sz="1600" dirty="0">
                        <a:latin typeface="+mn-lt"/>
                      </a:endParaRPr>
                    </a:p>
                  </a:txBody>
                  <a:tcPr marL="91434" marR="91434" marT="45715" marB="45715"/>
                </a:tc>
                <a:tc>
                  <a:txBody>
                    <a:bodyPr/>
                    <a:lstStyle/>
                    <a:p>
                      <a:r>
                        <a:rPr lang="en-US" sz="1600" dirty="0" smtClean="0">
                          <a:latin typeface="+mn-lt"/>
                        </a:rPr>
                        <a:t>Status after the 10</a:t>
                      </a:r>
                      <a:r>
                        <a:rPr lang="en-US" sz="1600" baseline="30000" dirty="0" smtClean="0">
                          <a:latin typeface="+mn-lt"/>
                        </a:rPr>
                        <a:t>th</a:t>
                      </a:r>
                      <a:r>
                        <a:rPr lang="en-US" sz="1600" dirty="0" smtClean="0">
                          <a:latin typeface="+mn-lt"/>
                        </a:rPr>
                        <a:t> AECS meeting</a:t>
                      </a:r>
                      <a:endParaRPr lang="ru-RU" sz="1600" dirty="0">
                        <a:latin typeface="+mn-lt"/>
                      </a:endParaRPr>
                    </a:p>
                  </a:txBody>
                  <a:tcPr marL="91434" marR="91434" marT="45715" marB="45715"/>
                </a:tc>
              </a:tr>
              <a:tr h="335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ru-RU" sz="1600" b="1" dirty="0" smtClean="0">
                          <a:latin typeface="+mn-lt"/>
                          <a:cs typeface="Arial" charset="0"/>
                        </a:rPr>
                        <a:t>The scope of</a:t>
                      </a:r>
                      <a:r>
                        <a:rPr lang="en-US" altLang="ru-RU" sz="1600" b="1" baseline="0" dirty="0" smtClean="0">
                          <a:latin typeface="+mn-lt"/>
                          <a:cs typeface="Arial" charset="0"/>
                        </a:rPr>
                        <a:t> the</a:t>
                      </a:r>
                      <a:r>
                        <a:rPr lang="en-US" altLang="ru-RU" sz="1600" b="1" dirty="0" smtClean="0">
                          <a:latin typeface="+mn-lt"/>
                          <a:cs typeface="Arial" charset="0"/>
                        </a:rPr>
                        <a:t> UN Regulation</a:t>
                      </a:r>
                    </a:p>
                  </a:txBody>
                  <a:tcPr marL="91434" marR="91434" marT="45715" marB="45715"/>
                </a:tc>
                <a:tc>
                  <a:txBody>
                    <a:bodyPr/>
                    <a:lstStyle/>
                    <a:p>
                      <a:r>
                        <a:rPr lang="en-US" sz="1400" dirty="0" smtClean="0">
                          <a:solidFill>
                            <a:schemeClr val="tx1"/>
                          </a:solidFill>
                          <a:latin typeface="+mn-lt"/>
                        </a:rPr>
                        <a:t>Agreed</a:t>
                      </a:r>
                      <a:endParaRPr lang="ru-RU" sz="1400" dirty="0">
                        <a:solidFill>
                          <a:schemeClr val="tx1"/>
                        </a:solidFill>
                        <a:latin typeface="+mn-lt"/>
                      </a:endParaRPr>
                    </a:p>
                  </a:txBody>
                  <a:tcPr marL="91434" marR="91434" marT="45715" marB="45715"/>
                </a:tc>
              </a:tr>
              <a:tr h="335300">
                <a:tc>
                  <a:txBody>
                    <a:bodyPr/>
                    <a:lstStyle/>
                    <a:p>
                      <a:r>
                        <a:rPr lang="en-US" sz="1600" b="1" dirty="0" smtClean="0">
                          <a:latin typeface="+mn-lt"/>
                        </a:rPr>
                        <a:t>Part I     (Accident emergency</a:t>
                      </a:r>
                      <a:r>
                        <a:rPr lang="en-US" sz="1600" b="1" baseline="0" dirty="0" smtClean="0">
                          <a:latin typeface="+mn-lt"/>
                        </a:rPr>
                        <a:t> call device – AECD)</a:t>
                      </a:r>
                      <a:endParaRPr lang="ru-RU" sz="1600" b="1" dirty="0">
                        <a:latin typeface="+mn-lt"/>
                      </a:endParaRPr>
                    </a:p>
                  </a:txBody>
                  <a:tcPr marL="91434" marR="91434" marT="45715" marB="45715"/>
                </a:tc>
                <a:tc>
                  <a:txBody>
                    <a:bodyPr/>
                    <a:lstStyle/>
                    <a:p>
                      <a:endParaRPr lang="ru-RU" sz="1400">
                        <a:latin typeface="+mn-lt"/>
                      </a:endParaRPr>
                    </a:p>
                  </a:txBody>
                  <a:tcPr marL="91434" marR="91434" marT="45715" marB="45715"/>
                </a:tc>
              </a:tr>
              <a:tr h="304816">
                <a:tc>
                  <a:txBody>
                    <a:bodyPr/>
                    <a:lstStyle/>
                    <a:p>
                      <a:r>
                        <a:rPr lang="en-US" sz="1400" dirty="0" smtClean="0">
                          <a:latin typeface="+mn-lt"/>
                        </a:rPr>
                        <a:t>EMC</a:t>
                      </a:r>
                      <a:endParaRPr lang="ru-RU" sz="1400" dirty="0">
                        <a:latin typeface="+mn-lt"/>
                      </a:endParaRPr>
                    </a:p>
                  </a:txBody>
                  <a:tcPr marL="91434" marR="91434" marT="45715" marB="45715"/>
                </a:tc>
                <a:tc>
                  <a:txBody>
                    <a:bodyPr/>
                    <a:lstStyle/>
                    <a:p>
                      <a:r>
                        <a:rPr lang="en-US" sz="1400" dirty="0" smtClean="0">
                          <a:latin typeface="+mn-lt"/>
                        </a:rPr>
                        <a:t>Agreed</a:t>
                      </a:r>
                      <a:endParaRPr lang="ru-RU" sz="1400" dirty="0">
                        <a:latin typeface="+mn-lt"/>
                      </a:endParaRPr>
                    </a:p>
                  </a:txBody>
                  <a:tcPr marL="91434" marR="91434" marT="45715" marB="45715"/>
                </a:tc>
              </a:tr>
              <a:tr h="3048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Position determination</a:t>
                      </a:r>
                      <a:endParaRPr lang="ru-RU" sz="1400" dirty="0" smtClean="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Agreed (waiting for the final confirmation)</a:t>
                      </a:r>
                      <a:endParaRPr lang="ru-RU" sz="1400" dirty="0" smtClean="0">
                        <a:latin typeface="+mn-lt"/>
                      </a:endParaRPr>
                    </a:p>
                  </a:txBody>
                  <a:tcPr marL="91434" marR="91434" marT="45715" marB="45715"/>
                </a:tc>
              </a:tr>
              <a:tr h="518201">
                <a:tc>
                  <a:txBody>
                    <a:bodyPr/>
                    <a:lstStyle/>
                    <a:p>
                      <a:r>
                        <a:rPr lang="en-US" altLang="ru-RU" sz="1400" dirty="0" smtClean="0">
                          <a:latin typeface="+mn-lt"/>
                          <a:cs typeface="Arial" charset="0"/>
                        </a:rPr>
                        <a:t>Information and</a:t>
                      </a:r>
                    </a:p>
                    <a:p>
                      <a:r>
                        <a:rPr lang="en-US" altLang="ru-RU" sz="1400" dirty="0" smtClean="0">
                          <a:latin typeface="+mn-lt"/>
                          <a:cs typeface="Arial" charset="0"/>
                        </a:rPr>
                        <a:t>warning signal</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Agreed</a:t>
                      </a:r>
                      <a:endParaRPr lang="ru-RU" sz="14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tc>
              </a:tr>
              <a:tr h="304816">
                <a:tc>
                  <a:txBody>
                    <a:bodyPr/>
                    <a:lstStyle/>
                    <a:p>
                      <a:r>
                        <a:rPr lang="en-US" sz="1400" dirty="0" smtClean="0">
                          <a:latin typeface="+mn-lt"/>
                        </a:rPr>
                        <a:t>Power supply</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tc>
              </a:tr>
              <a:tr h="306710">
                <a:tc>
                  <a:txBody>
                    <a:bodyPr/>
                    <a:lstStyle/>
                    <a:p>
                      <a:r>
                        <a:rPr lang="en-US" sz="1400" dirty="0" smtClean="0">
                          <a:latin typeface="+mn-lt"/>
                        </a:rPr>
                        <a:t>Resistance  to impact</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tc>
              </a:tr>
              <a:tr h="335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Part II    (Vehicle</a:t>
                      </a:r>
                      <a:r>
                        <a:rPr lang="en-US" sz="1600" b="1" baseline="0" dirty="0" smtClean="0">
                          <a:latin typeface="+mn-lt"/>
                        </a:rPr>
                        <a:t> with regard to AECD installation)</a:t>
                      </a:r>
                      <a:endParaRPr lang="ru-RU" sz="1600" b="1" dirty="0" smtClean="0">
                        <a:latin typeface="+mn-lt"/>
                      </a:endParaRPr>
                    </a:p>
                  </a:txBody>
                  <a:tcPr marL="91434" marR="91434" marT="45715" marB="45715"/>
                </a:tc>
                <a:tc>
                  <a:txBody>
                    <a:bodyPr/>
                    <a:lstStyle/>
                    <a:p>
                      <a:endParaRPr lang="ru-RU" sz="1400" dirty="0">
                        <a:latin typeface="+mn-lt"/>
                      </a:endParaRPr>
                    </a:p>
                  </a:txBody>
                  <a:tcPr marL="91434" marR="91434" marT="45715" marB="45715"/>
                </a:tc>
              </a:tr>
              <a:tr h="376235">
                <a:tc>
                  <a:txBody>
                    <a:bodyPr/>
                    <a:lstStyle/>
                    <a:p>
                      <a:r>
                        <a:rPr lang="en-US" sz="1400" dirty="0" smtClean="0">
                          <a:latin typeface="+mn-lt"/>
                        </a:rPr>
                        <a:t>Position determination</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Agreed (waiting for the final confirmation)</a:t>
                      </a:r>
                      <a:endParaRPr lang="ru-RU" sz="1400" dirty="0" smtClean="0">
                        <a:latin typeface="+mn-lt"/>
                      </a:endParaRPr>
                    </a:p>
                  </a:txBody>
                  <a:tcPr marL="91434" marR="91434" marT="45715" marB="45715"/>
                </a:tc>
              </a:tr>
              <a:tr h="304816">
                <a:tc>
                  <a:txBody>
                    <a:bodyPr/>
                    <a:lstStyle/>
                    <a:p>
                      <a:r>
                        <a:rPr lang="en-US" sz="1400" dirty="0" smtClean="0">
                          <a:latin typeface="+mn-lt"/>
                        </a:rPr>
                        <a:t>AECD control requirements</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Agreed</a:t>
                      </a:r>
                      <a:endParaRPr lang="ru-RU" sz="1400" dirty="0" smtClean="0">
                        <a:latin typeface="+mn-lt"/>
                      </a:endParaRPr>
                    </a:p>
                  </a:txBody>
                  <a:tcPr marL="91434" marR="91434" marT="45715" marB="45715"/>
                </a:tc>
              </a:tr>
              <a:tr h="304816">
                <a:tc>
                  <a:txBody>
                    <a:bodyPr/>
                    <a:lstStyle/>
                    <a:p>
                      <a:r>
                        <a:rPr lang="en-US" altLang="ru-RU" sz="1400" dirty="0" smtClean="0">
                          <a:latin typeface="+mn-lt"/>
                          <a:cs typeface="Arial" charset="0"/>
                        </a:rPr>
                        <a:t>Information and warning signal</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rPr>
                        <a:t>See</a:t>
                      </a:r>
                      <a:r>
                        <a:rPr lang="en-US" sz="1400" baseline="0" dirty="0" smtClean="0">
                          <a:solidFill>
                            <a:schemeClr val="tx1"/>
                          </a:solidFill>
                          <a:latin typeface="+mn-lt"/>
                        </a:rPr>
                        <a:t> part I</a:t>
                      </a:r>
                      <a:endParaRPr lang="ru-RU" sz="1400" dirty="0" smtClean="0">
                        <a:solidFill>
                          <a:schemeClr val="tx1"/>
                        </a:solidFill>
                        <a:latin typeface="+mn-lt"/>
                      </a:endParaRPr>
                    </a:p>
                  </a:txBody>
                  <a:tcPr marL="91434" marR="91434" marT="45715" marB="45715"/>
                </a:tc>
              </a:tr>
              <a:tr h="304816">
                <a:tc>
                  <a:txBody>
                    <a:bodyPr/>
                    <a:lstStyle/>
                    <a:p>
                      <a:r>
                        <a:rPr lang="en-US" sz="1400" dirty="0" smtClean="0">
                          <a:latin typeface="+mn-lt"/>
                        </a:rPr>
                        <a:t>Functionality (emission of emergency call,</a:t>
                      </a:r>
                      <a:r>
                        <a:rPr lang="en-US" sz="1400" baseline="0" dirty="0" smtClean="0">
                          <a:latin typeface="+mn-lt"/>
                        </a:rPr>
                        <a:t> HMI functionality and MSD)</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tc>
              </a:tr>
              <a:tr h="304816">
                <a:tc>
                  <a:txBody>
                    <a:bodyPr/>
                    <a:lstStyle/>
                    <a:p>
                      <a:r>
                        <a:rPr lang="en-US" sz="1400" dirty="0" smtClean="0">
                          <a:latin typeface="+mn-lt"/>
                        </a:rPr>
                        <a:t>Hands-free</a:t>
                      </a:r>
                      <a:r>
                        <a:rPr lang="en-US" sz="1400" baseline="0" dirty="0" smtClean="0">
                          <a:latin typeface="+mn-lt"/>
                        </a:rPr>
                        <a:t> audio performance</a:t>
                      </a:r>
                      <a:endParaRPr lang="en-US" sz="1400" dirty="0" smtClean="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tc>
              </a:tr>
              <a:tr h="304816">
                <a:tc>
                  <a:txBody>
                    <a:bodyPr/>
                    <a:lstStyle/>
                    <a:p>
                      <a:r>
                        <a:rPr lang="en-US" sz="1400" dirty="0" smtClean="0">
                          <a:latin typeface="+mn-lt"/>
                        </a:rPr>
                        <a:t>Power supply</a:t>
                      </a:r>
                      <a:endParaRPr lang="ru-RU" sz="1400" dirty="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tc>
              </a:tr>
              <a:tr h="5791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Part III    (vehicle</a:t>
                      </a:r>
                      <a:r>
                        <a:rPr lang="en-US" sz="1600" b="1" baseline="0" dirty="0" smtClean="0">
                          <a:latin typeface="+mn-lt"/>
                        </a:rPr>
                        <a:t> with regard to AECS or equipped with AECD which has not been separately approved according to Part I)</a:t>
                      </a:r>
                      <a:endParaRPr lang="ru-RU" sz="1600" b="1" dirty="0" smtClean="0">
                        <a:latin typeface="+mn-lt"/>
                      </a:endParaRPr>
                    </a:p>
                  </a:txBody>
                  <a:tcPr marL="91434" marR="91434"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latin typeface="+mn-lt"/>
                        </a:rPr>
                        <a:t>Under discussion</a:t>
                      </a:r>
                      <a:endParaRPr lang="ru-RU" sz="1400" dirty="0" smtClean="0">
                        <a:solidFill>
                          <a:srgbClr val="C00000"/>
                        </a:solidFill>
                        <a:latin typeface="+mn-lt"/>
                      </a:endParaRPr>
                    </a:p>
                  </a:txBody>
                  <a:tcPr marL="91434" marR="91434" marT="45715" marB="45715"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228600" y="333375"/>
            <a:ext cx="87407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buFont typeface="Arial" charset="0"/>
              <a:buNone/>
            </a:pPr>
            <a:r>
              <a:rPr lang="en-US" altLang="ru-RU" sz="2200" b="1" u="sng">
                <a:latin typeface="Arial" charset="0"/>
                <a:cs typeface="Arial" charset="0"/>
              </a:rPr>
              <a:t>Other items, awaiting decision:</a:t>
            </a:r>
          </a:p>
          <a:p>
            <a:pPr>
              <a:buFont typeface="Arial" charset="0"/>
              <a:buNone/>
            </a:pPr>
            <a:endParaRPr lang="en-US" altLang="ru-RU" sz="2200" b="1" u="sng">
              <a:latin typeface="Arial" charset="0"/>
              <a:cs typeface="Arial" charset="0"/>
            </a:endParaRPr>
          </a:p>
          <a:p>
            <a:pPr>
              <a:buFont typeface="Arial" charset="0"/>
              <a:buNone/>
            </a:pPr>
            <a:r>
              <a:rPr lang="en-US" altLang="ru-RU" sz="2200" b="1" u="sng">
                <a:latin typeface="Arial" charset="0"/>
                <a:cs typeface="Arial" charset="0"/>
              </a:rPr>
              <a:t>from IG AECS</a:t>
            </a:r>
            <a:r>
              <a:rPr lang="ru-RU" altLang="ru-RU" sz="2200" b="1" u="sng">
                <a:latin typeface="Arial" charset="0"/>
                <a:cs typeface="Arial" charset="0"/>
              </a:rPr>
              <a:t>:</a:t>
            </a:r>
          </a:p>
        </p:txBody>
      </p:sp>
      <p:sp>
        <p:nvSpPr>
          <p:cNvPr id="12291" name="TextBox 5"/>
          <p:cNvSpPr txBox="1">
            <a:spLocks noChangeArrowheads="1"/>
          </p:cNvSpPr>
          <p:nvPr/>
        </p:nvSpPr>
        <p:spPr bwMode="auto">
          <a:xfrm>
            <a:off x="20638" y="1590675"/>
            <a:ext cx="87423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lgn="ctr">
              <a:spcAft>
                <a:spcPts val="600"/>
              </a:spcAft>
              <a:buFont typeface="Arial" charset="0"/>
              <a:buNone/>
            </a:pPr>
            <a:r>
              <a:rPr lang="en-US" altLang="ru-RU" sz="1900" b="1">
                <a:latin typeface="Arial" charset="0"/>
                <a:cs typeface="Arial" charset="0"/>
              </a:rPr>
              <a:t>Checking of AECS manual triggering </a:t>
            </a:r>
            <a:endParaRPr lang="ru-RU" altLang="ru-RU" sz="1900" b="1">
              <a:latin typeface="Arial" charset="0"/>
              <a:cs typeface="Arial" charset="0"/>
            </a:endParaRPr>
          </a:p>
          <a:p>
            <a:pPr>
              <a:spcAft>
                <a:spcPts val="600"/>
              </a:spcAft>
              <a:buFont typeface="Arial" charset="0"/>
              <a:buNone/>
            </a:pPr>
            <a:endParaRPr lang="ru-RU" altLang="ru-RU" sz="1900">
              <a:latin typeface="Arial" charset="0"/>
              <a:cs typeface="Arial" charset="0"/>
            </a:endParaRPr>
          </a:p>
        </p:txBody>
      </p:sp>
      <p:sp>
        <p:nvSpPr>
          <p:cNvPr id="4" name="TextBox 5"/>
          <p:cNvSpPr txBox="1">
            <a:spLocks noChangeArrowheads="1"/>
          </p:cNvSpPr>
          <p:nvPr/>
        </p:nvSpPr>
        <p:spPr bwMode="auto">
          <a:xfrm>
            <a:off x="636588" y="1966913"/>
            <a:ext cx="8507412"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charset="0"/>
              <a:buChar char="•"/>
              <a:defRPr kumimoji="1" sz="3200">
                <a:solidFill>
                  <a:schemeClr val="tx1"/>
                </a:solidFill>
                <a:latin typeface="Calibri" pitchFamily="34" charset="0"/>
                <a:ea typeface="MS PGothic" pitchFamily="34" charset="-128"/>
              </a:defRPr>
            </a:lvl1pPr>
            <a:lvl2pPr marL="742950" indent="-285750">
              <a:spcBef>
                <a:spcPct val="20000"/>
              </a:spcBef>
              <a:buFont typeface="Arial" charset="0"/>
              <a:buChar char="–"/>
              <a:defRPr kumimoji="1" sz="2800">
                <a:solidFill>
                  <a:schemeClr val="tx1"/>
                </a:solidFill>
                <a:latin typeface="Calibri" pitchFamily="34" charset="0"/>
                <a:ea typeface="MS PGothic" pitchFamily="34" charset="-128"/>
              </a:defRPr>
            </a:lvl2pPr>
            <a:lvl3pPr marL="1143000" indent="-228600">
              <a:spcBef>
                <a:spcPct val="20000"/>
              </a:spcBef>
              <a:buFont typeface="Arial" charset="0"/>
              <a:buChar char="•"/>
              <a:defRPr kumimoji="1" sz="2400">
                <a:solidFill>
                  <a:schemeClr val="tx1"/>
                </a:solidFill>
                <a:latin typeface="Calibri" pitchFamily="34" charset="0"/>
                <a:ea typeface="MS PGothic" pitchFamily="34" charset="-128"/>
              </a:defRPr>
            </a:lvl3pPr>
            <a:lvl4pPr marL="1600200" indent="-228600">
              <a:spcBef>
                <a:spcPct val="20000"/>
              </a:spcBef>
              <a:buFont typeface="Arial" charset="0"/>
              <a:buChar char="–"/>
              <a:defRPr kumimoji="1" sz="2000">
                <a:solidFill>
                  <a:schemeClr val="tx1"/>
                </a:solidFill>
                <a:latin typeface="Calibri" pitchFamily="34" charset="0"/>
                <a:ea typeface="MS PGothic" pitchFamily="34" charset="-128"/>
              </a:defRPr>
            </a:lvl4pPr>
            <a:lvl5pPr marL="2057400" indent="-228600">
              <a:spcBef>
                <a:spcPct val="20000"/>
              </a:spcBef>
              <a:buFont typeface="Arial" charset="0"/>
              <a:buChar char="»"/>
              <a:defRPr kumimoji="1"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9pPr>
          </a:lstStyle>
          <a:p>
            <a:pPr>
              <a:spcBef>
                <a:spcPct val="0"/>
              </a:spcBef>
              <a:spcAft>
                <a:spcPts val="600"/>
              </a:spcAft>
              <a:buFontTx/>
              <a:buChar char="-"/>
              <a:defRPr/>
            </a:pPr>
            <a:r>
              <a:rPr lang="en-US" altLang="ru-RU" sz="1800" dirty="0" smtClean="0">
                <a:latin typeface="Arial" charset="0"/>
                <a:cs typeface="Arial" charset="0"/>
              </a:rPr>
              <a:t>Pre-crash only;</a:t>
            </a:r>
            <a:endParaRPr lang="en-US" altLang="ru-RU" sz="1800" dirty="0">
              <a:latin typeface="Arial" charset="0"/>
              <a:cs typeface="Arial" charset="0"/>
            </a:endParaRPr>
          </a:p>
          <a:p>
            <a:pPr>
              <a:spcBef>
                <a:spcPct val="0"/>
              </a:spcBef>
              <a:spcAft>
                <a:spcPts val="600"/>
              </a:spcAft>
              <a:buFontTx/>
              <a:buChar char="-"/>
              <a:defRPr/>
            </a:pPr>
            <a:r>
              <a:rPr lang="en-US" altLang="ru-RU" sz="1800" dirty="0" smtClean="0">
                <a:latin typeface="Arial" charset="0"/>
                <a:cs typeface="Arial" charset="0"/>
              </a:rPr>
              <a:t>Pre-crash and post-crash</a:t>
            </a:r>
          </a:p>
          <a:p>
            <a:pPr marL="0" indent="0">
              <a:spcBef>
                <a:spcPct val="0"/>
              </a:spcBef>
              <a:spcAft>
                <a:spcPts val="600"/>
              </a:spcAft>
              <a:buFont typeface="Arial" charset="0"/>
              <a:buNone/>
              <a:defRPr/>
            </a:pPr>
            <a:endParaRPr lang="ru-RU" altLang="ru-RU" sz="1800" dirty="0" smtClean="0">
              <a:latin typeface="Arial" charset="0"/>
              <a:cs typeface="Arial" charset="0"/>
            </a:endParaRPr>
          </a:p>
          <a:p>
            <a:pPr marL="0" indent="0">
              <a:spcBef>
                <a:spcPct val="0"/>
              </a:spcBef>
              <a:spcAft>
                <a:spcPts val="600"/>
              </a:spcAft>
              <a:buFont typeface="Arial" charset="0"/>
              <a:buNone/>
              <a:defRPr/>
            </a:pPr>
            <a:endParaRPr lang="ru-RU" altLang="ru-RU" sz="1800" dirty="0" smtClean="0">
              <a:latin typeface="Arial" charset="0"/>
              <a:cs typeface="Arial" charset="0"/>
            </a:endParaRPr>
          </a:p>
        </p:txBody>
      </p:sp>
      <p:sp>
        <p:nvSpPr>
          <p:cNvPr id="12293" name="TextBox 1"/>
          <p:cNvSpPr txBox="1">
            <a:spLocks noChangeArrowheads="1"/>
          </p:cNvSpPr>
          <p:nvPr/>
        </p:nvSpPr>
        <p:spPr bwMode="auto">
          <a:xfrm>
            <a:off x="231775" y="2871788"/>
            <a:ext cx="87407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buFont typeface="Arial" charset="0"/>
              <a:buNone/>
            </a:pPr>
            <a:r>
              <a:rPr lang="en-US" altLang="ru-RU" sz="2200" b="1" u="sng">
                <a:latin typeface="Arial" charset="0"/>
                <a:cs typeface="Arial" charset="0"/>
              </a:rPr>
              <a:t>from GRSG</a:t>
            </a:r>
            <a:r>
              <a:rPr lang="ru-RU" altLang="ru-RU" sz="2200" b="1" u="sng">
                <a:latin typeface="Arial" charset="0"/>
                <a:cs typeface="Arial" charset="0"/>
              </a:rPr>
              <a:t>:</a:t>
            </a:r>
          </a:p>
        </p:txBody>
      </p:sp>
      <p:sp>
        <p:nvSpPr>
          <p:cNvPr id="12294" name="TextBox 5"/>
          <p:cNvSpPr txBox="1">
            <a:spLocks noChangeArrowheads="1"/>
          </p:cNvSpPr>
          <p:nvPr/>
        </p:nvSpPr>
        <p:spPr bwMode="auto">
          <a:xfrm>
            <a:off x="401638" y="3373438"/>
            <a:ext cx="87423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lgn="ctr">
              <a:spcAft>
                <a:spcPts val="600"/>
              </a:spcAft>
              <a:buFont typeface="Arial" charset="0"/>
              <a:buNone/>
            </a:pPr>
            <a:r>
              <a:rPr lang="en-US" altLang="ru-RU" sz="1900" b="1">
                <a:latin typeface="Arial" charset="0"/>
                <a:cs typeface="Arial" charset="0"/>
              </a:rPr>
              <a:t>-The possibility of voluntarily switch off the AECS  </a:t>
            </a:r>
            <a:endParaRPr lang="ru-RU" altLang="ru-RU" sz="1900" b="1">
              <a:latin typeface="Arial" charset="0"/>
              <a:cs typeface="Arial" charset="0"/>
            </a:endParaRPr>
          </a:p>
          <a:p>
            <a:pPr>
              <a:spcAft>
                <a:spcPts val="600"/>
              </a:spcAft>
              <a:buFont typeface="Arial" charset="0"/>
              <a:buNone/>
            </a:pPr>
            <a:endParaRPr lang="ru-RU" altLang="ru-RU" sz="1800">
              <a:latin typeface="Arial" charset="0"/>
              <a:cs typeface="Arial" charset="0"/>
            </a:endParaRPr>
          </a:p>
        </p:txBody>
      </p:sp>
      <p:sp>
        <p:nvSpPr>
          <p:cNvPr id="7" name="TextBox 5"/>
          <p:cNvSpPr txBox="1">
            <a:spLocks noChangeArrowheads="1"/>
          </p:cNvSpPr>
          <p:nvPr/>
        </p:nvSpPr>
        <p:spPr bwMode="auto">
          <a:xfrm>
            <a:off x="636588" y="3924300"/>
            <a:ext cx="8507412"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charset="0"/>
              <a:buChar char="•"/>
              <a:defRPr kumimoji="1" sz="3200">
                <a:solidFill>
                  <a:schemeClr val="tx1"/>
                </a:solidFill>
                <a:latin typeface="Calibri" pitchFamily="34" charset="0"/>
                <a:ea typeface="MS PGothic" pitchFamily="34" charset="-128"/>
              </a:defRPr>
            </a:lvl1pPr>
            <a:lvl2pPr marL="742950" indent="-285750">
              <a:spcBef>
                <a:spcPct val="20000"/>
              </a:spcBef>
              <a:buFont typeface="Arial" charset="0"/>
              <a:buChar char="–"/>
              <a:defRPr kumimoji="1" sz="2800">
                <a:solidFill>
                  <a:schemeClr val="tx1"/>
                </a:solidFill>
                <a:latin typeface="Calibri" pitchFamily="34" charset="0"/>
                <a:ea typeface="MS PGothic" pitchFamily="34" charset="-128"/>
              </a:defRPr>
            </a:lvl2pPr>
            <a:lvl3pPr marL="1143000" indent="-228600">
              <a:spcBef>
                <a:spcPct val="20000"/>
              </a:spcBef>
              <a:buFont typeface="Arial" charset="0"/>
              <a:buChar char="•"/>
              <a:defRPr kumimoji="1" sz="2400">
                <a:solidFill>
                  <a:schemeClr val="tx1"/>
                </a:solidFill>
                <a:latin typeface="Calibri" pitchFamily="34" charset="0"/>
                <a:ea typeface="MS PGothic" pitchFamily="34" charset="-128"/>
              </a:defRPr>
            </a:lvl3pPr>
            <a:lvl4pPr marL="1600200" indent="-228600">
              <a:spcBef>
                <a:spcPct val="20000"/>
              </a:spcBef>
              <a:buFont typeface="Arial" charset="0"/>
              <a:buChar char="–"/>
              <a:defRPr kumimoji="1" sz="2000">
                <a:solidFill>
                  <a:schemeClr val="tx1"/>
                </a:solidFill>
                <a:latin typeface="Calibri" pitchFamily="34" charset="0"/>
                <a:ea typeface="MS PGothic" pitchFamily="34" charset="-128"/>
              </a:defRPr>
            </a:lvl4pPr>
            <a:lvl5pPr marL="2057400" indent="-228600">
              <a:spcBef>
                <a:spcPct val="20000"/>
              </a:spcBef>
              <a:buFont typeface="Arial" charset="0"/>
              <a:buChar char="»"/>
              <a:defRPr kumimoji="1"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MS PGothic" pitchFamily="34" charset="-128"/>
              </a:defRPr>
            </a:lvl9pPr>
          </a:lstStyle>
          <a:p>
            <a:pPr>
              <a:spcBef>
                <a:spcPct val="0"/>
              </a:spcBef>
              <a:spcAft>
                <a:spcPts val="600"/>
              </a:spcAft>
              <a:buFontTx/>
              <a:buChar char="-"/>
              <a:defRPr/>
            </a:pPr>
            <a:r>
              <a:rPr lang="en-US" altLang="ru-RU" sz="1800" dirty="0" smtClean="0">
                <a:latin typeface="Arial" charset="0"/>
                <a:cs typeface="Arial" charset="0"/>
              </a:rPr>
              <a:t>Mandate the possibility of switch-off the button;</a:t>
            </a:r>
          </a:p>
          <a:p>
            <a:pPr>
              <a:spcBef>
                <a:spcPct val="0"/>
              </a:spcBef>
              <a:spcAft>
                <a:spcPts val="600"/>
              </a:spcAft>
              <a:buFontTx/>
              <a:buChar char="-"/>
              <a:defRPr/>
            </a:pPr>
            <a:r>
              <a:rPr lang="en-US" altLang="ru-RU" sz="1800" dirty="0" smtClean="0">
                <a:latin typeface="Arial" charset="0"/>
                <a:cs typeface="Arial" charset="0"/>
              </a:rPr>
              <a:t>Permit the possibility of switch-off the button;</a:t>
            </a:r>
          </a:p>
          <a:p>
            <a:pPr>
              <a:spcBef>
                <a:spcPct val="0"/>
              </a:spcBef>
              <a:spcAft>
                <a:spcPts val="600"/>
              </a:spcAft>
              <a:buFontTx/>
              <a:buChar char="-"/>
              <a:defRPr/>
            </a:pPr>
            <a:r>
              <a:rPr lang="en-US" altLang="ru-RU" sz="1800" dirty="0" smtClean="0">
                <a:latin typeface="Arial" charset="0"/>
                <a:cs typeface="Arial" charset="0"/>
              </a:rPr>
              <a:t>Don’t mention such possibility in the Draft UN Regulation</a:t>
            </a:r>
            <a:endParaRPr lang="ru-RU" altLang="ru-RU" sz="1800" dirty="0" smtClean="0">
              <a:latin typeface="Arial" charset="0"/>
              <a:cs typeface="Arial" charset="0"/>
            </a:endParaRPr>
          </a:p>
          <a:p>
            <a:pPr marL="0" indent="0">
              <a:spcBef>
                <a:spcPct val="0"/>
              </a:spcBef>
              <a:spcAft>
                <a:spcPts val="600"/>
              </a:spcAft>
              <a:buFont typeface="Arial" charset="0"/>
              <a:buNone/>
              <a:defRPr/>
            </a:pPr>
            <a:endParaRPr lang="ru-RU" altLang="ru-RU" sz="1800" dirty="0" smtClean="0">
              <a:latin typeface="Arial" charset="0"/>
              <a:cs typeface="Arial" charset="0"/>
            </a:endParaRPr>
          </a:p>
        </p:txBody>
      </p:sp>
      <p:sp>
        <p:nvSpPr>
          <p:cNvPr id="12296" name="TextBox 5"/>
          <p:cNvSpPr txBox="1">
            <a:spLocks noChangeArrowheads="1"/>
          </p:cNvSpPr>
          <p:nvPr/>
        </p:nvSpPr>
        <p:spPr bwMode="auto">
          <a:xfrm>
            <a:off x="401638" y="5197475"/>
            <a:ext cx="87423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algn="ctr">
              <a:spcAft>
                <a:spcPts val="600"/>
              </a:spcAft>
              <a:buFont typeface="Arial" charset="0"/>
              <a:buNone/>
            </a:pPr>
            <a:r>
              <a:rPr lang="en-US" altLang="ru-RU" sz="1900" b="1">
                <a:latin typeface="Arial" charset="0"/>
                <a:cs typeface="Arial" charset="0"/>
              </a:rPr>
              <a:t>- Extension of the mandate for work IG until October 2016</a:t>
            </a:r>
            <a:endParaRPr lang="ru-RU" altLang="ru-RU" sz="180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テキスト ボックス 6"/>
          <p:cNvSpPr txBox="1">
            <a:spLocks noChangeArrowheads="1"/>
          </p:cNvSpPr>
          <p:nvPr/>
        </p:nvSpPr>
        <p:spPr bwMode="auto">
          <a:xfrm>
            <a:off x="1331913" y="2708275"/>
            <a:ext cx="71516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Calibri" pitchFamily="34" charset="0"/>
                <a:ea typeface="MS PGothic" pitchFamily="34" charset="-128"/>
              </a:defRPr>
            </a:lvl1pPr>
            <a:lvl2pPr>
              <a:defRPr kumimoji="1" sz="2800">
                <a:solidFill>
                  <a:schemeClr val="tx1"/>
                </a:solidFill>
                <a:latin typeface="Calibri" pitchFamily="34" charset="0"/>
                <a:ea typeface="MS PGothic" pitchFamily="34" charset="-128"/>
              </a:defRPr>
            </a:lvl2pPr>
            <a:lvl3pPr>
              <a:defRPr kumimoji="1" sz="2400">
                <a:solidFill>
                  <a:schemeClr val="tx1"/>
                </a:solidFill>
                <a:latin typeface="Calibri" pitchFamily="34" charset="0"/>
                <a:ea typeface="MS PGothic" pitchFamily="34" charset="-128"/>
              </a:defRPr>
            </a:lvl3pPr>
            <a:lvl4pPr>
              <a:defRPr kumimoji="1" sz="2000">
                <a:solidFill>
                  <a:schemeClr val="tx1"/>
                </a:solidFill>
                <a:latin typeface="Calibri" pitchFamily="34" charset="0"/>
                <a:ea typeface="MS PGothic" pitchFamily="34" charset="-128"/>
              </a:defRPr>
            </a:lvl4pPr>
            <a:lvl5pPr>
              <a:defRPr kumimoji="1" sz="2000">
                <a:solidFill>
                  <a:schemeClr val="tx1"/>
                </a:solidFill>
                <a:latin typeface="Calibri" pitchFamily="34" charset="0"/>
                <a:ea typeface="MS PGothic" pitchFamily="34" charset="-128"/>
              </a:defRPr>
            </a:lvl5pPr>
            <a:lvl6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6pPr>
            <a:lvl7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7pPr>
            <a:lvl8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8pPr>
            <a:lvl9pPr eaLnBrk="0" fontAlgn="base" hangingPunct="0">
              <a:spcAft>
                <a:spcPct val="0"/>
              </a:spcAft>
              <a:buFont typeface="Arial" charset="0"/>
              <a:buChar char="»"/>
              <a:defRPr kumimoji="1" sz="2000">
                <a:solidFill>
                  <a:schemeClr val="tx1"/>
                </a:solidFill>
                <a:latin typeface="Calibri" pitchFamily="34" charset="0"/>
                <a:ea typeface="MS PGothic" pitchFamily="34" charset="-128"/>
              </a:defRPr>
            </a:lvl9pPr>
          </a:lstStyle>
          <a:p>
            <a:pPr eaLnBrk="1" hangingPunct="1"/>
            <a:r>
              <a:rPr lang="en-US" altLang="ja-JP" sz="4400">
                <a:cs typeface="Arial" charset="0"/>
              </a:rPr>
              <a:t>Thank you for your attention!</a:t>
            </a:r>
            <a:endParaRPr lang="ja-JP" altLang="en-US" sz="440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5301</TotalTime>
  <Words>486</Words>
  <Application>Microsoft Office PowerPoint</Application>
  <PresentationFormat>On-screen Show (4:3)</PresentationFormat>
  <Paragraphs>102</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MS PGothic</vt:lpstr>
      <vt:lpstr>Arial</vt: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dc:creator>
  <cp:lastModifiedBy>Hubert Romain</cp:lastModifiedBy>
  <cp:revision>382</cp:revision>
  <cp:lastPrinted>2015-09-17T10:27:49Z</cp:lastPrinted>
  <dcterms:created xsi:type="dcterms:W3CDTF">2013-06-23T06:42:32Z</dcterms:created>
  <dcterms:modified xsi:type="dcterms:W3CDTF">2015-10-01T16:33:28Z</dcterms:modified>
</cp:coreProperties>
</file>