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9" r:id="rId2"/>
    <p:sldId id="275" r:id="rId3"/>
    <p:sldId id="276" r:id="rId4"/>
    <p:sldId id="277" r:id="rId5"/>
    <p:sldId id="278" r:id="rId6"/>
    <p:sldId id="281" r:id="rId7"/>
    <p:sldId id="280" r:id="rId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C00000"/>
    <a:srgbClr val="FFFFFF"/>
    <a:srgbClr val="00B0F0"/>
    <a:srgbClr val="FCD5B5"/>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10" d="100"/>
          <a:sy n="110" d="100"/>
        </p:scale>
        <p:origin x="-1037" y="55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17061-29D0-42DA-837C-1ADC46FB4778}" type="datetimeFigureOut">
              <a:rPr lang="en-GB" smtClean="0"/>
              <a:pPr/>
              <a:t>02/11/2016</a:t>
            </a:fld>
            <a:endParaRPr lang="en-GB"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4E66AF-0F9C-4791-B29F-24A818E4221E}" type="slidenum">
              <a:rPr lang="en-GB" smtClean="0"/>
              <a:pPr/>
              <a:t>‹#›</a:t>
            </a:fld>
            <a:endParaRPr lang="en-GB" dirty="0"/>
          </a:p>
        </p:txBody>
      </p:sp>
    </p:spTree>
    <p:extLst>
      <p:ext uri="{BB962C8B-B14F-4D97-AF65-F5344CB8AC3E}">
        <p14:creationId xmlns:p14="http://schemas.microsoft.com/office/powerpoint/2010/main" val="1668275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B52815-3348-4212-928D-79D1F17B4929}" type="datetime1">
              <a:rPr lang="en-US" smtClean="0"/>
              <a:pPr/>
              <a:t>11/2/2016</a:t>
            </a:fld>
            <a:endParaRPr lang="en-US" dirty="0"/>
          </a:p>
        </p:txBody>
      </p:sp>
      <p:sp>
        <p:nvSpPr>
          <p:cNvPr id="5" name="Footer Placeholder 4"/>
          <p:cNvSpPr>
            <a:spLocks noGrp="1"/>
          </p:cNvSpPr>
          <p:nvPr>
            <p:ph type="ftr" sz="quarter" idx="11"/>
          </p:nvPr>
        </p:nvSpPr>
        <p:spPr/>
        <p:txBody>
          <a:bodyPr/>
          <a:lstStyle/>
          <a:p>
            <a:r>
              <a:rPr lang="en-US" dirty="0"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EACA65-2318-4174-8B10-9722A79B079A}" type="datetime1">
              <a:rPr lang="en-US" smtClean="0"/>
              <a:pPr/>
              <a:t>11/2/2016</a:t>
            </a:fld>
            <a:endParaRPr lang="en-US" dirty="0"/>
          </a:p>
        </p:txBody>
      </p:sp>
      <p:sp>
        <p:nvSpPr>
          <p:cNvPr id="5" name="Footer Placeholder 4"/>
          <p:cNvSpPr>
            <a:spLocks noGrp="1"/>
          </p:cNvSpPr>
          <p:nvPr>
            <p:ph type="ftr" sz="quarter" idx="11"/>
          </p:nvPr>
        </p:nvSpPr>
        <p:spPr/>
        <p:txBody>
          <a:bodyPr/>
          <a:lstStyle/>
          <a:p>
            <a:r>
              <a:rPr lang="en-US" dirty="0"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D7D5D7-8D87-4C88-B4AF-77A42D3C1328}" type="datetime1">
              <a:rPr lang="en-US" smtClean="0"/>
              <a:pPr/>
              <a:t>11/2/2016</a:t>
            </a:fld>
            <a:endParaRPr lang="en-US" dirty="0"/>
          </a:p>
        </p:txBody>
      </p:sp>
      <p:sp>
        <p:nvSpPr>
          <p:cNvPr id="5" name="Footer Placeholder 4"/>
          <p:cNvSpPr>
            <a:spLocks noGrp="1"/>
          </p:cNvSpPr>
          <p:nvPr>
            <p:ph type="ftr" sz="quarter" idx="11"/>
          </p:nvPr>
        </p:nvSpPr>
        <p:spPr/>
        <p:txBody>
          <a:bodyPr/>
          <a:lstStyle/>
          <a:p>
            <a:r>
              <a:rPr lang="en-US" dirty="0"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4EC76-66CF-4D99-A8B6-06C74675CD9B}" type="datetime1">
              <a:rPr lang="en-US" smtClean="0"/>
              <a:pPr/>
              <a:t>11/2/2016</a:t>
            </a:fld>
            <a:endParaRPr lang="en-US" dirty="0"/>
          </a:p>
        </p:txBody>
      </p:sp>
      <p:sp>
        <p:nvSpPr>
          <p:cNvPr id="5" name="Footer Placeholder 4"/>
          <p:cNvSpPr>
            <a:spLocks noGrp="1"/>
          </p:cNvSpPr>
          <p:nvPr>
            <p:ph type="ftr" sz="quarter" idx="11"/>
          </p:nvPr>
        </p:nvSpPr>
        <p:spPr/>
        <p:txBody>
          <a:bodyPr/>
          <a:lstStyle/>
          <a:p>
            <a:r>
              <a:rPr lang="en-US" dirty="0"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CC68DE-3BE5-422C-A8B3-1BD3E41DB926}" type="datetime1">
              <a:rPr lang="en-US" smtClean="0"/>
              <a:pPr/>
              <a:t>11/2/2016</a:t>
            </a:fld>
            <a:endParaRPr lang="en-US" dirty="0"/>
          </a:p>
        </p:txBody>
      </p:sp>
      <p:sp>
        <p:nvSpPr>
          <p:cNvPr id="5" name="Footer Placeholder 4"/>
          <p:cNvSpPr>
            <a:spLocks noGrp="1"/>
          </p:cNvSpPr>
          <p:nvPr>
            <p:ph type="ftr" sz="quarter" idx="11"/>
          </p:nvPr>
        </p:nvSpPr>
        <p:spPr/>
        <p:txBody>
          <a:bodyPr/>
          <a:lstStyle/>
          <a:p>
            <a:r>
              <a:rPr lang="en-US" dirty="0" smtClean="0"/>
              <a:t>Geoff Draper (GTB) </a:t>
            </a:r>
            <a:endParaRPr lang="en-US" dirty="0"/>
          </a:p>
        </p:txBody>
      </p:sp>
      <p:sp>
        <p:nvSpPr>
          <p:cNvPr id="6" name="Slide Number Placeholder 5"/>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BD58FA-EB56-4EE0-9BFD-98D4B9CCB4CC}" type="datetime1">
              <a:rPr lang="en-US" smtClean="0"/>
              <a:pPr/>
              <a:t>11/2/2016</a:t>
            </a:fld>
            <a:endParaRPr lang="en-US" dirty="0"/>
          </a:p>
        </p:txBody>
      </p:sp>
      <p:sp>
        <p:nvSpPr>
          <p:cNvPr id="6" name="Footer Placeholder 5"/>
          <p:cNvSpPr>
            <a:spLocks noGrp="1"/>
          </p:cNvSpPr>
          <p:nvPr>
            <p:ph type="ftr" sz="quarter" idx="11"/>
          </p:nvPr>
        </p:nvSpPr>
        <p:spPr/>
        <p:txBody>
          <a:bodyPr/>
          <a:lstStyle/>
          <a:p>
            <a:r>
              <a:rPr lang="en-US" dirty="0" smtClean="0"/>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FCC04-EC3D-4E6B-AD81-1DF37B27759C}" type="datetime1">
              <a:rPr lang="en-US" smtClean="0"/>
              <a:pPr/>
              <a:t>11/2/2016</a:t>
            </a:fld>
            <a:endParaRPr lang="en-US" dirty="0"/>
          </a:p>
        </p:txBody>
      </p:sp>
      <p:sp>
        <p:nvSpPr>
          <p:cNvPr id="8" name="Footer Placeholder 7"/>
          <p:cNvSpPr>
            <a:spLocks noGrp="1"/>
          </p:cNvSpPr>
          <p:nvPr>
            <p:ph type="ftr" sz="quarter" idx="11"/>
          </p:nvPr>
        </p:nvSpPr>
        <p:spPr/>
        <p:txBody>
          <a:bodyPr/>
          <a:lstStyle/>
          <a:p>
            <a:r>
              <a:rPr lang="en-US" dirty="0" smtClean="0"/>
              <a:t>Geoff Draper (GTB) </a:t>
            </a:r>
            <a:endParaRPr lang="en-US" dirty="0"/>
          </a:p>
        </p:txBody>
      </p:sp>
      <p:sp>
        <p:nvSpPr>
          <p:cNvPr id="9" name="Slide Number Placeholder 8"/>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AF8EA0-E1EB-4B20-A35C-ADCCA5729635}" type="datetime1">
              <a:rPr lang="en-US" smtClean="0"/>
              <a:pPr/>
              <a:t>11/2/2016</a:t>
            </a:fld>
            <a:endParaRPr lang="en-US" dirty="0"/>
          </a:p>
        </p:txBody>
      </p:sp>
      <p:sp>
        <p:nvSpPr>
          <p:cNvPr id="4" name="Footer Placeholder 3"/>
          <p:cNvSpPr>
            <a:spLocks noGrp="1"/>
          </p:cNvSpPr>
          <p:nvPr>
            <p:ph type="ftr" sz="quarter" idx="11"/>
          </p:nvPr>
        </p:nvSpPr>
        <p:spPr/>
        <p:txBody>
          <a:bodyPr/>
          <a:lstStyle/>
          <a:p>
            <a:r>
              <a:rPr lang="en-US" dirty="0" smtClean="0"/>
              <a:t>Geoff Draper (GTB) </a:t>
            </a:r>
            <a:endParaRPr lang="en-US" dirty="0"/>
          </a:p>
        </p:txBody>
      </p:sp>
      <p:sp>
        <p:nvSpPr>
          <p:cNvPr id="5" name="Slide Number Placeholder 4"/>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2AD76-A556-4523-8570-450EB627BD62}" type="datetime1">
              <a:rPr lang="en-US" smtClean="0"/>
              <a:pPr/>
              <a:t>11/2/2016</a:t>
            </a:fld>
            <a:endParaRPr lang="en-US" dirty="0"/>
          </a:p>
        </p:txBody>
      </p:sp>
      <p:sp>
        <p:nvSpPr>
          <p:cNvPr id="3" name="Footer Placeholder 2"/>
          <p:cNvSpPr>
            <a:spLocks noGrp="1"/>
          </p:cNvSpPr>
          <p:nvPr>
            <p:ph type="ftr" sz="quarter" idx="11"/>
          </p:nvPr>
        </p:nvSpPr>
        <p:spPr/>
        <p:txBody>
          <a:bodyPr/>
          <a:lstStyle/>
          <a:p>
            <a:r>
              <a:rPr lang="en-US" dirty="0" smtClean="0"/>
              <a:t>Geoff Draper (GTB) </a:t>
            </a:r>
            <a:endParaRPr lang="en-US" dirty="0"/>
          </a:p>
        </p:txBody>
      </p:sp>
      <p:sp>
        <p:nvSpPr>
          <p:cNvPr id="4" name="Slide Number Placeholder 3"/>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5C706-E577-4CF8-9FF3-F25BC2587FD3}" type="datetime1">
              <a:rPr lang="en-US" smtClean="0"/>
              <a:pPr/>
              <a:t>11/2/2016</a:t>
            </a:fld>
            <a:endParaRPr lang="en-US" dirty="0"/>
          </a:p>
        </p:txBody>
      </p:sp>
      <p:sp>
        <p:nvSpPr>
          <p:cNvPr id="6" name="Footer Placeholder 5"/>
          <p:cNvSpPr>
            <a:spLocks noGrp="1"/>
          </p:cNvSpPr>
          <p:nvPr>
            <p:ph type="ftr" sz="quarter" idx="11"/>
          </p:nvPr>
        </p:nvSpPr>
        <p:spPr/>
        <p:txBody>
          <a:bodyPr/>
          <a:lstStyle/>
          <a:p>
            <a:r>
              <a:rPr lang="en-US" dirty="0" smtClean="0"/>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F8015-AB84-41BA-BA3F-C04550702BEF}" type="datetime1">
              <a:rPr lang="en-US" smtClean="0"/>
              <a:pPr/>
              <a:t>11/2/2016</a:t>
            </a:fld>
            <a:endParaRPr lang="en-US" dirty="0"/>
          </a:p>
        </p:txBody>
      </p:sp>
      <p:sp>
        <p:nvSpPr>
          <p:cNvPr id="6" name="Footer Placeholder 5"/>
          <p:cNvSpPr>
            <a:spLocks noGrp="1"/>
          </p:cNvSpPr>
          <p:nvPr>
            <p:ph type="ftr" sz="quarter" idx="11"/>
          </p:nvPr>
        </p:nvSpPr>
        <p:spPr/>
        <p:txBody>
          <a:bodyPr/>
          <a:lstStyle/>
          <a:p>
            <a:r>
              <a:rPr lang="en-US" dirty="0" smtClean="0"/>
              <a:t>Geoff Draper (GTB) </a:t>
            </a:r>
            <a:endParaRPr lang="en-US" dirty="0"/>
          </a:p>
        </p:txBody>
      </p:sp>
      <p:sp>
        <p:nvSpPr>
          <p:cNvPr id="7" name="Slide Number Placeholder 6"/>
          <p:cNvSpPr>
            <a:spLocks noGrp="1"/>
          </p:cNvSpPr>
          <p:nvPr>
            <p:ph type="sldNum" sz="quarter" idx="12"/>
          </p:nvPr>
        </p:nvSpPr>
        <p:spPr/>
        <p:txBody>
          <a:bodyPr/>
          <a:lstStyle/>
          <a:p>
            <a:fld id="{EB606F99-AF4C-43D3-8DA9-0FC98A7A07D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E576E-2E5B-475B-BA25-0A925A8EC6B3}" type="datetime1">
              <a:rPr lang="en-US" smtClean="0"/>
              <a:pPr/>
              <a:t>11/2/2016</a:t>
            </a:fld>
            <a:endParaRPr lang="en-US"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Geoff Draper (GTB) </a:t>
            </a:r>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6F99-AF4C-43D3-8DA9-0FC98A7A07D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72480" y="1772816"/>
            <a:ext cx="9145016" cy="3477875"/>
          </a:xfrm>
          <a:prstGeom prst="rect">
            <a:avLst/>
          </a:prstGeom>
          <a:noFill/>
        </p:spPr>
        <p:txBody>
          <a:bodyPr wrap="square" rtlCol="0">
            <a:spAutoFit/>
          </a:bodyPr>
          <a:lstStyle/>
          <a:p>
            <a:pPr algn="ctr"/>
            <a:r>
              <a:rPr lang="en-GB" sz="3200" dirty="0"/>
              <a:t>Simplification of Lighting and </a:t>
            </a:r>
            <a:r>
              <a:rPr lang="en-GB" sz="3200" dirty="0" smtClean="0"/>
              <a:t/>
            </a:r>
            <a:br>
              <a:rPr lang="en-GB" sz="3200" dirty="0" smtClean="0"/>
            </a:br>
            <a:r>
              <a:rPr lang="en-GB" sz="3200" dirty="0" smtClean="0"/>
              <a:t>Light-Signalling Regulations</a:t>
            </a:r>
          </a:p>
          <a:p>
            <a:pPr algn="ctr"/>
            <a:endParaRPr lang="en-GB" sz="3200" dirty="0" smtClean="0">
              <a:solidFill>
                <a:srgbClr val="385D8A"/>
              </a:solidFill>
            </a:endParaRPr>
          </a:p>
          <a:p>
            <a:pPr algn="ctr"/>
            <a:endParaRPr lang="en-GB" sz="2800" dirty="0">
              <a:solidFill>
                <a:srgbClr val="385D8A"/>
              </a:solidFill>
            </a:endParaRPr>
          </a:p>
          <a:p>
            <a:pPr algn="ctr"/>
            <a:endParaRPr lang="en-GB" sz="2400" dirty="0" smtClean="0">
              <a:solidFill>
                <a:srgbClr val="002060"/>
              </a:solidFill>
              <a:latin typeface="Eras Medium ITC" pitchFamily="34" charset="0"/>
              <a:cs typeface="Arial" pitchFamily="34" charset="0"/>
            </a:endParaRPr>
          </a:p>
          <a:p>
            <a:pPr algn="ctr"/>
            <a:r>
              <a:rPr lang="en-GB" sz="2400" i="1" dirty="0" smtClean="0">
                <a:cs typeface="Arial" pitchFamily="34" charset="0"/>
              </a:rPr>
              <a:t>The GTB understanding of the application of the Unique Identifier (UI) and the UN secure internet database in accordance with Schedule 5 of the 1958 Agreement</a:t>
            </a:r>
            <a:endParaRPr lang="en-GB" i="1" dirty="0" smtClean="0">
              <a:ea typeface="Tahoma" panose="020B0604030504040204" pitchFamily="34" charset="0"/>
              <a:cs typeface="Tahoma" panose="020B0604030504040204" pitchFamily="34" charset="0"/>
            </a:endParaRPr>
          </a:p>
        </p:txBody>
      </p:sp>
      <p:sp>
        <p:nvSpPr>
          <p:cNvPr id="3" name="Text Box 7"/>
          <p:cNvSpPr txBox="1">
            <a:spLocks noChangeArrowheads="1"/>
          </p:cNvSpPr>
          <p:nvPr/>
        </p:nvSpPr>
        <p:spPr bwMode="auto">
          <a:xfrm>
            <a:off x="165100" y="6019800"/>
            <a:ext cx="2311400" cy="838200"/>
          </a:xfrm>
          <a:prstGeom prst="rect">
            <a:avLst/>
          </a:prstGeom>
          <a:solidFill>
            <a:srgbClr val="FFFFFF"/>
          </a:solidFill>
          <a:ln w="9525">
            <a:noFill/>
            <a:miter lim="800000"/>
            <a:headEnd/>
            <a:tailEnd/>
          </a:ln>
        </p:spPr>
        <p:txBody>
          <a:bodyPr/>
          <a:lstStyle/>
          <a:p>
            <a:pPr algn="l" eaLnBrk="0" hangingPunct="0">
              <a:defRPr/>
            </a:pPr>
            <a:r>
              <a:rPr lang="it-IT" sz="1800" i="1" dirty="0">
                <a:solidFill>
                  <a:srgbClr val="333399"/>
                </a:solidFill>
                <a:effectLst>
                  <a:outerShdw blurRad="38100" dist="38100" dir="2700000" algn="tl">
                    <a:srgbClr val="C0C0C0"/>
                  </a:outerShdw>
                </a:effectLst>
                <a:latin typeface="Arial Black" pitchFamily="34" charset="0"/>
              </a:rPr>
              <a:t>G T B</a:t>
            </a:r>
          </a:p>
          <a:p>
            <a:pPr algn="l" eaLnBrk="0" hangingPunct="0">
              <a:defRPr/>
            </a:pPr>
            <a:r>
              <a:rPr lang="it-IT" sz="800" b="1" i="1" dirty="0">
                <a:solidFill>
                  <a:srgbClr val="333399"/>
                </a:solidFill>
                <a:latin typeface="Arial" charset="0"/>
              </a:rPr>
              <a:t>The International Automotive Lighting</a:t>
            </a:r>
            <a:br>
              <a:rPr lang="it-IT" sz="800" b="1" i="1" dirty="0">
                <a:solidFill>
                  <a:srgbClr val="333399"/>
                </a:solidFill>
                <a:latin typeface="Arial" charset="0"/>
              </a:rPr>
            </a:br>
            <a:r>
              <a:rPr lang="it-IT" sz="800" b="1" i="1" dirty="0">
                <a:solidFill>
                  <a:srgbClr val="333399"/>
                </a:solidFill>
                <a:latin typeface="Arial" charset="0"/>
              </a:rPr>
              <a:t>and Light Signalling Expert Group</a:t>
            </a:r>
          </a:p>
          <a:p>
            <a:pPr algn="l" eaLnBrk="0" hangingPunct="0">
              <a:spcBef>
                <a:spcPts val="600"/>
              </a:spcBef>
              <a:defRPr/>
            </a:pPr>
            <a:r>
              <a:rPr lang="it-IT" sz="800" b="1" i="1" dirty="0">
                <a:solidFill>
                  <a:srgbClr val="333399"/>
                </a:solidFill>
                <a:latin typeface="Arial" charset="0"/>
              </a:rPr>
              <a:t>G</a:t>
            </a:r>
            <a:r>
              <a:rPr lang="it-IT" sz="800" i="1" dirty="0">
                <a:solidFill>
                  <a:srgbClr val="333399"/>
                </a:solidFill>
                <a:latin typeface="Arial" charset="0"/>
              </a:rPr>
              <a:t>roupe de </a:t>
            </a:r>
            <a:r>
              <a:rPr lang="it-IT" sz="800" b="1" i="1" dirty="0">
                <a:solidFill>
                  <a:srgbClr val="333399"/>
                </a:solidFill>
                <a:latin typeface="Arial" charset="0"/>
              </a:rPr>
              <a:t>T</a:t>
            </a:r>
            <a:r>
              <a:rPr lang="it-IT" sz="800" i="1" dirty="0">
                <a:solidFill>
                  <a:srgbClr val="333399"/>
                </a:solidFill>
                <a:latin typeface="Arial" charset="0"/>
              </a:rPr>
              <a:t>ravail  “</a:t>
            </a:r>
            <a:r>
              <a:rPr lang="it-IT" sz="800" b="1" i="1" dirty="0">
                <a:solidFill>
                  <a:srgbClr val="333399"/>
                </a:solidFill>
                <a:latin typeface="Arial" charset="0"/>
              </a:rPr>
              <a:t>B</a:t>
            </a:r>
            <a:r>
              <a:rPr lang="it-IT" sz="800" i="1" dirty="0">
                <a:solidFill>
                  <a:srgbClr val="333399"/>
                </a:solidFill>
                <a:latin typeface="Arial" charset="0"/>
              </a:rPr>
              <a:t>ruxelles 1952”</a:t>
            </a:r>
            <a:r>
              <a:rPr lang="it-IT" sz="1000" i="1" dirty="0">
                <a:solidFill>
                  <a:srgbClr val="333399"/>
                </a:solidFill>
                <a:latin typeface="Arial" charset="0"/>
              </a:rPr>
              <a:t> </a:t>
            </a:r>
          </a:p>
        </p:txBody>
      </p:sp>
      <p:cxnSp>
        <p:nvCxnSpPr>
          <p:cNvPr id="4" name="Straight Connector 3"/>
          <p:cNvCxnSpPr/>
          <p:nvPr/>
        </p:nvCxnSpPr>
        <p:spPr>
          <a:xfrm>
            <a:off x="1155700" y="6172200"/>
            <a:ext cx="8750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10"/>
          <p:cNvCxnSpPr/>
          <p:nvPr/>
        </p:nvCxnSpPr>
        <p:spPr>
          <a:xfrm>
            <a:off x="0" y="6172200"/>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egnaposto numero diapositiva 2"/>
          <p:cNvSpPr txBox="1">
            <a:spLocks/>
          </p:cNvSpPr>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93AF39-4FBF-40E9-BAE0-F7818B74B56C}" type="slidenum">
              <a:rPr kumimoji="0" lang="it-IT" sz="1200" b="0" i="0" u="none" strike="noStrike" kern="1200" cap="none" spc="0" normalizeH="0" baseline="0" noProof="0" smtClean="0">
                <a:ln>
                  <a:noFill/>
                </a:ln>
                <a:solidFill>
                  <a:schemeClr val="tx1"/>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it-IT"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8" name="Segnaposto piè di pagina 1"/>
          <p:cNvSpPr>
            <a:spLocks noGrp="1"/>
          </p:cNvSpPr>
          <p:nvPr>
            <p:ph type="ftr" sz="quarter" idx="4294967295"/>
          </p:nvPr>
        </p:nvSpPr>
        <p:spPr>
          <a:xfrm>
            <a:off x="3384550" y="6237312"/>
            <a:ext cx="3136900" cy="457200"/>
          </a:xfrm>
          <a:prstGeom prst="rect">
            <a:avLst/>
          </a:prstGeom>
          <a:noFill/>
        </p:spPr>
        <p:txBody>
          <a:bodyPr/>
          <a:lstStyle>
            <a:lvl1pPr>
              <a:defRPr sz="1000"/>
            </a:lvl1pPr>
          </a:lstStyle>
          <a:p>
            <a:pPr algn="ctr"/>
            <a:r>
              <a:rPr lang="it-IT" dirty="0" smtClean="0">
                <a:latin typeface="Arial" pitchFamily="34" charset="0"/>
                <a:cs typeface="Arial" pitchFamily="34" charset="0"/>
              </a:rPr>
              <a:t>GTB </a:t>
            </a:r>
            <a:r>
              <a:rPr lang="it-IT" dirty="0" err="1" smtClean="0">
                <a:latin typeface="Arial" pitchFamily="34" charset="0"/>
                <a:cs typeface="Arial" pitchFamily="34" charset="0"/>
              </a:rPr>
              <a:t>Document</a:t>
            </a:r>
            <a:r>
              <a:rPr lang="it-IT" dirty="0" smtClean="0">
                <a:latin typeface="Arial" pitchFamily="34" charset="0"/>
                <a:cs typeface="Arial" pitchFamily="34" charset="0"/>
              </a:rPr>
              <a:t> No.CE-5359</a:t>
            </a:r>
            <a:endParaRPr lang="it-IT" sz="1400" dirty="0">
              <a:latin typeface="Arial" pitchFamily="34" charset="0"/>
              <a:cs typeface="Arial"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159863967"/>
              </p:ext>
            </p:extLst>
          </p:nvPr>
        </p:nvGraphicFramePr>
        <p:xfrm>
          <a:off x="200472" y="332656"/>
          <a:ext cx="9505056" cy="1008112"/>
        </p:xfrm>
        <a:graphic>
          <a:graphicData uri="http://schemas.openxmlformats.org/drawingml/2006/table">
            <a:tbl>
              <a:tblPr/>
              <a:tblGrid>
                <a:gridCol w="4989285"/>
                <a:gridCol w="4515771"/>
              </a:tblGrid>
              <a:tr h="1008112">
                <a:tc>
                  <a:txBody>
                    <a:bodyPr/>
                    <a:lstStyle/>
                    <a:p>
                      <a:pPr>
                        <a:lnSpc>
                          <a:spcPct val="100000"/>
                        </a:lnSpc>
                        <a:spcBef>
                          <a:spcPts val="600"/>
                        </a:spcBef>
                        <a:spcAft>
                          <a:spcPts val="600"/>
                        </a:spcAft>
                      </a:pPr>
                      <a:r>
                        <a:rPr lang="en-GB" sz="1600" dirty="0">
                          <a:latin typeface="Times New Roman"/>
                          <a:ea typeface="Times New Roman"/>
                          <a:cs typeface="Times New Roman"/>
                        </a:rPr>
                        <a:t>Transmitted by the expert from GTB</a:t>
                      </a:r>
                    </a:p>
                  </a:txBody>
                  <a:tcPr marL="68580" marR="68580" marT="0" marB="0">
                    <a:lnL>
                      <a:noFill/>
                    </a:lnL>
                    <a:lnR>
                      <a:noFill/>
                    </a:lnR>
                    <a:lnT>
                      <a:noFill/>
                    </a:lnT>
                    <a:lnB>
                      <a:noFill/>
                    </a:lnB>
                  </a:tcPr>
                </a:tc>
                <a:tc>
                  <a:txBody>
                    <a:bodyPr/>
                    <a:lstStyle/>
                    <a:p>
                      <a:pPr marL="719138" indent="0">
                        <a:lnSpc>
                          <a:spcPct val="100000"/>
                        </a:lnSpc>
                        <a:spcBef>
                          <a:spcPts val="600"/>
                        </a:spcBef>
                        <a:spcAft>
                          <a:spcPts val="600"/>
                        </a:spcAft>
                      </a:pPr>
                      <a:r>
                        <a:rPr lang="en-GB" sz="1600" u="sng" dirty="0">
                          <a:latin typeface="Times New Roman"/>
                          <a:ea typeface="Times New Roman"/>
                          <a:cs typeface="Times New Roman"/>
                        </a:rPr>
                        <a:t>Informal Document No</a:t>
                      </a:r>
                      <a:r>
                        <a:rPr lang="en-GB" sz="1600" dirty="0">
                          <a:latin typeface="Times New Roman"/>
                          <a:ea typeface="Times New Roman"/>
                          <a:cs typeface="Times New Roman"/>
                        </a:rPr>
                        <a:t>. </a:t>
                      </a:r>
                      <a:r>
                        <a:rPr lang="en-GB" sz="1600" b="1" dirty="0" smtClean="0">
                          <a:latin typeface="Times New Roman"/>
                          <a:ea typeface="Times New Roman"/>
                          <a:cs typeface="Times New Roman"/>
                        </a:rPr>
                        <a:t>GRE-76-24 Rev.1</a:t>
                      </a:r>
                      <a:endParaRPr lang="en-GB" sz="1600" dirty="0">
                        <a:latin typeface="Times New Roman"/>
                        <a:ea typeface="Times New Roman"/>
                        <a:cs typeface="Times New Roman"/>
                      </a:endParaRPr>
                    </a:p>
                    <a:p>
                      <a:pPr marL="719138" indent="0">
                        <a:lnSpc>
                          <a:spcPct val="100000"/>
                        </a:lnSpc>
                        <a:spcBef>
                          <a:spcPts val="0"/>
                        </a:spcBef>
                        <a:spcAft>
                          <a:spcPts val="600"/>
                        </a:spcAft>
                      </a:pPr>
                      <a:r>
                        <a:rPr lang="en-GB" sz="1600" dirty="0" smtClean="0">
                          <a:latin typeface="Times New Roman"/>
                          <a:ea typeface="MS Mincho"/>
                          <a:cs typeface="Times New Roman"/>
                        </a:rPr>
                        <a:t>(76th </a:t>
                      </a:r>
                      <a:r>
                        <a:rPr lang="en-GB" sz="1600" dirty="0">
                          <a:latin typeface="Times New Roman"/>
                          <a:ea typeface="MS Mincho"/>
                          <a:cs typeface="Times New Roman"/>
                        </a:rPr>
                        <a:t>GRE, </a:t>
                      </a:r>
                      <a:r>
                        <a:rPr lang="en-US" sz="1600" dirty="0" smtClean="0">
                          <a:latin typeface="Times New Roman"/>
                          <a:ea typeface="Times New Roman"/>
                          <a:cs typeface="Times New Roman"/>
                        </a:rPr>
                        <a:t>25-28</a:t>
                      </a:r>
                      <a:r>
                        <a:rPr lang="en-US" sz="1600" baseline="0" dirty="0" smtClean="0">
                          <a:latin typeface="Times New Roman"/>
                          <a:ea typeface="Times New Roman"/>
                          <a:cs typeface="Times New Roman"/>
                        </a:rPr>
                        <a:t> October </a:t>
                      </a:r>
                      <a:r>
                        <a:rPr lang="en-US" sz="1600" dirty="0" smtClean="0">
                          <a:latin typeface="Times New Roman"/>
                          <a:ea typeface="Times New Roman"/>
                          <a:cs typeface="Times New Roman"/>
                        </a:rPr>
                        <a:t>2016</a:t>
                      </a:r>
                      <a:r>
                        <a:rPr lang="en-GB" sz="1600" dirty="0" smtClean="0">
                          <a:latin typeface="Times New Roman"/>
                          <a:ea typeface="MS Mincho"/>
                          <a:cs typeface="Times New Roman"/>
                        </a:rPr>
                        <a:t>)</a:t>
                      </a:r>
                      <a:endParaRPr lang="en-GB" sz="1600" dirty="0">
                        <a:latin typeface="Times New Roman"/>
                        <a:ea typeface="Times New Roman"/>
                        <a:cs typeface="Times New Roman"/>
                      </a:endParaRPr>
                    </a:p>
                    <a:p>
                      <a:pPr marL="719138" indent="0">
                        <a:lnSpc>
                          <a:spcPct val="100000"/>
                        </a:lnSpc>
                        <a:spcBef>
                          <a:spcPts val="0"/>
                        </a:spcBef>
                        <a:spcAft>
                          <a:spcPts val="600"/>
                        </a:spcAft>
                      </a:pPr>
                      <a:r>
                        <a:rPr lang="en-GB" sz="1600" dirty="0">
                          <a:latin typeface="Times New Roman"/>
                          <a:ea typeface="Times New Roman"/>
                          <a:cs typeface="Times New Roman"/>
                        </a:rPr>
                        <a:t>agenda item </a:t>
                      </a:r>
                      <a:r>
                        <a:rPr lang="en-GB" sz="1600" dirty="0" smtClean="0">
                          <a:latin typeface="Times New Roman"/>
                          <a:ea typeface="Times New Roman"/>
                          <a:cs typeface="Times New Roman"/>
                        </a:rPr>
                        <a:t>4)</a:t>
                      </a:r>
                      <a:endParaRPr lang="en-GB" sz="1600" dirty="0">
                        <a:latin typeface="Times New Roman"/>
                        <a:ea typeface="Times New Roman"/>
                        <a:cs typeface="Times New Roman"/>
                      </a:endParaRPr>
                    </a:p>
                  </a:txBody>
                  <a:tcPr marL="68580" marR="6858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bgerundetes Rechteck 8"/>
          <p:cNvSpPr/>
          <p:nvPr/>
        </p:nvSpPr>
        <p:spPr>
          <a:xfrm>
            <a:off x="4016896" y="188640"/>
            <a:ext cx="5328592" cy="1080120"/>
          </a:xfrm>
          <a:prstGeom prst="roundRect">
            <a:avLst/>
          </a:prstGeom>
          <a:solidFill>
            <a:schemeClr val="accent6">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rPr>
              <a:t> ONE new Regulation</a:t>
            </a:r>
          </a:p>
          <a:p>
            <a:pPr algn="ctr"/>
            <a:r>
              <a:rPr lang="de-DE" sz="1600" b="1" dirty="0" smtClean="0">
                <a:solidFill>
                  <a:schemeClr val="tx1"/>
                </a:solidFill>
              </a:rPr>
              <a:t>Signalling Devices with various levels of amendment indicated in </a:t>
            </a:r>
            <a:r>
              <a:rPr lang="de-DE" sz="1600" b="1" u="sng" dirty="0" smtClean="0">
                <a:solidFill>
                  <a:schemeClr val="tx1"/>
                </a:solidFill>
              </a:rPr>
              <a:t>the electronic database</a:t>
            </a:r>
            <a:endParaRPr lang="de-DE" sz="1600" b="1" dirty="0">
              <a:solidFill>
                <a:schemeClr val="tx1"/>
              </a:solidFill>
            </a:endParaRPr>
          </a:p>
        </p:txBody>
      </p:sp>
      <p:sp>
        <p:nvSpPr>
          <p:cNvPr id="2" name="Abgerundetes Rechteck 1"/>
          <p:cNvSpPr/>
          <p:nvPr/>
        </p:nvSpPr>
        <p:spPr>
          <a:xfrm>
            <a:off x="1136576" y="1432553"/>
            <a:ext cx="1122758"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R4 - 00</a:t>
            </a:r>
            <a:endParaRPr lang="de-DE" b="1" dirty="0">
              <a:solidFill>
                <a:schemeClr val="tx1"/>
              </a:solidFill>
            </a:endParaRPr>
          </a:p>
        </p:txBody>
      </p:sp>
      <p:sp>
        <p:nvSpPr>
          <p:cNvPr id="31" name="Abgerundetes Rechteck 30"/>
          <p:cNvSpPr/>
          <p:nvPr/>
        </p:nvSpPr>
        <p:spPr>
          <a:xfrm>
            <a:off x="1136576" y="1943138"/>
            <a:ext cx="1122758"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R6 - 01</a:t>
            </a:r>
            <a:endParaRPr lang="de-DE" b="1" dirty="0">
              <a:solidFill>
                <a:schemeClr val="tx1"/>
              </a:solidFill>
            </a:endParaRPr>
          </a:p>
        </p:txBody>
      </p:sp>
      <p:sp>
        <p:nvSpPr>
          <p:cNvPr id="32" name="Abgerundetes Rechteck 31"/>
          <p:cNvSpPr/>
          <p:nvPr/>
        </p:nvSpPr>
        <p:spPr>
          <a:xfrm>
            <a:off x="1136576" y="2453723"/>
            <a:ext cx="1122758"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R7 - 02</a:t>
            </a:r>
            <a:endParaRPr lang="de-DE" b="1" dirty="0">
              <a:solidFill>
                <a:schemeClr val="tx1"/>
              </a:solidFill>
            </a:endParaRPr>
          </a:p>
        </p:txBody>
      </p:sp>
      <p:sp>
        <p:nvSpPr>
          <p:cNvPr id="33" name="Abgerundetes Rechteck 32"/>
          <p:cNvSpPr/>
          <p:nvPr/>
        </p:nvSpPr>
        <p:spPr>
          <a:xfrm>
            <a:off x="1136576" y="2964308"/>
            <a:ext cx="1122758"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R23 - 00</a:t>
            </a:r>
            <a:endParaRPr lang="de-DE" b="1" dirty="0">
              <a:solidFill>
                <a:schemeClr val="tx1"/>
              </a:solidFill>
            </a:endParaRPr>
          </a:p>
        </p:txBody>
      </p:sp>
      <p:sp>
        <p:nvSpPr>
          <p:cNvPr id="34" name="Abgerundetes Rechteck 33"/>
          <p:cNvSpPr/>
          <p:nvPr/>
        </p:nvSpPr>
        <p:spPr>
          <a:xfrm>
            <a:off x="1136576" y="3474893"/>
            <a:ext cx="1122758"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R38 - 01</a:t>
            </a:r>
            <a:endParaRPr lang="de-DE" b="1" dirty="0">
              <a:solidFill>
                <a:schemeClr val="tx1"/>
              </a:solidFill>
            </a:endParaRPr>
          </a:p>
        </p:txBody>
      </p:sp>
      <p:sp>
        <p:nvSpPr>
          <p:cNvPr id="35" name="Abgerundetes Rechteck 34"/>
          <p:cNvSpPr/>
          <p:nvPr/>
        </p:nvSpPr>
        <p:spPr>
          <a:xfrm>
            <a:off x="1136576" y="4496063"/>
            <a:ext cx="1122758"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R77 - 02</a:t>
            </a:r>
            <a:endParaRPr lang="de-DE" b="1" dirty="0">
              <a:solidFill>
                <a:schemeClr val="tx1"/>
              </a:solidFill>
            </a:endParaRPr>
          </a:p>
        </p:txBody>
      </p:sp>
      <p:sp>
        <p:nvSpPr>
          <p:cNvPr id="36" name="Abgerundetes Rechteck 35"/>
          <p:cNvSpPr/>
          <p:nvPr/>
        </p:nvSpPr>
        <p:spPr>
          <a:xfrm>
            <a:off x="1136576" y="5006648"/>
            <a:ext cx="1122758"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R87 - 00</a:t>
            </a:r>
            <a:endParaRPr lang="de-DE" b="1" dirty="0">
              <a:solidFill>
                <a:schemeClr val="tx1"/>
              </a:solidFill>
            </a:endParaRPr>
          </a:p>
        </p:txBody>
      </p:sp>
      <p:sp>
        <p:nvSpPr>
          <p:cNvPr id="37" name="Abgerundetes Rechteck 36"/>
          <p:cNvSpPr/>
          <p:nvPr/>
        </p:nvSpPr>
        <p:spPr>
          <a:xfrm>
            <a:off x="1136576" y="5517232"/>
            <a:ext cx="1122758"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R91 -00</a:t>
            </a:r>
            <a:endParaRPr lang="de-DE" b="1" dirty="0">
              <a:solidFill>
                <a:schemeClr val="tx1"/>
              </a:solidFill>
            </a:endParaRPr>
          </a:p>
        </p:txBody>
      </p:sp>
      <p:sp>
        <p:nvSpPr>
          <p:cNvPr id="53" name="Abgerundetes Rechteck 32"/>
          <p:cNvSpPr/>
          <p:nvPr/>
        </p:nvSpPr>
        <p:spPr>
          <a:xfrm>
            <a:off x="1136728" y="3985478"/>
            <a:ext cx="1122455" cy="360040"/>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rPr>
              <a:t>R50 - 02</a:t>
            </a:r>
            <a:endParaRPr lang="de-DE" b="1" dirty="0">
              <a:solidFill>
                <a:schemeClr val="tx1"/>
              </a:solidFill>
            </a:endParaRPr>
          </a:p>
        </p:txBody>
      </p:sp>
      <p:sp>
        <p:nvSpPr>
          <p:cNvPr id="55" name="Abgerundetes Rechteck 8"/>
          <p:cNvSpPr/>
          <p:nvPr/>
        </p:nvSpPr>
        <p:spPr>
          <a:xfrm>
            <a:off x="128464" y="188640"/>
            <a:ext cx="3096344" cy="1080120"/>
          </a:xfrm>
          <a:prstGeom prst="roundRect">
            <a:avLst/>
          </a:prstGeom>
          <a:solidFill>
            <a:schemeClr val="accent6">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b="1" dirty="0" smtClean="0">
                <a:solidFill>
                  <a:schemeClr val="tx1"/>
                </a:solidFill>
              </a:rPr>
              <a:t>Existing Regulations</a:t>
            </a:r>
          </a:p>
          <a:p>
            <a:pPr algn="ctr"/>
            <a:r>
              <a:rPr lang="de-DE" sz="1600" b="1" dirty="0" smtClean="0">
                <a:solidFill>
                  <a:schemeClr val="tx1"/>
                </a:solidFill>
              </a:rPr>
              <a:t>9 Groups of devices with various levels of amendment indicated in </a:t>
            </a:r>
            <a:r>
              <a:rPr lang="de-DE" sz="1600" b="1" u="sng" dirty="0" smtClean="0">
                <a:solidFill>
                  <a:schemeClr val="tx1"/>
                </a:solidFill>
              </a:rPr>
              <a:t>the approval markings</a:t>
            </a:r>
            <a:endParaRPr lang="de-DE" sz="1600" b="1" u="sng" dirty="0">
              <a:solidFill>
                <a:schemeClr val="tx1"/>
              </a:solidFill>
            </a:endParaRPr>
          </a:p>
        </p:txBody>
      </p:sp>
      <p:sp>
        <p:nvSpPr>
          <p:cNvPr id="57" name="Abgerundetes Rechteck 8"/>
          <p:cNvSpPr/>
          <p:nvPr/>
        </p:nvSpPr>
        <p:spPr>
          <a:xfrm>
            <a:off x="4160912" y="1453760"/>
            <a:ext cx="2448272" cy="4464496"/>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solidFill>
                  <a:schemeClr val="tx1"/>
                </a:solidFill>
              </a:rPr>
              <a:t> 9 Groups of devices with various levels of amendment within one simplified regulation</a:t>
            </a:r>
          </a:p>
          <a:p>
            <a:pPr algn="ctr"/>
            <a:endParaRPr lang="de-DE" sz="1600" dirty="0" smtClean="0">
              <a:solidFill>
                <a:schemeClr val="tx1"/>
              </a:solidFill>
            </a:endParaRPr>
          </a:p>
          <a:p>
            <a:pPr algn="ctr"/>
            <a:r>
              <a:rPr lang="de-DE" sz="1600" u="sng" dirty="0" smtClean="0">
                <a:solidFill>
                  <a:schemeClr val="tx1"/>
                </a:solidFill>
              </a:rPr>
              <a:t>Existing approval marking system not feasible </a:t>
            </a:r>
            <a:r>
              <a:rPr lang="de-DE" sz="1600" dirty="0" smtClean="0">
                <a:solidFill>
                  <a:schemeClr val="tx1"/>
                </a:solidFill>
              </a:rPr>
              <a:t> because each time the regulation is amended the markings on all devices shall be updated</a:t>
            </a:r>
          </a:p>
          <a:p>
            <a:pPr algn="ctr"/>
            <a:endParaRPr lang="de-DE" sz="1600" dirty="0" smtClean="0">
              <a:solidFill>
                <a:schemeClr val="tx1"/>
              </a:solidFill>
            </a:endParaRPr>
          </a:p>
          <a:p>
            <a:pPr algn="ctr"/>
            <a:r>
              <a:rPr lang="de-DE" sz="1600" u="sng" dirty="0" smtClean="0">
                <a:solidFill>
                  <a:schemeClr val="tx1"/>
                </a:solidFill>
              </a:rPr>
              <a:t>Some  general markings relating to paticular characteristics of the device will be retained</a:t>
            </a:r>
            <a:endParaRPr lang="de-DE" sz="1600" dirty="0">
              <a:solidFill>
                <a:schemeClr val="tx1"/>
              </a:solidFill>
            </a:endParaRPr>
          </a:p>
        </p:txBody>
      </p:sp>
      <p:sp>
        <p:nvSpPr>
          <p:cNvPr id="58" name="Abgerundetes Rechteck 8"/>
          <p:cNvSpPr/>
          <p:nvPr/>
        </p:nvSpPr>
        <p:spPr>
          <a:xfrm>
            <a:off x="6897216" y="1453760"/>
            <a:ext cx="2736304" cy="4464496"/>
          </a:xfrm>
          <a:prstGeom prst="round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This simplified regulation contains :</a:t>
            </a:r>
          </a:p>
          <a:p>
            <a:endParaRPr lang="en-GB" sz="1600" dirty="0" smtClean="0">
              <a:solidFill>
                <a:schemeClr val="tx1"/>
              </a:solidFill>
            </a:endParaRPr>
          </a:p>
          <a:p>
            <a:pPr marL="355600" indent="-355600">
              <a:buFont typeface="Wingdings" pitchFamily="2" charset="2"/>
              <a:buChar char="Ø"/>
            </a:pPr>
            <a:r>
              <a:rPr lang="en-GB" sz="1600" dirty="0" smtClean="0">
                <a:solidFill>
                  <a:schemeClr val="tx1"/>
                </a:solidFill>
              </a:rPr>
              <a:t>all provisions and operate according to  the existing structure of series of amendments, their transitional provisions and supplements. </a:t>
            </a:r>
          </a:p>
          <a:p>
            <a:pPr marL="355600" indent="-355600">
              <a:buFont typeface="Wingdings" pitchFamily="2" charset="2"/>
              <a:buChar char="Ø"/>
            </a:pPr>
            <a:endParaRPr lang="en-GB" sz="1600" dirty="0" smtClean="0">
              <a:solidFill>
                <a:schemeClr val="tx1"/>
              </a:solidFill>
            </a:endParaRPr>
          </a:p>
          <a:p>
            <a:pPr marL="355600" indent="-355600">
              <a:buFont typeface="Wingdings" pitchFamily="2" charset="2"/>
              <a:buChar char="Ø"/>
            </a:pPr>
            <a:r>
              <a:rPr lang="en-GB" sz="1600" dirty="0" smtClean="0">
                <a:solidFill>
                  <a:schemeClr val="tx1"/>
                </a:solidFill>
              </a:rPr>
              <a:t>transitional provisions associated with a new series of amendments of the regulations identified for each class of the device as applicable.</a:t>
            </a:r>
            <a:endParaRPr lang="en-GB" sz="1600" dirty="0">
              <a:solidFill>
                <a:schemeClr val="tx1"/>
              </a:solidFill>
            </a:endParaRPr>
          </a:p>
        </p:txBody>
      </p:sp>
      <p:sp>
        <p:nvSpPr>
          <p:cNvPr id="60" name="Striped Right Arrow 59"/>
          <p:cNvSpPr/>
          <p:nvPr/>
        </p:nvSpPr>
        <p:spPr>
          <a:xfrm>
            <a:off x="3368824" y="404664"/>
            <a:ext cx="504056" cy="792088"/>
          </a:xfrm>
          <a:prstGeom prst="stripedRightArrow">
            <a:avLst>
              <a:gd name="adj1" fmla="val 52613"/>
              <a:gd name="adj2"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 Box 7"/>
          <p:cNvSpPr txBox="1">
            <a:spLocks noChangeArrowheads="1"/>
          </p:cNvSpPr>
          <p:nvPr/>
        </p:nvSpPr>
        <p:spPr bwMode="auto">
          <a:xfrm>
            <a:off x="165100" y="6019800"/>
            <a:ext cx="2311400" cy="838200"/>
          </a:xfrm>
          <a:prstGeom prst="rect">
            <a:avLst/>
          </a:prstGeom>
          <a:solidFill>
            <a:srgbClr val="FFFFFF"/>
          </a:solidFill>
          <a:ln w="9525">
            <a:noFill/>
            <a:miter lim="800000"/>
            <a:headEnd/>
            <a:tailEnd/>
          </a:ln>
        </p:spPr>
        <p:txBody>
          <a:bodyPr/>
          <a:lstStyle/>
          <a:p>
            <a:pPr algn="l" eaLnBrk="0" hangingPunct="0">
              <a:defRPr/>
            </a:pPr>
            <a:r>
              <a:rPr lang="it-IT" sz="1800" i="1" dirty="0">
                <a:solidFill>
                  <a:srgbClr val="333399"/>
                </a:solidFill>
                <a:effectLst>
                  <a:outerShdw blurRad="38100" dist="38100" dir="2700000" algn="tl">
                    <a:srgbClr val="C0C0C0"/>
                  </a:outerShdw>
                </a:effectLst>
                <a:latin typeface="Arial Black" pitchFamily="34" charset="0"/>
              </a:rPr>
              <a:t>G T B</a:t>
            </a:r>
          </a:p>
          <a:p>
            <a:pPr algn="l" eaLnBrk="0" hangingPunct="0">
              <a:defRPr/>
            </a:pPr>
            <a:r>
              <a:rPr lang="it-IT" sz="800" b="1" i="1" dirty="0">
                <a:solidFill>
                  <a:srgbClr val="333399"/>
                </a:solidFill>
                <a:latin typeface="Arial" charset="0"/>
              </a:rPr>
              <a:t>The International Automotive Lighting</a:t>
            </a:r>
            <a:br>
              <a:rPr lang="it-IT" sz="800" b="1" i="1" dirty="0">
                <a:solidFill>
                  <a:srgbClr val="333399"/>
                </a:solidFill>
                <a:latin typeface="Arial" charset="0"/>
              </a:rPr>
            </a:br>
            <a:r>
              <a:rPr lang="it-IT" sz="800" b="1" i="1" dirty="0">
                <a:solidFill>
                  <a:srgbClr val="333399"/>
                </a:solidFill>
                <a:latin typeface="Arial" charset="0"/>
              </a:rPr>
              <a:t>and Light Signalling Expert Group</a:t>
            </a:r>
          </a:p>
          <a:p>
            <a:pPr algn="l" eaLnBrk="0" hangingPunct="0">
              <a:spcBef>
                <a:spcPts val="600"/>
              </a:spcBef>
              <a:defRPr/>
            </a:pPr>
            <a:r>
              <a:rPr lang="it-IT" sz="800" b="1" i="1" dirty="0">
                <a:solidFill>
                  <a:srgbClr val="333399"/>
                </a:solidFill>
                <a:latin typeface="Arial" charset="0"/>
              </a:rPr>
              <a:t>G</a:t>
            </a:r>
            <a:r>
              <a:rPr lang="it-IT" sz="800" i="1" dirty="0">
                <a:solidFill>
                  <a:srgbClr val="333399"/>
                </a:solidFill>
                <a:latin typeface="Arial" charset="0"/>
              </a:rPr>
              <a:t>roupe de </a:t>
            </a:r>
            <a:r>
              <a:rPr lang="it-IT" sz="800" b="1" i="1" dirty="0">
                <a:solidFill>
                  <a:srgbClr val="333399"/>
                </a:solidFill>
                <a:latin typeface="Arial" charset="0"/>
              </a:rPr>
              <a:t>T</a:t>
            </a:r>
            <a:r>
              <a:rPr lang="it-IT" sz="800" i="1" dirty="0">
                <a:solidFill>
                  <a:srgbClr val="333399"/>
                </a:solidFill>
                <a:latin typeface="Arial" charset="0"/>
              </a:rPr>
              <a:t>ravail  “</a:t>
            </a:r>
            <a:r>
              <a:rPr lang="it-IT" sz="800" b="1" i="1" dirty="0">
                <a:solidFill>
                  <a:srgbClr val="333399"/>
                </a:solidFill>
                <a:latin typeface="Arial" charset="0"/>
              </a:rPr>
              <a:t>B</a:t>
            </a:r>
            <a:r>
              <a:rPr lang="it-IT" sz="800" i="1" dirty="0">
                <a:solidFill>
                  <a:srgbClr val="333399"/>
                </a:solidFill>
                <a:latin typeface="Arial" charset="0"/>
              </a:rPr>
              <a:t>ruxelles 1952”</a:t>
            </a:r>
            <a:r>
              <a:rPr lang="it-IT" sz="1000" i="1" dirty="0">
                <a:solidFill>
                  <a:srgbClr val="333399"/>
                </a:solidFill>
                <a:latin typeface="Arial" charset="0"/>
              </a:rPr>
              <a:t> </a:t>
            </a:r>
          </a:p>
        </p:txBody>
      </p:sp>
      <p:cxnSp>
        <p:nvCxnSpPr>
          <p:cNvPr id="17" name="Straight Connector 16"/>
          <p:cNvCxnSpPr/>
          <p:nvPr/>
        </p:nvCxnSpPr>
        <p:spPr>
          <a:xfrm>
            <a:off x="1155700" y="6172200"/>
            <a:ext cx="8750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0"/>
          <p:cNvCxnSpPr/>
          <p:nvPr/>
        </p:nvCxnSpPr>
        <p:spPr>
          <a:xfrm>
            <a:off x="0" y="6172200"/>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Segnaposto numero diapositiva 2"/>
          <p:cNvSpPr txBox="1">
            <a:spLocks/>
          </p:cNvSpPr>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93AF39-4FBF-40E9-BAE0-F7818B74B56C}" type="slidenum">
              <a:rPr kumimoji="0" lang="it-IT" sz="1200" b="0" i="0" u="none" strike="noStrike" kern="1200" cap="none" spc="0" normalizeH="0" baseline="0" noProof="0" smtClean="0">
                <a:ln>
                  <a:noFill/>
                </a:ln>
                <a:solidFill>
                  <a:schemeClr val="tx1"/>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it-IT"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21" name="Segnaposto piè di pagina 1"/>
          <p:cNvSpPr>
            <a:spLocks noGrp="1"/>
          </p:cNvSpPr>
          <p:nvPr>
            <p:ph type="ftr" sz="quarter" idx="4294967295"/>
          </p:nvPr>
        </p:nvSpPr>
        <p:spPr>
          <a:xfrm>
            <a:off x="3384550" y="6237312"/>
            <a:ext cx="3136900" cy="457200"/>
          </a:xfrm>
          <a:prstGeom prst="rect">
            <a:avLst/>
          </a:prstGeom>
          <a:noFill/>
        </p:spPr>
        <p:txBody>
          <a:bodyPr/>
          <a:lstStyle>
            <a:lvl1pPr>
              <a:defRPr sz="1000"/>
            </a:lvl1pPr>
          </a:lstStyle>
          <a:p>
            <a:pPr algn="ctr"/>
            <a:r>
              <a:rPr lang="it-IT" dirty="0" smtClean="0">
                <a:latin typeface="Arial" pitchFamily="34" charset="0"/>
                <a:cs typeface="Arial" pitchFamily="34" charset="0"/>
              </a:rPr>
              <a:t>GTB </a:t>
            </a:r>
            <a:r>
              <a:rPr lang="it-IT" dirty="0" err="1" smtClean="0">
                <a:latin typeface="Arial" pitchFamily="34" charset="0"/>
                <a:cs typeface="Arial" pitchFamily="34" charset="0"/>
              </a:rPr>
              <a:t>Document</a:t>
            </a:r>
            <a:r>
              <a:rPr lang="it-IT" dirty="0" smtClean="0">
                <a:latin typeface="Arial" pitchFamily="34" charset="0"/>
                <a:cs typeface="Arial" pitchFamily="34" charset="0"/>
              </a:rPr>
              <a:t> No.CE-5359</a:t>
            </a:r>
            <a:endParaRPr lang="it-IT" sz="1400" dirty="0">
              <a:latin typeface="Arial" pitchFamily="34" charset="0"/>
              <a:cs typeface="Arial" pitchFamily="34" charset="0"/>
            </a:endParaRPr>
          </a:p>
        </p:txBody>
      </p:sp>
    </p:spTree>
    <p:extLst>
      <p:ext uri="{BB962C8B-B14F-4D97-AF65-F5344CB8AC3E}">
        <p14:creationId xmlns:p14="http://schemas.microsoft.com/office/powerpoint/2010/main" val="1056519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8504" y="769016"/>
            <a:ext cx="8928992" cy="5375831"/>
          </a:xfrm>
          <a:prstGeom prst="rect">
            <a:avLst/>
          </a:prstGeom>
          <a:noFill/>
        </p:spPr>
        <p:txBody>
          <a:bodyPr wrap="square" rtlCol="0">
            <a:spAutoFit/>
          </a:bodyPr>
          <a:lstStyle/>
          <a:p>
            <a:pPr marL="355600" indent="-355600" algn="just">
              <a:lnSpc>
                <a:spcPts val="1600"/>
              </a:lnSpc>
              <a:spcAft>
                <a:spcPts val="600"/>
              </a:spcAft>
              <a:buFont typeface="Wingdings" pitchFamily="2" charset="2"/>
              <a:buChar char="Ø"/>
              <a:tabLst>
                <a:tab pos="355600" algn="l"/>
              </a:tabLst>
            </a:pPr>
            <a:r>
              <a:rPr lang="en-GB" dirty="0" smtClean="0"/>
              <a:t>The simplified regulation will contain all provisions and operate according to  the existing structure of series of amendments, their transitional provisions and supplements. </a:t>
            </a:r>
          </a:p>
          <a:p>
            <a:pPr marL="355600" indent="-355600" algn="just">
              <a:lnSpc>
                <a:spcPts val="1600"/>
              </a:lnSpc>
              <a:spcAft>
                <a:spcPts val="600"/>
              </a:spcAft>
              <a:buFont typeface="Wingdings" pitchFamily="2" charset="2"/>
              <a:buChar char="Ø"/>
              <a:tabLst>
                <a:tab pos="355600" algn="l"/>
              </a:tabLst>
            </a:pPr>
            <a:endParaRPr lang="en-GB" dirty="0" smtClean="0"/>
          </a:p>
          <a:p>
            <a:pPr marL="355600" indent="-355600" algn="just">
              <a:lnSpc>
                <a:spcPts val="1600"/>
              </a:lnSpc>
              <a:spcAft>
                <a:spcPts val="600"/>
              </a:spcAft>
              <a:buFont typeface="Wingdings" pitchFamily="2" charset="2"/>
              <a:buChar char="Ø"/>
              <a:tabLst>
                <a:tab pos="355600" algn="l"/>
              </a:tabLst>
            </a:pPr>
            <a:r>
              <a:rPr lang="en-GB" dirty="0" smtClean="0"/>
              <a:t>The transitional provisions associated with a new series of amendments of the regulations will be identified for each class of the device as applicable.</a:t>
            </a:r>
          </a:p>
          <a:p>
            <a:pPr marL="355600" indent="-355600" algn="just">
              <a:lnSpc>
                <a:spcPts val="1600"/>
              </a:lnSpc>
              <a:spcAft>
                <a:spcPts val="600"/>
              </a:spcAft>
              <a:buFont typeface="Wingdings" pitchFamily="2" charset="2"/>
              <a:buChar char="Ø"/>
              <a:tabLst>
                <a:tab pos="355600" algn="l"/>
              </a:tabLst>
            </a:pPr>
            <a:endParaRPr lang="en-GB" dirty="0" smtClean="0"/>
          </a:p>
          <a:p>
            <a:pPr marL="355600" indent="-355600" algn="just">
              <a:lnSpc>
                <a:spcPts val="1600"/>
              </a:lnSpc>
              <a:spcAft>
                <a:spcPts val="600"/>
              </a:spcAft>
              <a:buFont typeface="Wingdings" pitchFamily="2" charset="2"/>
              <a:buChar char="Ø"/>
              <a:tabLst>
                <a:tab pos="355600" algn="l"/>
              </a:tabLst>
            </a:pPr>
            <a:r>
              <a:rPr lang="en-GB" dirty="0" smtClean="0"/>
              <a:t>It is expected that all contracting parties to the 1958 agreement will adopt this regulation but they still have the freedom to choose to adopt, or not to adopt, particular devices. These decisions will be recorded in ECE/TRANS/WP.29/343 that lists the status of the annexed Regulations and of the amendments).</a:t>
            </a:r>
          </a:p>
          <a:p>
            <a:pPr marL="355600" indent="-355600" algn="just">
              <a:lnSpc>
                <a:spcPts val="1600"/>
              </a:lnSpc>
              <a:spcAft>
                <a:spcPts val="600"/>
              </a:spcAft>
              <a:buFont typeface="Wingdings" pitchFamily="2" charset="2"/>
              <a:buChar char="Ø"/>
              <a:tabLst>
                <a:tab pos="355600" algn="l"/>
              </a:tabLst>
            </a:pPr>
            <a:endParaRPr lang="en-GB" dirty="0" smtClean="0"/>
          </a:p>
          <a:p>
            <a:pPr marL="355600" indent="-355600" algn="just">
              <a:lnSpc>
                <a:spcPts val="1600"/>
              </a:lnSpc>
              <a:spcAft>
                <a:spcPts val="600"/>
              </a:spcAft>
              <a:buFont typeface="Wingdings" pitchFamily="2" charset="2"/>
              <a:buChar char="Ø"/>
              <a:tabLst>
                <a:tab pos="355600" algn="l"/>
              </a:tabLst>
            </a:pPr>
            <a:r>
              <a:rPr lang="en-GB" dirty="0" smtClean="0"/>
              <a:t>There is no requirement for the devices to carry the traditional type approval markings. These markings will be replaced by the UN secure internet database in accordance with Schedule 5 of the 1958 Agreement where all type approval documentation is held. </a:t>
            </a:r>
          </a:p>
          <a:p>
            <a:pPr marL="355600" indent="-355600" algn="just">
              <a:lnSpc>
                <a:spcPts val="1600"/>
              </a:lnSpc>
              <a:spcAft>
                <a:spcPts val="600"/>
              </a:spcAft>
              <a:buFont typeface="Wingdings" pitchFamily="2" charset="2"/>
              <a:buChar char="Ø"/>
              <a:tabLst>
                <a:tab pos="355600" algn="l"/>
              </a:tabLst>
            </a:pPr>
            <a:endParaRPr lang="en-GB" dirty="0" smtClean="0"/>
          </a:p>
          <a:p>
            <a:pPr marL="355600" indent="-355600" algn="just">
              <a:lnSpc>
                <a:spcPts val="1600"/>
              </a:lnSpc>
              <a:spcAft>
                <a:spcPts val="600"/>
              </a:spcAft>
              <a:buFont typeface="Wingdings" pitchFamily="2" charset="2"/>
              <a:buChar char="Ø"/>
              <a:tabLst>
                <a:tab pos="355600" algn="l"/>
              </a:tabLst>
            </a:pPr>
            <a:r>
              <a:rPr lang="en-GB" dirty="0" smtClean="0"/>
              <a:t>This approach is necessary because the principle of grouping a number of devices into a single regulation is incompatible with the use of detailed approval markings on the devices. </a:t>
            </a:r>
          </a:p>
          <a:p>
            <a:pPr marL="355600" indent="-355600" algn="just">
              <a:lnSpc>
                <a:spcPts val="1600"/>
              </a:lnSpc>
              <a:spcAft>
                <a:spcPts val="600"/>
              </a:spcAft>
              <a:buFont typeface="Wingdings" pitchFamily="2" charset="2"/>
              <a:buChar char="Ø"/>
              <a:tabLst>
                <a:tab pos="355600" algn="l"/>
              </a:tabLst>
            </a:pPr>
            <a:endParaRPr lang="en-GB" dirty="0" smtClean="0"/>
          </a:p>
          <a:p>
            <a:pPr marL="355600" indent="-355600" algn="just">
              <a:lnSpc>
                <a:spcPts val="1600"/>
              </a:lnSpc>
              <a:spcAft>
                <a:spcPts val="600"/>
              </a:spcAft>
              <a:buFont typeface="Wingdings" pitchFamily="2" charset="2"/>
              <a:buChar char="Ø"/>
              <a:tabLst>
                <a:tab pos="355600" algn="l"/>
              </a:tabLst>
            </a:pPr>
            <a:r>
              <a:rPr lang="en-GB" dirty="0" smtClean="0"/>
              <a:t>The use of the “Unique Identifier” giving access to the UN secure internet database will provide all information necessary to check conformity of the individual devices with their actual type approval documentation. </a:t>
            </a:r>
            <a:endParaRPr lang="en-GB" dirty="0"/>
          </a:p>
        </p:txBody>
      </p:sp>
      <p:sp>
        <p:nvSpPr>
          <p:cNvPr id="3" name="Text Box 7"/>
          <p:cNvSpPr txBox="1">
            <a:spLocks noChangeArrowheads="1"/>
          </p:cNvSpPr>
          <p:nvPr/>
        </p:nvSpPr>
        <p:spPr bwMode="auto">
          <a:xfrm>
            <a:off x="165100" y="6019800"/>
            <a:ext cx="2311400" cy="838200"/>
          </a:xfrm>
          <a:prstGeom prst="rect">
            <a:avLst/>
          </a:prstGeom>
          <a:solidFill>
            <a:srgbClr val="FFFFFF"/>
          </a:solidFill>
          <a:ln w="9525">
            <a:noFill/>
            <a:miter lim="800000"/>
            <a:headEnd/>
            <a:tailEnd/>
          </a:ln>
        </p:spPr>
        <p:txBody>
          <a:bodyPr/>
          <a:lstStyle/>
          <a:p>
            <a:pPr algn="l" eaLnBrk="0" hangingPunct="0">
              <a:defRPr/>
            </a:pPr>
            <a:r>
              <a:rPr lang="it-IT" sz="1800" i="1" dirty="0">
                <a:solidFill>
                  <a:srgbClr val="333399"/>
                </a:solidFill>
                <a:effectLst>
                  <a:outerShdw blurRad="38100" dist="38100" dir="2700000" algn="tl">
                    <a:srgbClr val="C0C0C0"/>
                  </a:outerShdw>
                </a:effectLst>
                <a:latin typeface="Arial Black" pitchFamily="34" charset="0"/>
              </a:rPr>
              <a:t>G T B</a:t>
            </a:r>
          </a:p>
          <a:p>
            <a:pPr algn="l" eaLnBrk="0" hangingPunct="0">
              <a:defRPr/>
            </a:pPr>
            <a:r>
              <a:rPr lang="it-IT" sz="800" b="1" i="1" dirty="0">
                <a:solidFill>
                  <a:srgbClr val="333399"/>
                </a:solidFill>
                <a:latin typeface="Arial" charset="0"/>
              </a:rPr>
              <a:t>The International Automotive Lighting</a:t>
            </a:r>
            <a:br>
              <a:rPr lang="it-IT" sz="800" b="1" i="1" dirty="0">
                <a:solidFill>
                  <a:srgbClr val="333399"/>
                </a:solidFill>
                <a:latin typeface="Arial" charset="0"/>
              </a:rPr>
            </a:br>
            <a:r>
              <a:rPr lang="it-IT" sz="800" b="1" i="1" dirty="0">
                <a:solidFill>
                  <a:srgbClr val="333399"/>
                </a:solidFill>
                <a:latin typeface="Arial" charset="0"/>
              </a:rPr>
              <a:t>and Light Signalling Expert Group</a:t>
            </a:r>
          </a:p>
          <a:p>
            <a:pPr algn="l" eaLnBrk="0" hangingPunct="0">
              <a:spcBef>
                <a:spcPts val="600"/>
              </a:spcBef>
              <a:defRPr/>
            </a:pPr>
            <a:r>
              <a:rPr lang="it-IT" sz="800" b="1" i="1" dirty="0">
                <a:solidFill>
                  <a:srgbClr val="333399"/>
                </a:solidFill>
                <a:latin typeface="Arial" charset="0"/>
              </a:rPr>
              <a:t>G</a:t>
            </a:r>
            <a:r>
              <a:rPr lang="it-IT" sz="800" i="1" dirty="0">
                <a:solidFill>
                  <a:srgbClr val="333399"/>
                </a:solidFill>
                <a:latin typeface="Arial" charset="0"/>
              </a:rPr>
              <a:t>roupe de </a:t>
            </a:r>
            <a:r>
              <a:rPr lang="it-IT" sz="800" b="1" i="1" dirty="0">
                <a:solidFill>
                  <a:srgbClr val="333399"/>
                </a:solidFill>
                <a:latin typeface="Arial" charset="0"/>
              </a:rPr>
              <a:t>T</a:t>
            </a:r>
            <a:r>
              <a:rPr lang="it-IT" sz="800" i="1" dirty="0">
                <a:solidFill>
                  <a:srgbClr val="333399"/>
                </a:solidFill>
                <a:latin typeface="Arial" charset="0"/>
              </a:rPr>
              <a:t>ravail  “</a:t>
            </a:r>
            <a:r>
              <a:rPr lang="it-IT" sz="800" b="1" i="1" dirty="0">
                <a:solidFill>
                  <a:srgbClr val="333399"/>
                </a:solidFill>
                <a:latin typeface="Arial" charset="0"/>
              </a:rPr>
              <a:t>B</a:t>
            </a:r>
            <a:r>
              <a:rPr lang="it-IT" sz="800" i="1" dirty="0">
                <a:solidFill>
                  <a:srgbClr val="333399"/>
                </a:solidFill>
                <a:latin typeface="Arial" charset="0"/>
              </a:rPr>
              <a:t>ruxelles 1952”</a:t>
            </a:r>
            <a:r>
              <a:rPr lang="it-IT" sz="1000" i="1" dirty="0">
                <a:solidFill>
                  <a:srgbClr val="333399"/>
                </a:solidFill>
                <a:latin typeface="Arial" charset="0"/>
              </a:rPr>
              <a:t> </a:t>
            </a:r>
          </a:p>
        </p:txBody>
      </p:sp>
      <p:cxnSp>
        <p:nvCxnSpPr>
          <p:cNvPr id="5" name="Straight Connector 4"/>
          <p:cNvCxnSpPr/>
          <p:nvPr/>
        </p:nvCxnSpPr>
        <p:spPr>
          <a:xfrm>
            <a:off x="1155700" y="6172200"/>
            <a:ext cx="8750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0"/>
          <p:cNvCxnSpPr/>
          <p:nvPr/>
        </p:nvCxnSpPr>
        <p:spPr>
          <a:xfrm>
            <a:off x="0" y="6172200"/>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egnaposto numero diapositiva 2"/>
          <p:cNvSpPr txBox="1">
            <a:spLocks/>
          </p:cNvSpPr>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93AF39-4FBF-40E9-BAE0-F7818B74B56C}" type="slidenum">
              <a:rPr kumimoji="0" lang="it-IT" sz="1200" b="0" i="0" u="none" strike="noStrike" kern="1200" cap="none" spc="0" normalizeH="0" baseline="0" noProof="0" smtClean="0">
                <a:ln>
                  <a:noFill/>
                </a:ln>
                <a:solidFill>
                  <a:schemeClr val="tx1"/>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it-IT"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9" name="Rectangle 8"/>
          <p:cNvSpPr/>
          <p:nvPr/>
        </p:nvSpPr>
        <p:spPr>
          <a:xfrm>
            <a:off x="0" y="116632"/>
            <a:ext cx="9906000" cy="461665"/>
          </a:xfrm>
          <a:prstGeom prst="rect">
            <a:avLst/>
          </a:prstGeom>
        </p:spPr>
        <p:txBody>
          <a:bodyPr wrap="square">
            <a:spAutoFit/>
          </a:bodyPr>
          <a:lstStyle/>
          <a:p>
            <a:pPr algn="ctr"/>
            <a:r>
              <a:rPr lang="en-GB" sz="2400" b="1" dirty="0" smtClean="0"/>
              <a:t>The Basic Approach to the Simplified Regulations</a:t>
            </a:r>
          </a:p>
        </p:txBody>
      </p:sp>
      <p:sp>
        <p:nvSpPr>
          <p:cNvPr id="10" name="Segnaposto piè di pagina 1"/>
          <p:cNvSpPr>
            <a:spLocks noGrp="1"/>
          </p:cNvSpPr>
          <p:nvPr>
            <p:ph type="ftr" sz="quarter" idx="4294967295"/>
          </p:nvPr>
        </p:nvSpPr>
        <p:spPr>
          <a:xfrm>
            <a:off x="3384550" y="6237312"/>
            <a:ext cx="3136900" cy="457200"/>
          </a:xfrm>
          <a:prstGeom prst="rect">
            <a:avLst/>
          </a:prstGeom>
          <a:noFill/>
        </p:spPr>
        <p:txBody>
          <a:bodyPr/>
          <a:lstStyle>
            <a:lvl1pPr>
              <a:defRPr sz="1000"/>
            </a:lvl1pPr>
          </a:lstStyle>
          <a:p>
            <a:pPr algn="ctr"/>
            <a:r>
              <a:rPr lang="it-IT" dirty="0" smtClean="0">
                <a:latin typeface="Arial" pitchFamily="34" charset="0"/>
                <a:cs typeface="Arial" pitchFamily="34" charset="0"/>
              </a:rPr>
              <a:t>GTB </a:t>
            </a:r>
            <a:r>
              <a:rPr lang="it-IT" dirty="0" err="1" smtClean="0">
                <a:latin typeface="Arial" pitchFamily="34" charset="0"/>
                <a:cs typeface="Arial" pitchFamily="34" charset="0"/>
              </a:rPr>
              <a:t>Document</a:t>
            </a:r>
            <a:r>
              <a:rPr lang="it-IT" dirty="0" smtClean="0">
                <a:latin typeface="Arial" pitchFamily="34" charset="0"/>
                <a:cs typeface="Arial" pitchFamily="34" charset="0"/>
              </a:rPr>
              <a:t> No.CE-5359</a:t>
            </a:r>
            <a:endParaRPr lang="it-IT"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38758" y="1052736"/>
            <a:ext cx="7702674" cy="4989634"/>
          </a:xfrm>
          <a:prstGeom prst="rect">
            <a:avLst/>
          </a:prstGeom>
          <a:noFill/>
          <a:ln w="9525">
            <a:solidFill>
              <a:schemeClr val="accent1"/>
            </a:solidFill>
            <a:miter lim="800000"/>
            <a:headEnd/>
            <a:tailEnd/>
          </a:ln>
        </p:spPr>
      </p:pic>
      <p:sp>
        <p:nvSpPr>
          <p:cNvPr id="4" name="Text Box 7"/>
          <p:cNvSpPr txBox="1">
            <a:spLocks noChangeArrowheads="1"/>
          </p:cNvSpPr>
          <p:nvPr/>
        </p:nvSpPr>
        <p:spPr bwMode="auto">
          <a:xfrm>
            <a:off x="165100" y="6019800"/>
            <a:ext cx="2311400" cy="838200"/>
          </a:xfrm>
          <a:prstGeom prst="rect">
            <a:avLst/>
          </a:prstGeom>
          <a:solidFill>
            <a:srgbClr val="FFFFFF"/>
          </a:solidFill>
          <a:ln w="9525">
            <a:noFill/>
            <a:miter lim="800000"/>
            <a:headEnd/>
            <a:tailEnd/>
          </a:ln>
        </p:spPr>
        <p:txBody>
          <a:bodyPr/>
          <a:lstStyle/>
          <a:p>
            <a:pPr algn="l" eaLnBrk="0" hangingPunct="0">
              <a:defRPr/>
            </a:pPr>
            <a:r>
              <a:rPr lang="it-IT" sz="1800" i="1" dirty="0">
                <a:solidFill>
                  <a:srgbClr val="333399"/>
                </a:solidFill>
                <a:effectLst>
                  <a:outerShdw blurRad="38100" dist="38100" dir="2700000" algn="tl">
                    <a:srgbClr val="C0C0C0"/>
                  </a:outerShdw>
                </a:effectLst>
                <a:latin typeface="Arial Black" pitchFamily="34" charset="0"/>
              </a:rPr>
              <a:t>G T B</a:t>
            </a:r>
          </a:p>
          <a:p>
            <a:pPr algn="l" eaLnBrk="0" hangingPunct="0">
              <a:defRPr/>
            </a:pPr>
            <a:r>
              <a:rPr lang="it-IT" sz="800" b="1" i="1" dirty="0">
                <a:solidFill>
                  <a:srgbClr val="333399"/>
                </a:solidFill>
                <a:latin typeface="Arial" charset="0"/>
              </a:rPr>
              <a:t>The International Automotive Lighting</a:t>
            </a:r>
            <a:br>
              <a:rPr lang="it-IT" sz="800" b="1" i="1" dirty="0">
                <a:solidFill>
                  <a:srgbClr val="333399"/>
                </a:solidFill>
                <a:latin typeface="Arial" charset="0"/>
              </a:rPr>
            </a:br>
            <a:r>
              <a:rPr lang="it-IT" sz="800" b="1" i="1" dirty="0">
                <a:solidFill>
                  <a:srgbClr val="333399"/>
                </a:solidFill>
                <a:latin typeface="Arial" charset="0"/>
              </a:rPr>
              <a:t>and Light Signalling Expert Group</a:t>
            </a:r>
          </a:p>
          <a:p>
            <a:pPr algn="l" eaLnBrk="0" hangingPunct="0">
              <a:spcBef>
                <a:spcPts val="600"/>
              </a:spcBef>
              <a:defRPr/>
            </a:pPr>
            <a:r>
              <a:rPr lang="it-IT" sz="800" b="1" i="1" dirty="0">
                <a:solidFill>
                  <a:srgbClr val="333399"/>
                </a:solidFill>
                <a:latin typeface="Arial" charset="0"/>
              </a:rPr>
              <a:t>G</a:t>
            </a:r>
            <a:r>
              <a:rPr lang="it-IT" sz="800" i="1" dirty="0">
                <a:solidFill>
                  <a:srgbClr val="333399"/>
                </a:solidFill>
                <a:latin typeface="Arial" charset="0"/>
              </a:rPr>
              <a:t>roupe de </a:t>
            </a:r>
            <a:r>
              <a:rPr lang="it-IT" sz="800" b="1" i="1" dirty="0">
                <a:solidFill>
                  <a:srgbClr val="333399"/>
                </a:solidFill>
                <a:latin typeface="Arial" charset="0"/>
              </a:rPr>
              <a:t>T</a:t>
            </a:r>
            <a:r>
              <a:rPr lang="it-IT" sz="800" i="1" dirty="0">
                <a:solidFill>
                  <a:srgbClr val="333399"/>
                </a:solidFill>
                <a:latin typeface="Arial" charset="0"/>
              </a:rPr>
              <a:t>ravail  “</a:t>
            </a:r>
            <a:r>
              <a:rPr lang="it-IT" sz="800" b="1" i="1" dirty="0">
                <a:solidFill>
                  <a:srgbClr val="333399"/>
                </a:solidFill>
                <a:latin typeface="Arial" charset="0"/>
              </a:rPr>
              <a:t>B</a:t>
            </a:r>
            <a:r>
              <a:rPr lang="it-IT" sz="800" i="1" dirty="0">
                <a:solidFill>
                  <a:srgbClr val="333399"/>
                </a:solidFill>
                <a:latin typeface="Arial" charset="0"/>
              </a:rPr>
              <a:t>ruxelles 1952”</a:t>
            </a:r>
            <a:r>
              <a:rPr lang="it-IT" sz="1000" i="1" dirty="0">
                <a:solidFill>
                  <a:srgbClr val="333399"/>
                </a:solidFill>
                <a:latin typeface="Arial" charset="0"/>
              </a:rPr>
              <a:t> </a:t>
            </a:r>
          </a:p>
        </p:txBody>
      </p:sp>
      <p:cxnSp>
        <p:nvCxnSpPr>
          <p:cNvPr id="6" name="Straight Connector 5"/>
          <p:cNvCxnSpPr/>
          <p:nvPr/>
        </p:nvCxnSpPr>
        <p:spPr>
          <a:xfrm>
            <a:off x="1155700" y="6172200"/>
            <a:ext cx="8750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10"/>
          <p:cNvCxnSpPr/>
          <p:nvPr/>
        </p:nvCxnSpPr>
        <p:spPr>
          <a:xfrm>
            <a:off x="0" y="6172200"/>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egnaposto numero diapositiva 2"/>
          <p:cNvSpPr txBox="1">
            <a:spLocks/>
          </p:cNvSpPr>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93AF39-4FBF-40E9-BAE0-F7818B74B56C}" type="slidenum">
              <a:rPr kumimoji="0" lang="it-IT" sz="1200" b="0" i="0" u="none" strike="noStrike" kern="1200" cap="none" spc="0" normalizeH="0" baseline="0" noProof="0" smtClean="0">
                <a:ln>
                  <a:noFill/>
                </a:ln>
                <a:solidFill>
                  <a:schemeClr val="tx1"/>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it-IT"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10" name="Rectangle 9"/>
          <p:cNvSpPr/>
          <p:nvPr/>
        </p:nvSpPr>
        <p:spPr>
          <a:xfrm>
            <a:off x="632520" y="116632"/>
            <a:ext cx="8424936" cy="830997"/>
          </a:xfrm>
          <a:prstGeom prst="rect">
            <a:avLst/>
          </a:prstGeom>
        </p:spPr>
        <p:txBody>
          <a:bodyPr wrap="square">
            <a:spAutoFit/>
          </a:bodyPr>
          <a:lstStyle/>
          <a:p>
            <a:pPr algn="ctr"/>
            <a:r>
              <a:rPr lang="en-GB" sz="2400" b="1" dirty="0" smtClean="0"/>
              <a:t>Text Proposed by the IWG-DETA for insertion into the section in the UN Regulations concerning markings</a:t>
            </a:r>
          </a:p>
        </p:txBody>
      </p:sp>
      <p:sp>
        <p:nvSpPr>
          <p:cNvPr id="11" name="Segnaposto piè di pagina 1"/>
          <p:cNvSpPr>
            <a:spLocks noGrp="1"/>
          </p:cNvSpPr>
          <p:nvPr>
            <p:ph type="ftr" sz="quarter" idx="4294967295"/>
          </p:nvPr>
        </p:nvSpPr>
        <p:spPr>
          <a:xfrm>
            <a:off x="3384550" y="6237312"/>
            <a:ext cx="3136900" cy="457200"/>
          </a:xfrm>
          <a:prstGeom prst="rect">
            <a:avLst/>
          </a:prstGeom>
          <a:noFill/>
        </p:spPr>
        <p:txBody>
          <a:bodyPr/>
          <a:lstStyle>
            <a:lvl1pPr>
              <a:defRPr sz="1000"/>
            </a:lvl1pPr>
          </a:lstStyle>
          <a:p>
            <a:pPr algn="ctr"/>
            <a:r>
              <a:rPr lang="it-IT" dirty="0" smtClean="0">
                <a:latin typeface="Arial" pitchFamily="34" charset="0"/>
                <a:cs typeface="Arial" pitchFamily="34" charset="0"/>
              </a:rPr>
              <a:t>GTB </a:t>
            </a:r>
            <a:r>
              <a:rPr lang="it-IT" dirty="0" err="1" smtClean="0">
                <a:latin typeface="Arial" pitchFamily="34" charset="0"/>
                <a:cs typeface="Arial" pitchFamily="34" charset="0"/>
              </a:rPr>
              <a:t>Document</a:t>
            </a:r>
            <a:r>
              <a:rPr lang="it-IT" dirty="0" smtClean="0">
                <a:latin typeface="Arial" pitchFamily="34" charset="0"/>
                <a:cs typeface="Arial" pitchFamily="34" charset="0"/>
              </a:rPr>
              <a:t> No.CE-5359</a:t>
            </a:r>
            <a:endParaRPr lang="it-IT"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188640"/>
            <a:ext cx="9906000" cy="830997"/>
          </a:xfrm>
          <a:prstGeom prst="rect">
            <a:avLst/>
          </a:prstGeom>
        </p:spPr>
        <p:txBody>
          <a:bodyPr wrap="square">
            <a:spAutoFit/>
          </a:bodyPr>
          <a:lstStyle/>
          <a:p>
            <a:pPr algn="ctr"/>
            <a:r>
              <a:rPr lang="en-GB" sz="2400" b="1" dirty="0" smtClean="0"/>
              <a:t>Text of Revision 3 of the 1958 Agreement - Schedule 5 </a:t>
            </a:r>
          </a:p>
          <a:p>
            <a:pPr algn="ctr"/>
            <a:r>
              <a:rPr lang="en-GB" sz="2400" b="1" dirty="0" smtClean="0"/>
              <a:t>Circulation of approval documentation</a:t>
            </a:r>
          </a:p>
        </p:txBody>
      </p:sp>
      <p:sp>
        <p:nvSpPr>
          <p:cNvPr id="4" name="Text Box 7"/>
          <p:cNvSpPr txBox="1">
            <a:spLocks noChangeArrowheads="1"/>
          </p:cNvSpPr>
          <p:nvPr/>
        </p:nvSpPr>
        <p:spPr bwMode="auto">
          <a:xfrm>
            <a:off x="165100" y="6019800"/>
            <a:ext cx="2311400" cy="838200"/>
          </a:xfrm>
          <a:prstGeom prst="rect">
            <a:avLst/>
          </a:prstGeom>
          <a:solidFill>
            <a:srgbClr val="FFFFFF"/>
          </a:solidFill>
          <a:ln w="9525">
            <a:noFill/>
            <a:miter lim="800000"/>
            <a:headEnd/>
            <a:tailEnd/>
          </a:ln>
        </p:spPr>
        <p:txBody>
          <a:bodyPr/>
          <a:lstStyle/>
          <a:p>
            <a:pPr algn="l" eaLnBrk="0" hangingPunct="0">
              <a:defRPr/>
            </a:pPr>
            <a:r>
              <a:rPr lang="it-IT" sz="1800" i="1" dirty="0">
                <a:solidFill>
                  <a:srgbClr val="333399"/>
                </a:solidFill>
                <a:effectLst>
                  <a:outerShdw blurRad="38100" dist="38100" dir="2700000" algn="tl">
                    <a:srgbClr val="C0C0C0"/>
                  </a:outerShdw>
                </a:effectLst>
                <a:latin typeface="Arial Black" pitchFamily="34" charset="0"/>
              </a:rPr>
              <a:t>G T B</a:t>
            </a:r>
          </a:p>
          <a:p>
            <a:pPr algn="l" eaLnBrk="0" hangingPunct="0">
              <a:defRPr/>
            </a:pPr>
            <a:r>
              <a:rPr lang="it-IT" sz="800" b="1" i="1" dirty="0">
                <a:solidFill>
                  <a:srgbClr val="333399"/>
                </a:solidFill>
                <a:latin typeface="Arial" charset="0"/>
              </a:rPr>
              <a:t>The International Automotive Lighting</a:t>
            </a:r>
            <a:br>
              <a:rPr lang="it-IT" sz="800" b="1" i="1" dirty="0">
                <a:solidFill>
                  <a:srgbClr val="333399"/>
                </a:solidFill>
                <a:latin typeface="Arial" charset="0"/>
              </a:rPr>
            </a:br>
            <a:r>
              <a:rPr lang="it-IT" sz="800" b="1" i="1" dirty="0">
                <a:solidFill>
                  <a:srgbClr val="333399"/>
                </a:solidFill>
                <a:latin typeface="Arial" charset="0"/>
              </a:rPr>
              <a:t>and Light Signalling Expert Group</a:t>
            </a:r>
          </a:p>
          <a:p>
            <a:pPr algn="l" eaLnBrk="0" hangingPunct="0">
              <a:spcBef>
                <a:spcPts val="600"/>
              </a:spcBef>
              <a:defRPr/>
            </a:pPr>
            <a:r>
              <a:rPr lang="it-IT" sz="800" b="1" i="1" dirty="0">
                <a:solidFill>
                  <a:srgbClr val="333399"/>
                </a:solidFill>
                <a:latin typeface="Arial" charset="0"/>
              </a:rPr>
              <a:t>G</a:t>
            </a:r>
            <a:r>
              <a:rPr lang="it-IT" sz="800" i="1" dirty="0">
                <a:solidFill>
                  <a:srgbClr val="333399"/>
                </a:solidFill>
                <a:latin typeface="Arial" charset="0"/>
              </a:rPr>
              <a:t>roupe de </a:t>
            </a:r>
            <a:r>
              <a:rPr lang="it-IT" sz="800" b="1" i="1" dirty="0">
                <a:solidFill>
                  <a:srgbClr val="333399"/>
                </a:solidFill>
                <a:latin typeface="Arial" charset="0"/>
              </a:rPr>
              <a:t>T</a:t>
            </a:r>
            <a:r>
              <a:rPr lang="it-IT" sz="800" i="1" dirty="0">
                <a:solidFill>
                  <a:srgbClr val="333399"/>
                </a:solidFill>
                <a:latin typeface="Arial" charset="0"/>
              </a:rPr>
              <a:t>ravail  “</a:t>
            </a:r>
            <a:r>
              <a:rPr lang="it-IT" sz="800" b="1" i="1" dirty="0">
                <a:solidFill>
                  <a:srgbClr val="333399"/>
                </a:solidFill>
                <a:latin typeface="Arial" charset="0"/>
              </a:rPr>
              <a:t>B</a:t>
            </a:r>
            <a:r>
              <a:rPr lang="it-IT" sz="800" i="1" dirty="0">
                <a:solidFill>
                  <a:srgbClr val="333399"/>
                </a:solidFill>
                <a:latin typeface="Arial" charset="0"/>
              </a:rPr>
              <a:t>ruxelles 1952”</a:t>
            </a:r>
            <a:r>
              <a:rPr lang="it-IT" sz="1000" i="1" dirty="0">
                <a:solidFill>
                  <a:srgbClr val="333399"/>
                </a:solidFill>
                <a:latin typeface="Arial" charset="0"/>
              </a:rPr>
              <a:t> </a:t>
            </a:r>
          </a:p>
        </p:txBody>
      </p:sp>
      <p:cxnSp>
        <p:nvCxnSpPr>
          <p:cNvPr id="5" name="Straight Connector 4"/>
          <p:cNvCxnSpPr/>
          <p:nvPr/>
        </p:nvCxnSpPr>
        <p:spPr>
          <a:xfrm>
            <a:off x="1155700" y="6172200"/>
            <a:ext cx="8750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0"/>
          <p:cNvCxnSpPr/>
          <p:nvPr/>
        </p:nvCxnSpPr>
        <p:spPr>
          <a:xfrm>
            <a:off x="0" y="6172200"/>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egnaposto numero diapositiva 2"/>
          <p:cNvSpPr txBox="1">
            <a:spLocks/>
          </p:cNvSpPr>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93AF39-4FBF-40E9-BAE0-F7818B74B56C}" type="slidenum">
              <a:rPr kumimoji="0" lang="it-IT" sz="1200" b="0" i="0" u="none" strike="noStrike" kern="1200" cap="none" spc="0" normalizeH="0" baseline="0" noProof="0" smtClean="0">
                <a:ln>
                  <a:noFill/>
                </a:ln>
                <a:solidFill>
                  <a:schemeClr val="tx1"/>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it-IT"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9" name="TextBox 8"/>
          <p:cNvSpPr txBox="1"/>
          <p:nvPr/>
        </p:nvSpPr>
        <p:spPr>
          <a:xfrm>
            <a:off x="704528" y="1258059"/>
            <a:ext cx="8424936" cy="4465325"/>
          </a:xfrm>
          <a:prstGeom prst="rect">
            <a:avLst/>
          </a:prstGeom>
          <a:noFill/>
        </p:spPr>
        <p:txBody>
          <a:bodyPr wrap="square" rtlCol="0">
            <a:spAutoFit/>
          </a:bodyPr>
          <a:lstStyle/>
          <a:p>
            <a:pPr marL="457200" indent="-457200" algn="just">
              <a:lnSpc>
                <a:spcPts val="1920"/>
              </a:lnSpc>
              <a:spcAft>
                <a:spcPts val="600"/>
              </a:spcAft>
              <a:buAutoNum type="arabicPeriod"/>
            </a:pPr>
            <a:r>
              <a:rPr lang="en-GB" dirty="0" smtClean="0"/>
              <a:t>Where an approval authority is required to or is requested to provide a copy of an approval and its attachments, it shall send the documents as paper copies, or by e-mail in electronic format, or by </a:t>
            </a:r>
            <a:r>
              <a:rPr lang="en-GB" dirty="0" smtClean="0">
                <a:solidFill>
                  <a:srgbClr val="FF0000"/>
                </a:solidFill>
              </a:rPr>
              <a:t>utilizing the secure internet database established by the United Nations Economic Commission for Europe.</a:t>
            </a:r>
          </a:p>
          <a:p>
            <a:pPr marL="2871788" indent="-1790700" algn="just">
              <a:lnSpc>
                <a:spcPts val="1920"/>
              </a:lnSpc>
            </a:pPr>
            <a:r>
              <a:rPr lang="en-GB" i="1" dirty="0" smtClean="0"/>
              <a:t>GTB understands:  	The UN secure internet database will be in operation by January 2019 and in time for the entry into force of the simplified Regulations</a:t>
            </a:r>
          </a:p>
          <a:p>
            <a:pPr marL="457200" indent="-457200" algn="just">
              <a:lnSpc>
                <a:spcPts val="1920"/>
              </a:lnSpc>
              <a:spcAft>
                <a:spcPts val="600"/>
              </a:spcAft>
            </a:pPr>
            <a:endParaRPr lang="en-GB" b="1" dirty="0" smtClean="0">
              <a:solidFill>
                <a:srgbClr val="00B050"/>
              </a:solidFill>
            </a:endParaRPr>
          </a:p>
          <a:p>
            <a:pPr marL="457200" indent="-457200" algn="just">
              <a:lnSpc>
                <a:spcPts val="1920"/>
              </a:lnSpc>
              <a:spcAft>
                <a:spcPts val="600"/>
              </a:spcAft>
              <a:buAutoNum type="arabicPeriod" startAt="2"/>
            </a:pPr>
            <a:r>
              <a:rPr lang="en-GB" dirty="0" smtClean="0">
                <a:solidFill>
                  <a:srgbClr val="FF0000"/>
                </a:solidFill>
              </a:rPr>
              <a:t>Documents stored on the UN secure internet database shall consist of at least the documents specified in each UN Regulation. </a:t>
            </a:r>
            <a:r>
              <a:rPr lang="en-GB" dirty="0" smtClean="0"/>
              <a:t>These shall include documentation communicating to Contracting Parties notice of approval, of extension, of refusal or withdrawal of approval or where production is definitely discontinued of a type of wheeled vehicles, equipment or parts pursuant to the UN Regulation.</a:t>
            </a:r>
          </a:p>
          <a:p>
            <a:pPr marL="2878138" indent="-1797050" algn="just">
              <a:lnSpc>
                <a:spcPts val="1920"/>
              </a:lnSpc>
              <a:spcAft>
                <a:spcPts val="600"/>
              </a:spcAft>
            </a:pPr>
            <a:r>
              <a:rPr lang="en-GB" i="1" dirty="0" smtClean="0"/>
              <a:t>GTB understands: 	All the documents specified in the new simplified regulations will be stored in the UN secure internet database. These will be the ”usual” documents that are  currently required in the existing regulations.</a:t>
            </a:r>
          </a:p>
        </p:txBody>
      </p:sp>
      <p:sp>
        <p:nvSpPr>
          <p:cNvPr id="10" name="Segnaposto piè di pagina 1"/>
          <p:cNvSpPr>
            <a:spLocks noGrp="1"/>
          </p:cNvSpPr>
          <p:nvPr>
            <p:ph type="ftr" sz="quarter" idx="4294967295"/>
          </p:nvPr>
        </p:nvSpPr>
        <p:spPr>
          <a:xfrm>
            <a:off x="3384550" y="6237312"/>
            <a:ext cx="3136900" cy="457200"/>
          </a:xfrm>
          <a:prstGeom prst="rect">
            <a:avLst/>
          </a:prstGeom>
          <a:noFill/>
        </p:spPr>
        <p:txBody>
          <a:bodyPr/>
          <a:lstStyle>
            <a:lvl1pPr>
              <a:defRPr sz="1000"/>
            </a:lvl1pPr>
          </a:lstStyle>
          <a:p>
            <a:pPr algn="ctr"/>
            <a:r>
              <a:rPr lang="it-IT" dirty="0" smtClean="0">
                <a:latin typeface="Arial" pitchFamily="34" charset="0"/>
                <a:cs typeface="Arial" pitchFamily="34" charset="0"/>
              </a:rPr>
              <a:t>GTB </a:t>
            </a:r>
            <a:r>
              <a:rPr lang="it-IT" dirty="0" err="1" smtClean="0">
                <a:latin typeface="Arial" pitchFamily="34" charset="0"/>
                <a:cs typeface="Arial" pitchFamily="34" charset="0"/>
              </a:rPr>
              <a:t>Document</a:t>
            </a:r>
            <a:r>
              <a:rPr lang="it-IT" dirty="0" smtClean="0">
                <a:latin typeface="Arial" pitchFamily="34" charset="0"/>
                <a:cs typeface="Arial" pitchFamily="34" charset="0"/>
              </a:rPr>
              <a:t> No.CE-5359</a:t>
            </a:r>
            <a:endParaRPr lang="it-IT"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0" y="188640"/>
            <a:ext cx="9906000" cy="830997"/>
          </a:xfrm>
          <a:prstGeom prst="rect">
            <a:avLst/>
          </a:prstGeom>
        </p:spPr>
        <p:txBody>
          <a:bodyPr wrap="square">
            <a:spAutoFit/>
          </a:bodyPr>
          <a:lstStyle/>
          <a:p>
            <a:pPr algn="ctr"/>
            <a:r>
              <a:rPr lang="en-GB" sz="2400" b="1" dirty="0" smtClean="0"/>
              <a:t>Text of Revision 3 of the 1958 Agreement - Schedule 5 </a:t>
            </a:r>
          </a:p>
          <a:p>
            <a:pPr algn="ctr"/>
            <a:r>
              <a:rPr lang="en-GB" sz="2400" b="1" dirty="0" smtClean="0"/>
              <a:t>Circulation of approval documentation</a:t>
            </a:r>
          </a:p>
        </p:txBody>
      </p:sp>
      <p:sp>
        <p:nvSpPr>
          <p:cNvPr id="4" name="Text Box 7"/>
          <p:cNvSpPr txBox="1">
            <a:spLocks noChangeArrowheads="1"/>
          </p:cNvSpPr>
          <p:nvPr/>
        </p:nvSpPr>
        <p:spPr bwMode="auto">
          <a:xfrm>
            <a:off x="165100" y="6019800"/>
            <a:ext cx="2311400" cy="838200"/>
          </a:xfrm>
          <a:prstGeom prst="rect">
            <a:avLst/>
          </a:prstGeom>
          <a:solidFill>
            <a:srgbClr val="FFFFFF"/>
          </a:solidFill>
          <a:ln w="9525">
            <a:noFill/>
            <a:miter lim="800000"/>
            <a:headEnd/>
            <a:tailEnd/>
          </a:ln>
        </p:spPr>
        <p:txBody>
          <a:bodyPr/>
          <a:lstStyle/>
          <a:p>
            <a:pPr algn="l" eaLnBrk="0" hangingPunct="0">
              <a:defRPr/>
            </a:pPr>
            <a:r>
              <a:rPr lang="it-IT" sz="1800" i="1" dirty="0">
                <a:solidFill>
                  <a:srgbClr val="333399"/>
                </a:solidFill>
                <a:effectLst>
                  <a:outerShdw blurRad="38100" dist="38100" dir="2700000" algn="tl">
                    <a:srgbClr val="C0C0C0"/>
                  </a:outerShdw>
                </a:effectLst>
                <a:latin typeface="Arial Black" pitchFamily="34" charset="0"/>
              </a:rPr>
              <a:t>G T B</a:t>
            </a:r>
          </a:p>
          <a:p>
            <a:pPr algn="l" eaLnBrk="0" hangingPunct="0">
              <a:defRPr/>
            </a:pPr>
            <a:r>
              <a:rPr lang="it-IT" sz="800" b="1" i="1" dirty="0">
                <a:solidFill>
                  <a:srgbClr val="333399"/>
                </a:solidFill>
                <a:latin typeface="Arial" charset="0"/>
              </a:rPr>
              <a:t>The International Automotive Lighting</a:t>
            </a:r>
            <a:br>
              <a:rPr lang="it-IT" sz="800" b="1" i="1" dirty="0">
                <a:solidFill>
                  <a:srgbClr val="333399"/>
                </a:solidFill>
                <a:latin typeface="Arial" charset="0"/>
              </a:rPr>
            </a:br>
            <a:r>
              <a:rPr lang="it-IT" sz="800" b="1" i="1" dirty="0">
                <a:solidFill>
                  <a:srgbClr val="333399"/>
                </a:solidFill>
                <a:latin typeface="Arial" charset="0"/>
              </a:rPr>
              <a:t>and Light Signalling Expert Group</a:t>
            </a:r>
          </a:p>
          <a:p>
            <a:pPr algn="l" eaLnBrk="0" hangingPunct="0">
              <a:spcBef>
                <a:spcPts val="600"/>
              </a:spcBef>
              <a:defRPr/>
            </a:pPr>
            <a:r>
              <a:rPr lang="it-IT" sz="800" b="1" i="1" dirty="0">
                <a:solidFill>
                  <a:srgbClr val="333399"/>
                </a:solidFill>
                <a:latin typeface="Arial" charset="0"/>
              </a:rPr>
              <a:t>G</a:t>
            </a:r>
            <a:r>
              <a:rPr lang="it-IT" sz="800" i="1" dirty="0">
                <a:solidFill>
                  <a:srgbClr val="333399"/>
                </a:solidFill>
                <a:latin typeface="Arial" charset="0"/>
              </a:rPr>
              <a:t>roupe de </a:t>
            </a:r>
            <a:r>
              <a:rPr lang="it-IT" sz="800" b="1" i="1" dirty="0">
                <a:solidFill>
                  <a:srgbClr val="333399"/>
                </a:solidFill>
                <a:latin typeface="Arial" charset="0"/>
              </a:rPr>
              <a:t>T</a:t>
            </a:r>
            <a:r>
              <a:rPr lang="it-IT" sz="800" i="1" dirty="0">
                <a:solidFill>
                  <a:srgbClr val="333399"/>
                </a:solidFill>
                <a:latin typeface="Arial" charset="0"/>
              </a:rPr>
              <a:t>ravail  “</a:t>
            </a:r>
            <a:r>
              <a:rPr lang="it-IT" sz="800" b="1" i="1" dirty="0">
                <a:solidFill>
                  <a:srgbClr val="333399"/>
                </a:solidFill>
                <a:latin typeface="Arial" charset="0"/>
              </a:rPr>
              <a:t>B</a:t>
            </a:r>
            <a:r>
              <a:rPr lang="it-IT" sz="800" i="1" dirty="0">
                <a:solidFill>
                  <a:srgbClr val="333399"/>
                </a:solidFill>
                <a:latin typeface="Arial" charset="0"/>
              </a:rPr>
              <a:t>ruxelles 1952”</a:t>
            </a:r>
            <a:r>
              <a:rPr lang="it-IT" sz="1000" i="1" dirty="0">
                <a:solidFill>
                  <a:srgbClr val="333399"/>
                </a:solidFill>
                <a:latin typeface="Arial" charset="0"/>
              </a:rPr>
              <a:t> </a:t>
            </a:r>
          </a:p>
        </p:txBody>
      </p:sp>
      <p:cxnSp>
        <p:nvCxnSpPr>
          <p:cNvPr id="5" name="Straight Connector 4"/>
          <p:cNvCxnSpPr/>
          <p:nvPr/>
        </p:nvCxnSpPr>
        <p:spPr>
          <a:xfrm>
            <a:off x="1155700" y="6172200"/>
            <a:ext cx="8750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0"/>
          <p:cNvCxnSpPr/>
          <p:nvPr/>
        </p:nvCxnSpPr>
        <p:spPr>
          <a:xfrm>
            <a:off x="0" y="6172200"/>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egnaposto numero diapositiva 2"/>
          <p:cNvSpPr txBox="1">
            <a:spLocks/>
          </p:cNvSpPr>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93AF39-4FBF-40E9-BAE0-F7818B74B56C}" type="slidenum">
              <a:rPr kumimoji="0" lang="it-IT" sz="1200" b="0" i="0" u="none" strike="noStrike" kern="1200" cap="none" spc="0" normalizeH="0" baseline="0" noProof="0" smtClean="0">
                <a:ln>
                  <a:noFill/>
                </a:ln>
                <a:solidFill>
                  <a:schemeClr val="tx1"/>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it-IT"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9" name="TextBox 8"/>
          <p:cNvSpPr txBox="1"/>
          <p:nvPr/>
        </p:nvSpPr>
        <p:spPr>
          <a:xfrm>
            <a:off x="560512" y="1052736"/>
            <a:ext cx="8568952" cy="5209118"/>
          </a:xfrm>
          <a:prstGeom prst="rect">
            <a:avLst/>
          </a:prstGeom>
          <a:noFill/>
        </p:spPr>
        <p:txBody>
          <a:bodyPr wrap="square" rtlCol="0">
            <a:spAutoFit/>
          </a:bodyPr>
          <a:lstStyle/>
          <a:p>
            <a:pPr marL="355600" indent="-355600" algn="just">
              <a:lnSpc>
                <a:spcPts val="1920"/>
              </a:lnSpc>
              <a:buAutoNum type="arabicPeriod" startAt="3"/>
            </a:pPr>
            <a:r>
              <a:rPr lang="en-GB" dirty="0" smtClean="0"/>
              <a:t>If the type approvals applicable to a wheeled vehicles, equipment or parts are stored on the secure internet database, then </a:t>
            </a:r>
            <a:r>
              <a:rPr lang="en-GB" dirty="0" smtClean="0">
                <a:solidFill>
                  <a:srgbClr val="FF0000"/>
                </a:solidFill>
              </a:rPr>
              <a:t>the approval markings required by UN Regulations </a:t>
            </a:r>
            <a:r>
              <a:rPr lang="en-GB" b="1" dirty="0" smtClean="0">
                <a:solidFill>
                  <a:srgbClr val="FF0000"/>
                </a:solidFill>
              </a:rPr>
              <a:t>may</a:t>
            </a:r>
            <a:r>
              <a:rPr lang="en-GB" dirty="0" smtClean="0">
                <a:solidFill>
                  <a:srgbClr val="FF0000"/>
                </a:solidFill>
              </a:rPr>
              <a:t> be replaced by a Unique Identifier (UI) </a:t>
            </a:r>
            <a:r>
              <a:rPr lang="en-GB" dirty="0" smtClean="0"/>
              <a:t>preceded by the symbol </a:t>
            </a:r>
            <a:r>
              <a:rPr lang="en-US" dirty="0" smtClean="0"/>
              <a:t>UI</a:t>
            </a:r>
            <a:r>
              <a:rPr lang="en-GB" dirty="0" smtClean="0"/>
              <a:t>, </a:t>
            </a:r>
            <a:r>
              <a:rPr lang="en-GB" b="1" dirty="0" smtClean="0">
                <a:solidFill>
                  <a:srgbClr val="FF0000"/>
                </a:solidFill>
              </a:rPr>
              <a:t>unless specified otherwise in the UN Regulations</a:t>
            </a:r>
            <a:r>
              <a:rPr lang="en-GB" dirty="0" smtClean="0"/>
              <a:t>. Such unique identifier shall be generated by the database automatically. </a:t>
            </a:r>
          </a:p>
          <a:p>
            <a:pPr marL="355600" indent="-355600" algn="just">
              <a:lnSpc>
                <a:spcPts val="1920"/>
              </a:lnSpc>
            </a:pPr>
            <a:endParaRPr lang="en-GB" sz="800" dirty="0" smtClean="0">
              <a:solidFill>
                <a:schemeClr val="bg1">
                  <a:lumMod val="50000"/>
                </a:schemeClr>
              </a:solidFill>
            </a:endParaRPr>
          </a:p>
          <a:p>
            <a:pPr marL="3227388" indent="-2146300" algn="just">
              <a:lnSpc>
                <a:spcPts val="1920"/>
              </a:lnSpc>
            </a:pPr>
            <a:r>
              <a:rPr lang="en-GB" dirty="0" smtClean="0"/>
              <a:t> </a:t>
            </a:r>
            <a:r>
              <a:rPr lang="en-GB" i="1" dirty="0" smtClean="0"/>
              <a:t>GTB understands: 	a) GRE can decide that the Unique Identifier shall be used in place of the normal approval markings </a:t>
            </a:r>
          </a:p>
          <a:p>
            <a:pPr marL="3227388" indent="-2146300" algn="just">
              <a:lnSpc>
                <a:spcPts val="1920"/>
              </a:lnSpc>
            </a:pPr>
            <a:endParaRPr lang="en-GB" i="1" dirty="0" smtClean="0"/>
          </a:p>
          <a:p>
            <a:pPr marL="3227388" indent="-2146300" algn="just">
              <a:lnSpc>
                <a:spcPts val="1920"/>
              </a:lnSpc>
            </a:pPr>
            <a:r>
              <a:rPr lang="en-GB" i="1" dirty="0" smtClean="0"/>
              <a:t>	b) The Unique Identifier will give access to the “usual” documents and it will only change for the same reasons that a new approval marking would be required, i.e. an extension to an approval would not trigger a change to the Unique Identifier.</a:t>
            </a:r>
          </a:p>
          <a:p>
            <a:pPr marL="355600" indent="-355600" algn="just">
              <a:lnSpc>
                <a:spcPts val="1920"/>
              </a:lnSpc>
            </a:pPr>
            <a:endParaRPr lang="en-GB" sz="800" b="1" dirty="0" smtClean="0">
              <a:solidFill>
                <a:srgbClr val="00B050"/>
              </a:solidFill>
            </a:endParaRPr>
          </a:p>
          <a:p>
            <a:pPr marL="355600" indent="-355600" algn="just">
              <a:lnSpc>
                <a:spcPts val="1920"/>
              </a:lnSpc>
              <a:buAutoNum type="arabicPeriod" startAt="4"/>
            </a:pPr>
            <a:r>
              <a:rPr lang="en-GB" dirty="0" smtClean="0"/>
              <a:t>All Contracting Parties applying a UN Regulation shall have access to the information for that UN Regulation contained in the database by using </a:t>
            </a:r>
            <a:r>
              <a:rPr lang="en-GB" dirty="0" smtClean="0">
                <a:solidFill>
                  <a:srgbClr val="FF0000"/>
                </a:solidFill>
              </a:rPr>
              <a:t>the Unique Identifier and this will provide access to the relevant information relating to the specific approval(s).</a:t>
            </a:r>
          </a:p>
          <a:p>
            <a:pPr marL="3227388" indent="-2146300" algn="just">
              <a:lnSpc>
                <a:spcPts val="1920"/>
              </a:lnSpc>
            </a:pPr>
            <a:r>
              <a:rPr lang="en-GB" i="1" dirty="0" smtClean="0"/>
              <a:t> GTB understands: 	Access rights will be defined for certain other users of the UN secure internet database in addition to the Contracting Parties.</a:t>
            </a:r>
          </a:p>
        </p:txBody>
      </p:sp>
      <p:sp>
        <p:nvSpPr>
          <p:cNvPr id="10" name="Segnaposto piè di pagina 1"/>
          <p:cNvSpPr>
            <a:spLocks noGrp="1"/>
          </p:cNvSpPr>
          <p:nvPr>
            <p:ph type="ftr" sz="quarter" idx="4294967295"/>
          </p:nvPr>
        </p:nvSpPr>
        <p:spPr>
          <a:xfrm>
            <a:off x="3384550" y="6237312"/>
            <a:ext cx="3136900" cy="457200"/>
          </a:xfrm>
          <a:prstGeom prst="rect">
            <a:avLst/>
          </a:prstGeom>
          <a:noFill/>
        </p:spPr>
        <p:txBody>
          <a:bodyPr/>
          <a:lstStyle>
            <a:lvl1pPr>
              <a:defRPr sz="1000"/>
            </a:lvl1pPr>
          </a:lstStyle>
          <a:p>
            <a:pPr algn="ctr"/>
            <a:r>
              <a:rPr lang="it-IT" dirty="0" smtClean="0">
                <a:latin typeface="Arial" pitchFamily="34" charset="0"/>
                <a:cs typeface="Arial" pitchFamily="34" charset="0"/>
              </a:rPr>
              <a:t>GTB </a:t>
            </a:r>
            <a:r>
              <a:rPr lang="it-IT" dirty="0" err="1" smtClean="0">
                <a:latin typeface="Arial" pitchFamily="34" charset="0"/>
                <a:cs typeface="Arial" pitchFamily="34" charset="0"/>
              </a:rPr>
              <a:t>Document</a:t>
            </a:r>
            <a:r>
              <a:rPr lang="it-IT" dirty="0" smtClean="0">
                <a:latin typeface="Arial" pitchFamily="34" charset="0"/>
                <a:cs typeface="Arial" pitchFamily="34" charset="0"/>
              </a:rPr>
              <a:t> No.CE-5359</a:t>
            </a:r>
            <a:endParaRPr lang="it-IT"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7"/>
          <p:cNvSpPr txBox="1">
            <a:spLocks noChangeArrowheads="1"/>
          </p:cNvSpPr>
          <p:nvPr/>
        </p:nvSpPr>
        <p:spPr bwMode="auto">
          <a:xfrm>
            <a:off x="165100" y="6019800"/>
            <a:ext cx="2311400" cy="838200"/>
          </a:xfrm>
          <a:prstGeom prst="rect">
            <a:avLst/>
          </a:prstGeom>
          <a:solidFill>
            <a:srgbClr val="FFFFFF"/>
          </a:solidFill>
          <a:ln w="9525">
            <a:noFill/>
            <a:miter lim="800000"/>
            <a:headEnd/>
            <a:tailEnd/>
          </a:ln>
        </p:spPr>
        <p:txBody>
          <a:bodyPr/>
          <a:lstStyle/>
          <a:p>
            <a:pPr algn="l" eaLnBrk="0" hangingPunct="0">
              <a:defRPr/>
            </a:pPr>
            <a:r>
              <a:rPr lang="it-IT" sz="1800" i="1" dirty="0">
                <a:solidFill>
                  <a:srgbClr val="333399"/>
                </a:solidFill>
                <a:effectLst>
                  <a:outerShdw blurRad="38100" dist="38100" dir="2700000" algn="tl">
                    <a:srgbClr val="C0C0C0"/>
                  </a:outerShdw>
                </a:effectLst>
                <a:latin typeface="Arial Black" pitchFamily="34" charset="0"/>
              </a:rPr>
              <a:t>G T B</a:t>
            </a:r>
          </a:p>
          <a:p>
            <a:pPr algn="l" eaLnBrk="0" hangingPunct="0">
              <a:defRPr/>
            </a:pPr>
            <a:r>
              <a:rPr lang="it-IT" sz="800" b="1" i="1" dirty="0">
                <a:solidFill>
                  <a:srgbClr val="333399"/>
                </a:solidFill>
                <a:latin typeface="Arial" charset="0"/>
              </a:rPr>
              <a:t>The International Automotive Lighting</a:t>
            </a:r>
            <a:br>
              <a:rPr lang="it-IT" sz="800" b="1" i="1" dirty="0">
                <a:solidFill>
                  <a:srgbClr val="333399"/>
                </a:solidFill>
                <a:latin typeface="Arial" charset="0"/>
              </a:rPr>
            </a:br>
            <a:r>
              <a:rPr lang="it-IT" sz="800" b="1" i="1" dirty="0">
                <a:solidFill>
                  <a:srgbClr val="333399"/>
                </a:solidFill>
                <a:latin typeface="Arial" charset="0"/>
              </a:rPr>
              <a:t>and Light Signalling Expert Group</a:t>
            </a:r>
          </a:p>
          <a:p>
            <a:pPr algn="l" eaLnBrk="0" hangingPunct="0">
              <a:spcBef>
                <a:spcPts val="600"/>
              </a:spcBef>
              <a:defRPr/>
            </a:pPr>
            <a:r>
              <a:rPr lang="it-IT" sz="800" b="1" i="1" dirty="0">
                <a:solidFill>
                  <a:srgbClr val="333399"/>
                </a:solidFill>
                <a:latin typeface="Arial" charset="0"/>
              </a:rPr>
              <a:t>G</a:t>
            </a:r>
            <a:r>
              <a:rPr lang="it-IT" sz="800" i="1" dirty="0">
                <a:solidFill>
                  <a:srgbClr val="333399"/>
                </a:solidFill>
                <a:latin typeface="Arial" charset="0"/>
              </a:rPr>
              <a:t>roupe de </a:t>
            </a:r>
            <a:r>
              <a:rPr lang="it-IT" sz="800" b="1" i="1" dirty="0">
                <a:solidFill>
                  <a:srgbClr val="333399"/>
                </a:solidFill>
                <a:latin typeface="Arial" charset="0"/>
              </a:rPr>
              <a:t>T</a:t>
            </a:r>
            <a:r>
              <a:rPr lang="it-IT" sz="800" i="1" dirty="0">
                <a:solidFill>
                  <a:srgbClr val="333399"/>
                </a:solidFill>
                <a:latin typeface="Arial" charset="0"/>
              </a:rPr>
              <a:t>ravail  “</a:t>
            </a:r>
            <a:r>
              <a:rPr lang="it-IT" sz="800" b="1" i="1" dirty="0">
                <a:solidFill>
                  <a:srgbClr val="333399"/>
                </a:solidFill>
                <a:latin typeface="Arial" charset="0"/>
              </a:rPr>
              <a:t>B</a:t>
            </a:r>
            <a:r>
              <a:rPr lang="it-IT" sz="800" i="1" dirty="0">
                <a:solidFill>
                  <a:srgbClr val="333399"/>
                </a:solidFill>
                <a:latin typeface="Arial" charset="0"/>
              </a:rPr>
              <a:t>ruxelles 1952”</a:t>
            </a:r>
            <a:r>
              <a:rPr lang="it-IT" sz="1000" i="1" dirty="0">
                <a:solidFill>
                  <a:srgbClr val="333399"/>
                </a:solidFill>
                <a:latin typeface="Arial" charset="0"/>
              </a:rPr>
              <a:t> </a:t>
            </a:r>
          </a:p>
        </p:txBody>
      </p:sp>
      <p:cxnSp>
        <p:nvCxnSpPr>
          <p:cNvPr id="5" name="Straight Connector 4"/>
          <p:cNvCxnSpPr/>
          <p:nvPr/>
        </p:nvCxnSpPr>
        <p:spPr>
          <a:xfrm>
            <a:off x="1155700" y="6172200"/>
            <a:ext cx="8750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10"/>
          <p:cNvCxnSpPr/>
          <p:nvPr/>
        </p:nvCxnSpPr>
        <p:spPr>
          <a:xfrm>
            <a:off x="0" y="6172200"/>
            <a:ext cx="1651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egnaposto numero diapositiva 2"/>
          <p:cNvSpPr txBox="1">
            <a:spLocks/>
          </p:cNvSpPr>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C93AF39-4FBF-40E9-BAE0-F7818B74B56C}" type="slidenum">
              <a:rPr kumimoji="0" lang="it-IT" sz="1200" b="0" i="0" u="none" strike="noStrike" kern="1200" cap="none" spc="0" normalizeH="0" baseline="0" noProof="0" smtClean="0">
                <a:ln>
                  <a:noFill/>
                </a:ln>
                <a:solidFill>
                  <a:schemeClr val="tx1"/>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it-IT" sz="1200" b="0" i="0" u="none" strike="noStrike" kern="1200" cap="none" spc="0" normalizeH="0" baseline="0" noProof="0" dirty="0">
              <a:ln>
                <a:noFill/>
              </a:ln>
              <a:solidFill>
                <a:schemeClr val="tx1"/>
              </a:solidFill>
              <a:effectLst/>
              <a:uLnTx/>
              <a:uFillTx/>
              <a:latin typeface="Calibri" pitchFamily="34" charset="0"/>
              <a:ea typeface="+mn-ea"/>
              <a:cs typeface="+mn-cs"/>
            </a:endParaRPr>
          </a:p>
        </p:txBody>
      </p:sp>
      <p:sp>
        <p:nvSpPr>
          <p:cNvPr id="10" name="TextBox 9"/>
          <p:cNvSpPr txBox="1"/>
          <p:nvPr/>
        </p:nvSpPr>
        <p:spPr>
          <a:xfrm>
            <a:off x="560512" y="1494944"/>
            <a:ext cx="8568952" cy="2285241"/>
          </a:xfrm>
          <a:prstGeom prst="rect">
            <a:avLst/>
          </a:prstGeom>
          <a:noFill/>
        </p:spPr>
        <p:txBody>
          <a:bodyPr wrap="square" rtlCol="0">
            <a:spAutoFit/>
          </a:bodyPr>
          <a:lstStyle/>
          <a:p>
            <a:pPr marL="355600" indent="-355600" algn="just">
              <a:lnSpc>
                <a:spcPts val="1920"/>
              </a:lnSpc>
              <a:buAutoNum type="arabicPeriod" startAt="5"/>
            </a:pPr>
            <a:r>
              <a:rPr lang="en-GB" dirty="0" smtClean="0"/>
              <a:t>UN Regulations annexed to the 1958 Agreement may require the circulation of type approvals by electronic copies utilizing the secure internet database, where necessary for the efficient operation of the approval process, </a:t>
            </a:r>
            <a:r>
              <a:rPr lang="en-GB" dirty="0" smtClean="0">
                <a:solidFill>
                  <a:srgbClr val="FF0000"/>
                </a:solidFill>
              </a:rPr>
              <a:t>subject to the access rights as defined by the Contracting Parties.</a:t>
            </a:r>
          </a:p>
          <a:p>
            <a:pPr marL="355600" indent="-355600" algn="just">
              <a:lnSpc>
                <a:spcPts val="1920"/>
              </a:lnSpc>
            </a:pPr>
            <a:endParaRPr lang="en-GB" dirty="0" smtClean="0">
              <a:solidFill>
                <a:srgbClr val="FF0000"/>
              </a:solidFill>
            </a:endParaRPr>
          </a:p>
          <a:p>
            <a:pPr marL="3227388" indent="-2146300" algn="just">
              <a:lnSpc>
                <a:spcPts val="1920"/>
              </a:lnSpc>
            </a:pPr>
            <a:r>
              <a:rPr lang="en-GB" i="1" dirty="0" smtClean="0"/>
              <a:t>GTB understands: 	As the secure internet database will be necessary for the efficient operation of the Simplified Regulations GRE can decide that the Unique Identifier shall be used in place of the normal approval markings.</a:t>
            </a:r>
            <a:endParaRPr lang="en-GB" i="1" dirty="0"/>
          </a:p>
        </p:txBody>
      </p:sp>
      <p:sp>
        <p:nvSpPr>
          <p:cNvPr id="11" name="Rectangle 10"/>
          <p:cNvSpPr/>
          <p:nvPr/>
        </p:nvSpPr>
        <p:spPr>
          <a:xfrm>
            <a:off x="0" y="188640"/>
            <a:ext cx="9906000" cy="830997"/>
          </a:xfrm>
          <a:prstGeom prst="rect">
            <a:avLst/>
          </a:prstGeom>
        </p:spPr>
        <p:txBody>
          <a:bodyPr wrap="square">
            <a:spAutoFit/>
          </a:bodyPr>
          <a:lstStyle/>
          <a:p>
            <a:pPr algn="ctr"/>
            <a:r>
              <a:rPr lang="en-GB" sz="2400" b="1" dirty="0" smtClean="0"/>
              <a:t>Text of Revision 3 of the 1958 Agreement - Schedule 5 </a:t>
            </a:r>
          </a:p>
          <a:p>
            <a:pPr algn="ctr"/>
            <a:r>
              <a:rPr lang="en-GB" sz="2400" b="1" dirty="0" smtClean="0"/>
              <a:t>Circulation of approval documentation</a:t>
            </a:r>
          </a:p>
        </p:txBody>
      </p:sp>
      <p:sp>
        <p:nvSpPr>
          <p:cNvPr id="12" name="TextBox 11"/>
          <p:cNvSpPr txBox="1"/>
          <p:nvPr/>
        </p:nvSpPr>
        <p:spPr>
          <a:xfrm>
            <a:off x="560512" y="4293096"/>
            <a:ext cx="8640960" cy="1384995"/>
          </a:xfrm>
          <a:prstGeom prst="rect">
            <a:avLst/>
          </a:prstGeom>
          <a:solidFill>
            <a:srgbClr val="FFFF00"/>
          </a:solidFill>
          <a:ln>
            <a:solidFill>
              <a:schemeClr val="accent1"/>
            </a:solidFill>
          </a:ln>
        </p:spPr>
        <p:txBody>
          <a:bodyPr wrap="square" rtlCol="0">
            <a:spAutoFit/>
          </a:bodyPr>
          <a:lstStyle/>
          <a:p>
            <a:pPr algn="just"/>
            <a:r>
              <a:rPr lang="en-GB" sz="2800" dirty="0" smtClean="0"/>
              <a:t>It is necessary to verify the GTB understanding of the operation of Schedule 5 in the context of the Regulations for which GRE is responsible.</a:t>
            </a:r>
            <a:endParaRPr lang="en-GB" sz="2800" dirty="0"/>
          </a:p>
        </p:txBody>
      </p:sp>
      <p:sp>
        <p:nvSpPr>
          <p:cNvPr id="13" name="Segnaposto piè di pagina 1"/>
          <p:cNvSpPr>
            <a:spLocks noGrp="1"/>
          </p:cNvSpPr>
          <p:nvPr>
            <p:ph type="ftr" sz="quarter" idx="4294967295"/>
          </p:nvPr>
        </p:nvSpPr>
        <p:spPr>
          <a:xfrm>
            <a:off x="3384550" y="6237312"/>
            <a:ext cx="3136900" cy="457200"/>
          </a:xfrm>
          <a:prstGeom prst="rect">
            <a:avLst/>
          </a:prstGeom>
          <a:noFill/>
        </p:spPr>
        <p:txBody>
          <a:bodyPr/>
          <a:lstStyle>
            <a:lvl1pPr>
              <a:defRPr sz="1000"/>
            </a:lvl1pPr>
          </a:lstStyle>
          <a:p>
            <a:pPr algn="ctr"/>
            <a:r>
              <a:rPr lang="it-IT" dirty="0" smtClean="0">
                <a:latin typeface="Arial" pitchFamily="34" charset="0"/>
                <a:cs typeface="Arial" pitchFamily="34" charset="0"/>
              </a:rPr>
              <a:t>GTB </a:t>
            </a:r>
            <a:r>
              <a:rPr lang="it-IT" dirty="0" err="1" smtClean="0">
                <a:latin typeface="Arial" pitchFamily="34" charset="0"/>
                <a:cs typeface="Arial" pitchFamily="34" charset="0"/>
              </a:rPr>
              <a:t>Document</a:t>
            </a:r>
            <a:r>
              <a:rPr lang="it-IT" dirty="0" smtClean="0">
                <a:latin typeface="Arial" pitchFamily="34" charset="0"/>
                <a:cs typeface="Arial" pitchFamily="34" charset="0"/>
              </a:rPr>
              <a:t> No.CE-5359</a:t>
            </a:r>
            <a:endParaRPr lang="it-IT"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4119</TotalTime>
  <Words>739</Words>
  <Application>Microsoft Office PowerPoint</Application>
  <PresentationFormat>A4 Paper (210x297 mm)</PresentationFormat>
  <Paragraphs>103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GTB Secretariat</dc:creator>
  <cp:lastModifiedBy>Konstantin Glukhenkiy</cp:lastModifiedBy>
  <cp:revision>196</cp:revision>
  <dcterms:created xsi:type="dcterms:W3CDTF">2016-01-06T07:52:50Z</dcterms:created>
  <dcterms:modified xsi:type="dcterms:W3CDTF">2016-11-02T08:57:06Z</dcterms:modified>
</cp:coreProperties>
</file>