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85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9" autoAdjust="0"/>
    <p:restoredTop sz="94581" autoAdjust="0"/>
  </p:normalViewPr>
  <p:slideViewPr>
    <p:cSldViewPr>
      <p:cViewPr>
        <p:scale>
          <a:sx n="93" d="100"/>
          <a:sy n="93" d="100"/>
        </p:scale>
        <p:origin x="-1546" y="2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06/02/2017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fileadmin/DAM/trans/doc/2013/wp29/ECE-TRANS-WP29-1106e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Noise (GRB)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 and WP.29 highlights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</a:t>
            </a:r>
            <a:r>
              <a:rPr lang="en-GB" sz="1800" dirty="0" smtClean="0"/>
              <a:t>contact data (especially </a:t>
            </a:r>
            <a:r>
              <a:rPr lang="en-GB" sz="1800" dirty="0"/>
              <a:t>the email-address) and correct them, if </a:t>
            </a:r>
            <a:r>
              <a:rPr lang="en-GB" sz="1800" dirty="0" smtClean="0"/>
              <a:t>necessary, then sign to confirm your presence.</a:t>
            </a:r>
            <a:endParaRPr lang="en-GB" sz="1800" dirty="0"/>
          </a:p>
          <a:p>
            <a:pPr marL="266700"/>
            <a:r>
              <a:rPr lang="en-GB" sz="1800" dirty="0"/>
              <a:t>If your name not </a:t>
            </a:r>
            <a:r>
              <a:rPr lang="en-GB" sz="1800" dirty="0" smtClean="0"/>
              <a:t>listed, </a:t>
            </a:r>
            <a:r>
              <a:rPr lang="en-GB" sz="1800" dirty="0"/>
              <a:t>fill out one of the registration forms annexed to the file.</a:t>
            </a:r>
          </a:p>
          <a:p>
            <a:pPr marL="266700"/>
            <a:r>
              <a:rPr lang="en-GB" sz="1800" dirty="0"/>
              <a:t>At the end of the </a:t>
            </a:r>
            <a:r>
              <a:rPr lang="en-GB" sz="1800" dirty="0" smtClean="0"/>
              <a:t>session, </a:t>
            </a:r>
            <a:r>
              <a:rPr lang="en-GB" sz="1800" dirty="0"/>
              <a:t>we will circulate the updated address list by email to all </a:t>
            </a:r>
            <a:r>
              <a:rPr lang="en-GB" sz="1800" dirty="0" smtClean="0"/>
              <a:t>participants.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Copies </a:t>
            </a:r>
            <a:r>
              <a:rPr lang="en-GB" sz="1800" dirty="0"/>
              <a:t>of </a:t>
            </a:r>
            <a:r>
              <a:rPr lang="en-GB" sz="1800" dirty="0" smtClean="0"/>
              <a:t>passport </a:t>
            </a:r>
            <a:r>
              <a:rPr lang="en-GB" sz="1800" dirty="0"/>
              <a:t>and </a:t>
            </a:r>
            <a:r>
              <a:rPr lang="en-GB" sz="1800" dirty="0" smtClean="0"/>
              <a:t>car registration papers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</a:t>
            </a:r>
            <a:r>
              <a:rPr lang="en-GB" sz="1800" b="1" dirty="0" smtClean="0"/>
              <a:t>session</a:t>
            </a:r>
            <a:r>
              <a:rPr lang="en-GB" sz="1800" dirty="0" smtClean="0"/>
              <a:t> will </a:t>
            </a:r>
            <a:r>
              <a:rPr lang="en-GB" sz="1800" dirty="0"/>
              <a:t>be held </a:t>
            </a:r>
            <a:r>
              <a:rPr lang="en-GB" sz="1800" dirty="0" smtClean="0"/>
              <a:t>on </a:t>
            </a:r>
            <a:r>
              <a:rPr lang="en-GB" sz="1800" b="1" dirty="0" smtClean="0"/>
              <a:t>4-6 September 2017</a:t>
            </a:r>
            <a:endParaRPr lang="en-GB" sz="1800" b="1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is </a:t>
            </a:r>
            <a:r>
              <a:rPr lang="en-GB" sz="1800" b="1" dirty="0" smtClean="0"/>
              <a:t> 9 June 2017</a:t>
            </a:r>
            <a:endParaRPr lang="en-GB" sz="1800" b="1" dirty="0" smtClean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 smtClean="0"/>
              <a:t>For new graphics with notes, all text should be editable. No text as an embedded image!   </a:t>
            </a:r>
            <a:endParaRPr lang="en-GB" sz="1800" dirty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7329264" y="62508"/>
            <a:ext cx="25767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GRB-65-08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65th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GRB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15-17 February 2017,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items 1 and 15)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126603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350841"/>
            <a:ext cx="7986092" cy="1210146"/>
          </a:xfrm>
        </p:spPr>
        <p:txBody>
          <a:bodyPr>
            <a:normAutofit/>
          </a:bodyPr>
          <a:lstStyle/>
          <a:p>
            <a:pPr algn="l"/>
            <a:r>
              <a:rPr lang="en-GB" sz="3300" dirty="0" smtClean="0">
                <a:solidFill>
                  <a:schemeClr val="bg1"/>
                </a:solidFill>
              </a:rPr>
              <a:t>Highlights of the last </a:t>
            </a:r>
            <a:r>
              <a:rPr lang="en-GB" sz="3300" dirty="0" smtClean="0">
                <a:solidFill>
                  <a:schemeClr val="bg1"/>
                </a:solidFill>
              </a:rPr>
              <a:t>session </a:t>
            </a:r>
            <a:r>
              <a:rPr lang="en-GB" sz="3300" dirty="0" smtClean="0">
                <a:solidFill>
                  <a:schemeClr val="bg1"/>
                </a:solidFill>
              </a:rPr>
              <a:t>of WP.29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tx1"/>
                </a:solidFill>
              </a:rPr>
              <a:t> 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8588" y="1557338"/>
            <a:ext cx="9648825" cy="518477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accent2"/>
                </a:solidFill>
              </a:rPr>
              <a:t>November 2017 </a:t>
            </a:r>
            <a:r>
              <a:rPr lang="en-GB" dirty="0">
                <a:solidFill>
                  <a:schemeClr val="accent2"/>
                </a:solidFill>
              </a:rPr>
              <a:t>(</a:t>
            </a:r>
            <a:r>
              <a:rPr lang="en-GB" dirty="0" smtClean="0">
                <a:solidFill>
                  <a:schemeClr val="accent2"/>
                </a:solidFill>
              </a:rPr>
              <a:t>170th</a:t>
            </a:r>
            <a:r>
              <a:rPr lang="en-GB" dirty="0">
                <a:solidFill>
                  <a:schemeClr val="accent2"/>
                </a:solidFill>
              </a:rPr>
              <a:t>) </a:t>
            </a:r>
            <a:endParaRPr lang="en-GB" b="1" dirty="0">
              <a:solidFill>
                <a:schemeClr val="accent2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First time participation of </a:t>
            </a:r>
            <a:r>
              <a:rPr lang="en-US" dirty="0" smtClean="0"/>
              <a:t>Israel in WP.29 as observer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Briefing by the Director of the UNECE Sustainable Transport Division about the anniversary session of the Inland Transport Committee (ITC)   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/>
              <a:t>EU </a:t>
            </a:r>
            <a:r>
              <a:rPr lang="en-US" smtClean="0"/>
              <a:t>officially notified </a:t>
            </a:r>
            <a:r>
              <a:rPr lang="en-US" dirty="0" smtClean="0"/>
              <a:t>OLA about Rev</a:t>
            </a:r>
            <a:r>
              <a:rPr lang="en-US" dirty="0"/>
              <a:t>. 3 of the 1958 Agreement </a:t>
            </a:r>
            <a:endParaRPr lang="en-US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DETA budgetary issues explained</a:t>
            </a:r>
            <a:endParaRPr lang="en-US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Consent given to establishing IWG ASEP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IWG QRTV GTR extended until December 2018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For </a:t>
            </a:r>
            <a:r>
              <a:rPr lang="en-GB" dirty="0" smtClean="0"/>
              <a:t>more details see: </a:t>
            </a:r>
            <a:r>
              <a:rPr lang="en-US" dirty="0" smtClean="0">
                <a:solidFill>
                  <a:srgbClr val="006600"/>
                </a:solidFill>
                <a:hlinkClick r:id="rId2" tooltip="APPLICATION, ECE-TRANS-WP29-1106e, ECE-TRANS-WP29-1106e.pdf, 657 KB"/>
              </a:rPr>
              <a:t>ECE/TRANS/WP.29/1126</a:t>
            </a:r>
            <a:endParaRPr lang="en-US" sz="2000" dirty="0" smtClean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18246</TotalTime>
  <Words>265</Words>
  <Application>Microsoft Office PowerPoint</Application>
  <PresentationFormat>A4 Paper (210x297 mm)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Working Party on Noise (GRB) General information and WP.29 highlights</vt:lpstr>
      <vt:lpstr>Highlights of the last session of WP.29  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Konstantin Glukhenkiy</cp:lastModifiedBy>
  <cp:revision>154</cp:revision>
  <cp:lastPrinted>2014-03-30T15:01:41Z</cp:lastPrinted>
  <dcterms:created xsi:type="dcterms:W3CDTF">2014-03-30T12:17:15Z</dcterms:created>
  <dcterms:modified xsi:type="dcterms:W3CDTF">2017-02-07T09:07:37Z</dcterms:modified>
</cp:coreProperties>
</file>