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2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23/08/2017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24 (p.m.) - 26 </a:t>
            </a:r>
            <a:r>
              <a:rPr lang="en-GB" sz="1800" b="1" dirty="0" smtClean="0"/>
              <a:t>January </a:t>
            </a:r>
            <a:r>
              <a:rPr lang="en-GB" sz="1800" b="1" dirty="0" smtClean="0"/>
              <a:t>2018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</a:t>
            </a:r>
            <a:r>
              <a:rPr lang="en-GB" sz="1800" b="1" dirty="0" smtClean="0"/>
              <a:t> 30 October 2017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For new </a:t>
            </a:r>
            <a:r>
              <a:rPr lang="en-GB" sz="1800" dirty="0" smtClean="0"/>
              <a:t>pictures </a:t>
            </a:r>
            <a:r>
              <a:rPr lang="en-GB" sz="1800" dirty="0" smtClean="0"/>
              <a:t>with notes, all text should be editable. No text as an embedded image!  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GRB-66-04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66th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4-6 September 2017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</a:t>
            </a:r>
            <a:r>
              <a:rPr lang="en-GB" sz="3300" dirty="0" smtClean="0">
                <a:solidFill>
                  <a:schemeClr val="bg1"/>
                </a:solidFill>
              </a:rPr>
              <a:t>sessions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8"/>
            <a:ext cx="9648825" cy="51847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March 2017 (171st)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Briefing by the secretariat on the outcome of the anniversary session of the Inland Transport Committee (ITC) in February 2017 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Statements by Malaysia and the Eurasian Economic </a:t>
            </a:r>
            <a:r>
              <a:rPr lang="en-US" sz="2000" dirty="0" smtClean="0"/>
              <a:t>Commission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GRB proposals adopted, including 01 </a:t>
            </a:r>
            <a:r>
              <a:rPr lang="en-US" sz="2000" dirty="0"/>
              <a:t>series of amendments to Regulation No. 138 </a:t>
            </a:r>
            <a:r>
              <a:rPr lang="en-US" sz="2000" dirty="0" smtClean="0"/>
              <a:t>(QRTV)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Online tool presented to update information on technical services in the status </a:t>
            </a:r>
            <a:r>
              <a:rPr lang="en-US" sz="2000" dirty="0" smtClean="0"/>
              <a:t>document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For 1997 Agreement, a new Resolution (R.E.6) adopted with </a:t>
            </a:r>
            <a:r>
              <a:rPr lang="en-US" sz="2000" dirty="0"/>
              <a:t>requirements for testing equipment, skills and training for inspectors and supervision of test </a:t>
            </a:r>
            <a:r>
              <a:rPr lang="en-US" sz="2000" dirty="0" err="1" smtClean="0"/>
              <a:t>centres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ECE/TRANS/WP.29/1129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June 2017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172nd)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Draft General Guidelines for UN regulatory procedures and transitional provisions in UN Regulations </a:t>
            </a:r>
            <a:r>
              <a:rPr lang="en-US" sz="2000" dirty="0" smtClean="0"/>
              <a:t>considered. All GRs were requested to comment on this document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Supplement 2 to the 03 series of amendments to Regulation No. 51 </a:t>
            </a:r>
            <a:r>
              <a:rPr lang="en-US" sz="2000" dirty="0" smtClean="0"/>
              <a:t>adopted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new </a:t>
            </a:r>
            <a:r>
              <a:rPr lang="en-US" sz="2000" dirty="0" smtClean="0"/>
              <a:t>GTR established on </a:t>
            </a:r>
            <a:r>
              <a:rPr lang="en-US" sz="2000" dirty="0"/>
              <a:t>Evaporative emission test procedure for a Worldwide harmonized Light vehicles Test Procedure (WLTP EVAP</a:t>
            </a:r>
            <a:r>
              <a:rPr lang="en-US" sz="20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For 1997 Agreement, amendments to Rules No. 1 and No. 2 adopted. A new Rule No.3 on CNG and LNG vehicles presented 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ECE/TRANS/WP.29/1131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18340</TotalTime>
  <Words>393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sessions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160</cp:revision>
  <cp:lastPrinted>2014-03-30T15:01:41Z</cp:lastPrinted>
  <dcterms:created xsi:type="dcterms:W3CDTF">2014-03-30T12:17:15Z</dcterms:created>
  <dcterms:modified xsi:type="dcterms:W3CDTF">2017-08-23T09:40:59Z</dcterms:modified>
</cp:coreProperties>
</file>