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60" y="2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Lighting and Light-Signalling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906000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 smtClean="0"/>
              <a:t>At </a:t>
            </a:r>
            <a:r>
              <a:rPr lang="en-GB" sz="1800" dirty="0"/>
              <a:t>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24-27 October 2017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28 July 2017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new graphics with notes, all text should be editable. </a:t>
            </a:r>
            <a:r>
              <a:rPr lang="en-US" sz="1800" b="1" dirty="0"/>
              <a:t>No text as an embedded image! </a:t>
            </a:r>
            <a:endParaRPr lang="en-GB" sz="1800" b="1" dirty="0" smtClean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GRE-77-18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77th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4-7 April 2017,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04056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November 2017 (170th)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First time participation of Israel in WP.29 as observer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Briefing by the Director of the UNECE Sustainable Transport Division about the anniversary session of the Inland Transport Committee (ITC)  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EU officially notified OLA about Rev. 3 of the 1958 Agreement. </a:t>
            </a:r>
            <a:r>
              <a:rPr lang="en-US" sz="2000" dirty="0" smtClean="0"/>
              <a:t>It is expected to come into force in </a:t>
            </a:r>
            <a:r>
              <a:rPr lang="en-US" sz="2000" dirty="0"/>
              <a:t>mid-September 2017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Consolidated </a:t>
            </a:r>
            <a:r>
              <a:rPr lang="en-US" sz="2000" dirty="0"/>
              <a:t>Resolution on the common specification of light source categories </a:t>
            </a:r>
            <a:r>
              <a:rPr lang="en-US" sz="2000" dirty="0" smtClean="0"/>
              <a:t> adopted as R.E.5.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ECE/TRANS/WP.29/1126</a:t>
            </a:r>
            <a:endParaRPr lang="en-US" sz="18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March 2017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171st)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Briefing by the secretariat on the </a:t>
            </a:r>
            <a:r>
              <a:rPr lang="en-US" sz="2000" dirty="0"/>
              <a:t>outcome </a:t>
            </a:r>
            <a:r>
              <a:rPr lang="en-US" sz="2000" dirty="0" smtClean="0"/>
              <a:t>of the </a:t>
            </a:r>
            <a:r>
              <a:rPr lang="en-US" sz="2000" dirty="0"/>
              <a:t>anniversary session of the Inland Transport Committee (ITC</a:t>
            </a:r>
            <a:r>
              <a:rPr lang="en-US" sz="2000" dirty="0" smtClean="0"/>
              <a:t>) in February 2017   </a:t>
            </a:r>
            <a:endParaRPr lang="en-US" sz="20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Statements by Malaysia and the Eurasian </a:t>
            </a:r>
            <a:r>
              <a:rPr lang="en-US" sz="2000" dirty="0"/>
              <a:t>Economic </a:t>
            </a:r>
            <a:r>
              <a:rPr lang="en-US" sz="2000" dirty="0" smtClean="0"/>
              <a:t>Commission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Online tool presented to update information on technical services in the status document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Draft </a:t>
            </a:r>
            <a:r>
              <a:rPr lang="en-US" sz="2000" dirty="0"/>
              <a:t>General Guidelines for UN regulatory procedures and transitional provisions in UN </a:t>
            </a:r>
            <a:r>
              <a:rPr lang="en-US" sz="2000" dirty="0" smtClean="0"/>
              <a:t>Regulations presented. The discussion to continue in June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EU </a:t>
            </a:r>
            <a:r>
              <a:rPr lang="en-US" sz="2000" dirty="0"/>
              <a:t>expressed concerns (WP.29-171-04) about the legal form of </a:t>
            </a:r>
            <a:r>
              <a:rPr lang="en-US" sz="2000" dirty="0" smtClean="0"/>
              <a:t>proposed amendments to Regulation </a:t>
            </a:r>
            <a:r>
              <a:rPr lang="en-US" sz="2000" dirty="0"/>
              <a:t>No. </a:t>
            </a:r>
            <a:r>
              <a:rPr lang="en-US" sz="2000" dirty="0" smtClean="0"/>
              <a:t>113  (ECE/TRANS/WP.29/2017/39). </a:t>
            </a:r>
            <a:r>
              <a:rPr lang="en-US" sz="2000" dirty="0"/>
              <a:t>The </a:t>
            </a:r>
            <a:r>
              <a:rPr lang="en-US" sz="2000" dirty="0" smtClean="0"/>
              <a:t>document was referred back </a:t>
            </a:r>
            <a:r>
              <a:rPr lang="en-US" sz="2000" dirty="0"/>
              <a:t>to GRE for further consideration.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WP.29 also requested GRE to consider the </a:t>
            </a:r>
            <a:r>
              <a:rPr lang="en-US" sz="2000" dirty="0"/>
              <a:t>EU proposals </a:t>
            </a:r>
            <a:r>
              <a:rPr lang="en-US" sz="2000" dirty="0" smtClean="0"/>
              <a:t>to </a:t>
            </a:r>
            <a:r>
              <a:rPr lang="en-US" sz="2000" dirty="0"/>
              <a:t>clarify requirements for light sources in lighting and light-</a:t>
            </a:r>
            <a:r>
              <a:rPr lang="en-US" sz="2000" dirty="0" err="1"/>
              <a:t>signalling</a:t>
            </a:r>
            <a:r>
              <a:rPr lang="en-US" sz="2000" dirty="0"/>
              <a:t> Regulations listed in Annex 4 to UN Regulation No. 0 (IWVTA) (WP.29-171-03</a:t>
            </a:r>
            <a:r>
              <a:rPr lang="en-US" sz="2000" dirty="0" smtClean="0"/>
              <a:t>) 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ECE/TRANS/WP.29/1129</a:t>
            </a: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15148</TotalTime>
  <Words>413</Words>
  <Application>Microsoft Office PowerPoint</Application>
  <PresentationFormat>A4 Paper (210x297 mm)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Lighting and Light-Signalling General information and WP.29 highlights</vt:lpstr>
      <vt:lpstr>Highlights of the last session of WP.29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165</cp:revision>
  <cp:lastPrinted>2014-10-16T12:37:31Z</cp:lastPrinted>
  <dcterms:created xsi:type="dcterms:W3CDTF">2014-03-30T12:17:15Z</dcterms:created>
  <dcterms:modified xsi:type="dcterms:W3CDTF">2017-04-01T13:59:01Z</dcterms:modified>
</cp:coreProperties>
</file>