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272" y="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29/05/2017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7/wp29/ECE-TRANS-WP29-1129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March 2017 session 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GRPE-75-05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6–9 June 2017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adopted </a:t>
            </a:r>
            <a:r>
              <a:rPr lang="en-GB" sz="1400" dirty="0"/>
              <a:t>transitional provisions in Regulations Nos. 83 and 101 to specify that Contracting Parties applying Regulations Nos. 83 and 101 which would also apply WLTP as defined in </a:t>
            </a:r>
            <a:r>
              <a:rPr lang="en-GB" sz="1400" dirty="0" err="1"/>
              <a:t>gtr</a:t>
            </a:r>
            <a:r>
              <a:rPr lang="en-GB" sz="1400" dirty="0"/>
              <a:t> No. 15 (such as EU) would have no obligation to accept type-approvals granted on the basis of test cycles other </a:t>
            </a:r>
            <a:r>
              <a:rPr lang="en-GB" sz="1400"/>
              <a:t>than </a:t>
            </a:r>
            <a:r>
              <a:rPr lang="en-GB" sz="1400" smtClean="0"/>
              <a:t>WLTP:</a:t>
            </a: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   Supplement </a:t>
            </a:r>
            <a:r>
              <a:rPr lang="en-GB" sz="1400" dirty="0"/>
              <a:t>9</a:t>
            </a:r>
            <a:r>
              <a:rPr lang="en-GB" sz="1400" dirty="0" smtClean="0"/>
              <a:t> </a:t>
            </a:r>
            <a:r>
              <a:rPr lang="en-GB" sz="1400" dirty="0"/>
              <a:t>to the </a:t>
            </a:r>
            <a:r>
              <a:rPr lang="en-GB" sz="1400" dirty="0" smtClean="0"/>
              <a:t>06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   Supplement </a:t>
            </a:r>
            <a:r>
              <a:rPr lang="en-GB" sz="1400" dirty="0"/>
              <a:t>5</a:t>
            </a:r>
            <a:r>
              <a:rPr lang="en-GB" sz="1400" dirty="0" smtClean="0"/>
              <a:t> </a:t>
            </a:r>
            <a:r>
              <a:rPr lang="en-GB" sz="1400" dirty="0"/>
              <a:t>to the </a:t>
            </a:r>
            <a:r>
              <a:rPr lang="en-GB" sz="1400" dirty="0" smtClean="0"/>
              <a:t>07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   Supplement 7 </a:t>
            </a:r>
            <a:r>
              <a:rPr lang="en-GB" sz="1400" dirty="0"/>
              <a:t>to the </a:t>
            </a:r>
            <a:r>
              <a:rPr lang="en-GB" sz="1400" dirty="0" smtClean="0"/>
              <a:t>01 </a:t>
            </a:r>
            <a:r>
              <a:rPr lang="en-GB" sz="1400" dirty="0"/>
              <a:t>series of amendments </a:t>
            </a:r>
            <a:r>
              <a:rPr lang="en-GB" sz="1400" dirty="0" smtClean="0"/>
              <a:t>to Regulation </a:t>
            </a:r>
            <a:r>
              <a:rPr lang="en-GB" sz="1400" dirty="0"/>
              <a:t>No. </a:t>
            </a:r>
            <a:r>
              <a:rPr lang="en-GB" sz="1400" dirty="0" smtClean="0"/>
              <a:t>101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</a:t>
            </a:r>
            <a:r>
              <a:rPr lang="en-GB" sz="1400" dirty="0"/>
              <a:t>more details see</a:t>
            </a:r>
            <a:r>
              <a:rPr lang="en-GB" sz="1400" dirty="0" smtClean="0"/>
              <a:t>: </a:t>
            </a:r>
            <a:r>
              <a:rPr lang="en-GB" sz="1400" dirty="0" smtClean="0">
                <a:hlinkClick r:id="rId2"/>
              </a:rPr>
              <a:t>ECE/TRANS/WP.29/1129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131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Highlights of the March 2017 session of WP.29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United Nations</cp:lastModifiedBy>
  <cp:revision>162</cp:revision>
  <cp:lastPrinted>2017-05-29T09:13:01Z</cp:lastPrinted>
  <dcterms:created xsi:type="dcterms:W3CDTF">2014-05-01T14:51:01Z</dcterms:created>
  <dcterms:modified xsi:type="dcterms:W3CDTF">2017-05-29T09:14:05Z</dcterms:modified>
</cp:coreProperties>
</file>