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7" r:id="rId3"/>
    <p:sldId id="264" r:id="rId4"/>
    <p:sldId id="271" r:id="rId5"/>
    <p:sldId id="272" r:id="rId6"/>
    <p:sldId id="273" r:id="rId7"/>
    <p:sldId id="275" r:id="rId8"/>
    <p:sldId id="277" r:id="rId9"/>
    <p:sldId id="27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F7699-B4E7-443D-A65D-2AF44088A05D}" type="datetimeFigureOut">
              <a:rPr lang="de-DE" smtClean="0"/>
              <a:pPr/>
              <a:t>13.09.2018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24D98-EC5C-4250-A801-484C10BF4B3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19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15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3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69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86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3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1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4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BB4F5-A6ED-407A-9472-720039099F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de-DE" sz="1800" u="sng" dirty="0"/>
              <a:t>Informal </a:t>
            </a:r>
            <a:r>
              <a:rPr lang="de-DE" sz="1800" u="sng" dirty="0" err="1"/>
              <a:t>document</a:t>
            </a:r>
            <a:r>
              <a:rPr lang="de-DE" sz="1800" dirty="0"/>
              <a:t> </a:t>
            </a:r>
            <a:r>
              <a:rPr lang="de-DE" sz="1800" b="1" dirty="0" smtClean="0"/>
              <a:t>GRBP-68-23</a:t>
            </a:r>
            <a:r>
              <a:rPr lang="de-DE" sz="1800" b="1" u="sng" dirty="0" smtClean="0"/>
              <a:t> </a:t>
            </a:r>
            <a:r>
              <a:rPr lang="de-DE" sz="1800" b="1" u="sng" dirty="0"/>
              <a:t/>
            </a:r>
            <a:br>
              <a:rPr lang="de-DE" sz="1800" b="1" u="sng" dirty="0"/>
            </a:br>
            <a:r>
              <a:rPr lang="en-US" sz="1800" dirty="0"/>
              <a:t>68</a:t>
            </a:r>
            <a:r>
              <a:rPr lang="en-US" sz="1800" baseline="30000" dirty="0"/>
              <a:t>th</a:t>
            </a:r>
            <a:r>
              <a:rPr lang="en-US" sz="1800" dirty="0"/>
              <a:t> GRBP session, 12-14 September 2018, </a:t>
            </a:r>
            <a:br>
              <a:rPr lang="en-US" sz="1800" dirty="0"/>
            </a:br>
            <a:r>
              <a:rPr lang="de-DE" sz="1800" dirty="0"/>
              <a:t>Agenda item 6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sz="3600" b="1" dirty="0"/>
              <a:t>Snow </a:t>
            </a:r>
            <a:r>
              <a:rPr lang="en-US" sz="3600" b="1" dirty="0" err="1"/>
              <a:t>tyres</a:t>
            </a:r>
            <a:r>
              <a:rPr lang="en-US" sz="3600" b="1" dirty="0"/>
              <a:t> provisions - status report </a:t>
            </a:r>
            <a:endParaRPr lang="en-US" sz="2400" b="1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dirty="0"/>
              <a:t>Submitted by the group of interested experts from</a:t>
            </a:r>
          </a:p>
          <a:p>
            <a:pPr marL="0" indent="0">
              <a:buNone/>
            </a:pPr>
            <a:r>
              <a:rPr lang="en-US" dirty="0"/>
              <a:t>	Germany, BIPAVER, ETRTO, Finland, France, Japan </a:t>
            </a:r>
          </a:p>
          <a:p>
            <a:pPr marL="0" indent="0">
              <a:buNone/>
            </a:pPr>
            <a:r>
              <a:rPr lang="en-US" dirty="0"/>
              <a:t>	and Russian Federation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68th GRBP, 12-14 September 2018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307854" y="6356350"/>
            <a:ext cx="4114800" cy="365125"/>
          </a:xfrm>
        </p:spPr>
        <p:txBody>
          <a:bodyPr/>
          <a:lstStyle/>
          <a:p>
            <a:pPr algn="r">
              <a:defRPr/>
            </a:pPr>
            <a:fld id="{039723C8-AEA4-4169-8E87-F515E30F2E45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1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considerations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662138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To develop snow </a:t>
            </a:r>
            <a:r>
              <a:rPr lang="en-US" dirty="0" err="1"/>
              <a:t>tyre</a:t>
            </a:r>
            <a:r>
              <a:rPr lang="en-US" dirty="0"/>
              <a:t> provisions for </a:t>
            </a:r>
            <a:r>
              <a:rPr lang="en-US" b="1" dirty="0"/>
              <a:t>all </a:t>
            </a:r>
            <a:r>
              <a:rPr lang="en-US" dirty="0"/>
              <a:t>C1, C2 and C3 </a:t>
            </a:r>
            <a:r>
              <a:rPr lang="en-US" dirty="0" err="1"/>
              <a:t>tyres</a:t>
            </a:r>
            <a:r>
              <a:rPr lang="en-US" dirty="0"/>
              <a:t> (including retreaded </a:t>
            </a:r>
            <a:r>
              <a:rPr lang="en-US" dirty="0" err="1"/>
              <a:t>tyres</a:t>
            </a:r>
            <a:r>
              <a:rPr lang="en-US" dirty="0"/>
              <a:t>) for use on M , N and O vehicle categories, as it is already existing for snow </a:t>
            </a:r>
            <a:r>
              <a:rPr lang="en-US" dirty="0" err="1"/>
              <a:t>tyres</a:t>
            </a:r>
            <a:r>
              <a:rPr lang="en-US" dirty="0"/>
              <a:t> (R117).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Designation of </a:t>
            </a:r>
            <a:r>
              <a:rPr lang="en-US" dirty="0" err="1"/>
              <a:t>tyres</a:t>
            </a:r>
            <a:r>
              <a:rPr lang="en-US" dirty="0"/>
              <a:t> for use in winter/snow conditions.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Marking these </a:t>
            </a:r>
            <a:r>
              <a:rPr lang="en-US" dirty="0" err="1"/>
              <a:t>tyres</a:t>
            </a:r>
            <a:r>
              <a:rPr lang="en-US" dirty="0"/>
              <a:t> to reflect on their designation.</a:t>
            </a:r>
            <a:br>
              <a:rPr lang="en-US" dirty="0"/>
            </a:b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Appropriate qualification criteria for </a:t>
            </a:r>
            <a:r>
              <a:rPr lang="en-US" dirty="0" err="1"/>
              <a:t>tyres</a:t>
            </a:r>
            <a:r>
              <a:rPr lang="en-US" dirty="0"/>
              <a:t> designated for use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in winter / snow conditions.</a:t>
            </a:r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61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104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Activities related to this subject since 86</a:t>
            </a:r>
            <a:r>
              <a:rPr lang="en-US" baseline="30000" dirty="0"/>
              <a:t>th</a:t>
            </a:r>
            <a:r>
              <a:rPr lang="en-US" dirty="0"/>
              <a:t> session of GRRF</a:t>
            </a:r>
            <a:br>
              <a:rPr lang="en-US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8138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de-DE" dirty="0"/>
              <a:t>Meeting (in </a:t>
            </a:r>
            <a:r>
              <a:rPr lang="de-DE" dirty="0" err="1"/>
              <a:t>person</a:t>
            </a:r>
            <a:r>
              <a:rPr lang="de-DE" dirty="0"/>
              <a:t> + </a:t>
            </a:r>
            <a:r>
              <a:rPr lang="de-DE" dirty="0" err="1"/>
              <a:t>Webex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experts</a:t>
            </a:r>
            <a:r>
              <a:rPr lang="de-DE" dirty="0"/>
              <a:t>, </a:t>
            </a:r>
            <a:r>
              <a:rPr lang="de-DE" dirty="0" err="1"/>
              <a:t>July</a:t>
            </a:r>
            <a:r>
              <a:rPr lang="de-DE" dirty="0"/>
              <a:t> 31</a:t>
            </a:r>
            <a:r>
              <a:rPr lang="de-DE" baseline="30000" dirty="0"/>
              <a:t>st</a:t>
            </a:r>
            <a:r>
              <a:rPr lang="de-DE" dirty="0"/>
              <a:t>, 2018, at </a:t>
            </a:r>
            <a:r>
              <a:rPr lang="de-DE" dirty="0" err="1"/>
              <a:t>Munich</a:t>
            </a:r>
            <a:r>
              <a:rPr lang="de-DE" dirty="0"/>
              <a:t>, </a:t>
            </a:r>
            <a:r>
              <a:rPr lang="de-DE" dirty="0" err="1"/>
              <a:t>hosted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Germany (TÜV SÜD); </a:t>
            </a:r>
            <a:r>
              <a:rPr lang="de-DE" dirty="0" err="1"/>
              <a:t>attended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delegations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ETRTO, BIPAVER, Finland, Japan and Germany.</a:t>
            </a:r>
            <a:br>
              <a:rPr lang="de-DE" dirty="0"/>
            </a:b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 err="1"/>
              <a:t>Proposals</a:t>
            </a:r>
            <a:r>
              <a:rPr lang="de-DE" dirty="0"/>
              <a:t> </a:t>
            </a:r>
            <a:r>
              <a:rPr lang="de-DE" dirty="0" err="1"/>
              <a:t>submitted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meeting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delegations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ETRTO, Germany , France, </a:t>
            </a:r>
            <a:r>
              <a:rPr lang="de-DE" dirty="0" err="1"/>
              <a:t>Russian</a:t>
            </a:r>
            <a:r>
              <a:rPr lang="de-DE" dirty="0"/>
              <a:t> </a:t>
            </a:r>
            <a:r>
              <a:rPr lang="de-DE" dirty="0" err="1"/>
              <a:t>Federation</a:t>
            </a:r>
            <a:r>
              <a:rPr lang="de-DE" dirty="0"/>
              <a:t> and </a:t>
            </a:r>
            <a:r>
              <a:rPr lang="de-DE" dirty="0" err="1"/>
              <a:t>Finland</a:t>
            </a:r>
            <a:r>
              <a:rPr lang="de-DE" dirty="0"/>
              <a:t>.</a:t>
            </a:r>
            <a:br>
              <a:rPr lang="de-DE" dirty="0"/>
            </a:br>
            <a:endParaRPr lang="de-DE" dirty="0"/>
          </a:p>
          <a:p>
            <a:r>
              <a:rPr lang="de-DE" dirty="0"/>
              <a:t>Meeting </a:t>
            </a:r>
            <a:r>
              <a:rPr lang="de-DE" dirty="0" err="1"/>
              <a:t>for</a:t>
            </a:r>
            <a:r>
              <a:rPr lang="de-DE" dirty="0"/>
              <a:t> review and </a:t>
            </a:r>
            <a:r>
              <a:rPr lang="de-DE" dirty="0" err="1"/>
              <a:t>alignment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en-US" dirty="0"/>
              <a:t>Russian Federation, September 12</a:t>
            </a:r>
            <a:r>
              <a:rPr lang="en-US" baseline="30000" dirty="0"/>
              <a:t>th</a:t>
            </a:r>
            <a:r>
              <a:rPr lang="en-US" dirty="0"/>
              <a:t>, 2018 at Geneva.</a:t>
            </a:r>
          </a:p>
          <a:p>
            <a:pPr marL="0" indent="0">
              <a:buNone/>
            </a:pPr>
            <a:r>
              <a:rPr lang="en-US" dirty="0"/>
              <a:t>   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68th GRBP, 12-14 September 2018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256098" y="6356350"/>
            <a:ext cx="4114800" cy="365125"/>
          </a:xfrm>
        </p:spPr>
        <p:txBody>
          <a:bodyPr/>
          <a:lstStyle/>
          <a:p>
            <a:pPr algn="r">
              <a:defRPr/>
            </a:pPr>
            <a:fld id="{039723C8-AEA4-4169-8E87-F515E30F2E45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9549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of the July 31</a:t>
            </a:r>
            <a:r>
              <a:rPr lang="en-US" baseline="30000" dirty="0"/>
              <a:t>st</a:t>
            </a:r>
            <a:r>
              <a:rPr lang="en-US" dirty="0"/>
              <a:t> meeting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GRRF supported the scenario 2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on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scenarios</a:t>
            </a:r>
            <a:r>
              <a:rPr lang="de-DE" dirty="0"/>
              <a:t> </a:t>
            </a:r>
          </a:p>
          <a:p>
            <a:pPr>
              <a:buNone/>
            </a:pPr>
            <a:r>
              <a:rPr lang="de-DE" dirty="0" err="1"/>
              <a:t>presented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GRRF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86</a:t>
            </a:r>
            <a:r>
              <a:rPr lang="de-DE" baseline="30000" dirty="0"/>
              <a:t>th</a:t>
            </a:r>
            <a:r>
              <a:rPr lang="de-DE" dirty="0"/>
              <a:t> </a:t>
            </a:r>
            <a:r>
              <a:rPr lang="de-DE" dirty="0" err="1"/>
              <a:t>session</a:t>
            </a:r>
            <a:r>
              <a:rPr lang="de-DE" dirty="0"/>
              <a:t> (GRRF-86-09, </a:t>
            </a:r>
          </a:p>
          <a:p>
            <a:pPr>
              <a:buNone/>
            </a:pPr>
            <a:r>
              <a:rPr lang="de-DE" dirty="0" err="1"/>
              <a:t>February</a:t>
            </a:r>
            <a:r>
              <a:rPr lang="de-DE" dirty="0"/>
              <a:t> 2018).</a:t>
            </a:r>
          </a:p>
          <a:p>
            <a:pPr>
              <a:buNone/>
            </a:pPr>
            <a:r>
              <a:rPr lang="en-US" dirty="0"/>
              <a:t>The meeting on July 31</a:t>
            </a:r>
            <a:r>
              <a:rPr lang="en-US" baseline="30000" dirty="0"/>
              <a:t>st</a:t>
            </a:r>
            <a:r>
              <a:rPr lang="en-US" dirty="0"/>
              <a:t> had the purpose to prepare snow </a:t>
            </a:r>
            <a:r>
              <a:rPr lang="en-US" dirty="0" err="1"/>
              <a:t>tyre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provisions according to this scenario.</a:t>
            </a:r>
          </a:p>
          <a:p>
            <a:pPr>
              <a:buNone/>
            </a:pPr>
            <a:r>
              <a:rPr lang="en-US" dirty="0"/>
              <a:t>Option 2 for Regulatory scenarios:</a:t>
            </a:r>
          </a:p>
          <a:p>
            <a:r>
              <a:rPr lang="en-GB" dirty="0"/>
              <a:t>Integrate special use and studded tyres in Regulation No. 117 (“R117”) for snow performance only,</a:t>
            </a:r>
          </a:p>
          <a:p>
            <a:r>
              <a:rPr lang="fr-CH" dirty="0" err="1">
                <a:sym typeface="Wingdings" panose="05000000000000000000" pitchFamily="2" charset="2"/>
              </a:rPr>
              <a:t>Extend</a:t>
            </a:r>
            <a:r>
              <a:rPr lang="fr-CH" dirty="0">
                <a:sym typeface="Wingdings" panose="05000000000000000000" pitchFamily="2" charset="2"/>
              </a:rPr>
              <a:t> scope of R117 </a:t>
            </a:r>
            <a:r>
              <a:rPr lang="fr-CH" dirty="0" err="1">
                <a:sym typeface="Wingdings" panose="05000000000000000000" pitchFamily="2" charset="2"/>
              </a:rPr>
              <a:t>accordingly</a:t>
            </a:r>
            <a:r>
              <a:rPr lang="fr-CH" dirty="0">
                <a:sym typeface="Wingdings" panose="05000000000000000000" pitchFamily="2" charset="2"/>
              </a:rPr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fr-CH" dirty="0"/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66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Extended Scope of Regulation No. 117</a:t>
            </a:r>
          </a:p>
          <a:p>
            <a:pPr>
              <a:buNone/>
            </a:pPr>
            <a:r>
              <a:rPr lang="en-US" dirty="0"/>
              <a:t>Uniform provisions concerning the approval of </a:t>
            </a:r>
            <a:r>
              <a:rPr lang="en-US" dirty="0" err="1"/>
              <a:t>tyres</a:t>
            </a:r>
            <a:r>
              <a:rPr lang="en-US" dirty="0"/>
              <a:t> with regard to </a:t>
            </a:r>
          </a:p>
          <a:p>
            <a:pPr>
              <a:buNone/>
            </a:pPr>
            <a:r>
              <a:rPr lang="en-US" dirty="0"/>
              <a:t>rolling sound emissions and/or to adhesion on wet surfaces and/or to </a:t>
            </a:r>
          </a:p>
          <a:p>
            <a:pPr>
              <a:buNone/>
            </a:pPr>
            <a:r>
              <a:rPr lang="en-US" dirty="0"/>
              <a:t>rolling resistance </a:t>
            </a:r>
            <a:r>
              <a:rPr lang="en-US" b="1" u="sng" dirty="0"/>
              <a:t>and/or snow performance.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endParaRPr lang="fr-CH" b="1" dirty="0"/>
          </a:p>
          <a:p>
            <a:pPr>
              <a:buNone/>
            </a:pPr>
            <a:r>
              <a:rPr lang="fr-CH" b="1" dirty="0"/>
              <a:t> </a:t>
            </a:r>
          </a:p>
          <a:p>
            <a:pPr>
              <a:buNone/>
            </a:pPr>
            <a:endParaRPr lang="fr-CH" dirty="0"/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0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Amended Definition</a:t>
            </a:r>
          </a:p>
          <a:p>
            <a:pPr>
              <a:buNone/>
            </a:pPr>
            <a:r>
              <a:rPr lang="en-US" b="1" dirty="0"/>
              <a:t>“</a:t>
            </a:r>
            <a:r>
              <a:rPr lang="en-US" b="1" strike="sngStrike" dirty="0"/>
              <a:t>Snow</a:t>
            </a:r>
            <a:r>
              <a:rPr lang="en-US" b="1" dirty="0"/>
              <a:t> </a:t>
            </a:r>
            <a:r>
              <a:rPr lang="en-US" b="1" dirty="0" err="1"/>
              <a:t>Tyre</a:t>
            </a:r>
            <a:r>
              <a:rPr lang="en-US" b="1" dirty="0"/>
              <a:t> for use in severe snow conditions</a:t>
            </a:r>
            <a:r>
              <a:rPr lang="en-US" dirty="0"/>
              <a:t> means a </a:t>
            </a:r>
            <a:r>
              <a:rPr lang="en-US" b="1" dirty="0"/>
              <a:t>Snow or </a:t>
            </a:r>
          </a:p>
          <a:p>
            <a:pPr>
              <a:buNone/>
            </a:pPr>
            <a:r>
              <a:rPr lang="en-US" b="1" dirty="0"/>
              <a:t>Special Use </a:t>
            </a:r>
            <a:r>
              <a:rPr lang="en-US" dirty="0" err="1"/>
              <a:t>tyre</a:t>
            </a:r>
            <a:r>
              <a:rPr lang="en-US" dirty="0"/>
              <a:t> whose tread pattern, tread compound or structure is </a:t>
            </a:r>
          </a:p>
          <a:p>
            <a:pPr>
              <a:buNone/>
            </a:pPr>
            <a:r>
              <a:rPr lang="en-US" dirty="0"/>
              <a:t>specifically designed to be used in severe snow conditions and that </a:t>
            </a:r>
          </a:p>
          <a:p>
            <a:pPr>
              <a:buNone/>
            </a:pPr>
            <a:r>
              <a:rPr lang="en-US" dirty="0"/>
              <a:t>fulfils the requirements of paragraph 6.4. of this Regulation”.</a:t>
            </a:r>
            <a:endParaRPr lang="en-US" b="1" u="sng" dirty="0"/>
          </a:p>
          <a:p>
            <a:pPr>
              <a:buNone/>
            </a:pPr>
            <a:endParaRPr lang="fr-CH" dirty="0"/>
          </a:p>
          <a:p>
            <a:pPr lvl="1"/>
            <a:endParaRPr lang="fr-CH" dirty="0"/>
          </a:p>
          <a:p>
            <a:pPr lvl="1"/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58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Amendment in Approval Number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/>
              <a:t>Additional suffix “Snow performance level” to the approval number to identify specific Regulations on </a:t>
            </a:r>
            <a:r>
              <a:rPr lang="en-US" dirty="0" err="1"/>
              <a:t>tyre</a:t>
            </a:r>
            <a:r>
              <a:rPr lang="en-US" dirty="0"/>
              <a:t> performance parameters: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 dirty="0"/>
              <a:t>A specific suffix (</a:t>
            </a:r>
            <a:r>
              <a:rPr lang="en-US" b="1" dirty="0" err="1"/>
              <a:t>t.b.d</a:t>
            </a:r>
            <a:r>
              <a:rPr lang="en-US" b="1" dirty="0"/>
              <a:t>.) to the Type Approval number to identify conformity to the requirements on snow performance</a:t>
            </a:r>
            <a:r>
              <a:rPr lang="en-US" dirty="0"/>
              <a:t> will be created  for </a:t>
            </a:r>
            <a:r>
              <a:rPr lang="en-US" dirty="0" err="1"/>
              <a:t>tyres</a:t>
            </a:r>
            <a:r>
              <a:rPr lang="en-US" dirty="0"/>
              <a:t> Type approved for snow performance.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ru-RU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191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Draft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/</a:t>
            </a:r>
            <a:r>
              <a:rPr lang="de-DE" dirty="0" err="1"/>
              <a:t>amended</a:t>
            </a:r>
            <a:r>
              <a:rPr lang="de-DE" dirty="0"/>
              <a:t> </a:t>
            </a:r>
            <a:r>
              <a:rPr lang="de-DE" dirty="0" err="1"/>
              <a:t>snow</a:t>
            </a:r>
            <a:r>
              <a:rPr lang="de-DE" dirty="0"/>
              <a:t> </a:t>
            </a:r>
            <a:r>
              <a:rPr lang="de-DE" dirty="0" err="1"/>
              <a:t>tyre</a:t>
            </a:r>
            <a:r>
              <a:rPr lang="de-DE" dirty="0"/>
              <a:t> </a:t>
            </a:r>
            <a:r>
              <a:rPr lang="de-DE" dirty="0" err="1"/>
              <a:t>provisions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Amended title of Annex 7 </a:t>
            </a:r>
          </a:p>
          <a:p>
            <a:pPr>
              <a:buNone/>
            </a:pPr>
            <a:r>
              <a:rPr lang="en-US" dirty="0"/>
              <a:t>“Procedures for snow performance testing relative to </a:t>
            </a:r>
            <a:r>
              <a:rPr lang="en-US" b="1" dirty="0" err="1"/>
              <a:t>tyre</a:t>
            </a:r>
            <a:r>
              <a:rPr lang="en-US" b="1" dirty="0"/>
              <a:t> for use in </a:t>
            </a:r>
          </a:p>
          <a:p>
            <a:pPr>
              <a:buNone/>
            </a:pPr>
            <a:r>
              <a:rPr lang="en-US" b="1" dirty="0"/>
              <a:t>severe snow conditions”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To be further investigated:</a:t>
            </a:r>
          </a:p>
          <a:p>
            <a:r>
              <a:rPr lang="en-US" dirty="0"/>
              <a:t>Amendment of qualification criteria for special use </a:t>
            </a:r>
            <a:r>
              <a:rPr lang="en-US" dirty="0" err="1"/>
              <a:t>tyres</a:t>
            </a:r>
            <a:r>
              <a:rPr lang="en-US" dirty="0"/>
              <a:t> category (e.g. POR </a:t>
            </a:r>
            <a:r>
              <a:rPr lang="en-US" dirty="0" err="1"/>
              <a:t>tyres</a:t>
            </a:r>
            <a:r>
              <a:rPr lang="en-US" dirty="0"/>
              <a:t>).</a:t>
            </a:r>
          </a:p>
          <a:p>
            <a:r>
              <a:rPr lang="en-US" dirty="0"/>
              <a:t>Upgraded definition of </a:t>
            </a:r>
            <a:r>
              <a:rPr lang="en-US" dirty="0" err="1"/>
              <a:t>tyre</a:t>
            </a:r>
            <a:r>
              <a:rPr lang="en-US" dirty="0"/>
              <a:t> for use in severe snow conditions.</a:t>
            </a:r>
          </a:p>
          <a:p>
            <a:r>
              <a:rPr lang="en-US" dirty="0"/>
              <a:t>Feasibility of including tires with nominal rim diameter code </a:t>
            </a:r>
            <a:r>
              <a:rPr lang="en-US" u="sng" dirty="0"/>
              <a:t>&gt;</a:t>
            </a:r>
            <a:r>
              <a:rPr lang="en-US" dirty="0"/>
              <a:t> 25 into the </a:t>
            </a:r>
            <a:br>
              <a:rPr lang="en-US" dirty="0"/>
            </a:br>
            <a:r>
              <a:rPr lang="en-US" dirty="0"/>
              <a:t>R 117.</a:t>
            </a:r>
          </a:p>
          <a:p>
            <a:r>
              <a:rPr lang="en-US" dirty="0"/>
              <a:t>Transitional provisions.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063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90F7345-9A94-46B9-B759-BCC94705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Next</a:t>
            </a:r>
            <a:r>
              <a:rPr lang="fr-BE" dirty="0"/>
              <a:t> meeting of the group of </a:t>
            </a:r>
            <a:r>
              <a:rPr lang="fr-BE" dirty="0" err="1"/>
              <a:t>interested</a:t>
            </a:r>
            <a:r>
              <a:rPr lang="fr-BE" dirty="0"/>
              <a:t> experts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9CE0B-31B2-4414-8528-520873C90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December 3</a:t>
            </a:r>
            <a:r>
              <a:rPr lang="en-GB" baseline="30000" dirty="0"/>
              <a:t>rd</a:t>
            </a:r>
            <a:r>
              <a:rPr lang="en-GB" dirty="0"/>
              <a:t> (14:00 – 18:00) and 4</a:t>
            </a:r>
            <a:r>
              <a:rPr lang="en-GB" baseline="30000" dirty="0"/>
              <a:t>th</a:t>
            </a:r>
            <a:r>
              <a:rPr lang="en-GB" dirty="0"/>
              <a:t> (9:00 – 13:00) ETRTO office (tbc)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F66C291-ADB4-4863-A3D6-B516879A4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68th GRBP, 12-14 September 2018</a:t>
            </a:r>
            <a:endParaRPr lang="ru-RU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0E83799-342B-4948-9A4A-F45FA05D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BB4F5-A6ED-407A-9472-720039099F8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26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Informal document GRBP-68-23  68th GRBP session, 12-14 September 2018,  Agenda item 6 </vt:lpstr>
      <vt:lpstr>Objective of the considerations</vt:lpstr>
      <vt:lpstr>Activities related to this subject since 86th session of GRRF </vt:lpstr>
      <vt:lpstr>Objective of the July 31st meeting</vt:lpstr>
      <vt:lpstr>Draft of new/amended snow tyre provisions</vt:lpstr>
      <vt:lpstr>Draft of new/amended snow tyre provisions</vt:lpstr>
      <vt:lpstr>Draft of new/amended snow tyre provisions</vt:lpstr>
      <vt:lpstr>Draft of new/amended snow tyre provisions</vt:lpstr>
      <vt:lpstr>Next meeting of the group of interested experts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Бочаров</dc:creator>
  <cp:lastModifiedBy>Konstantin Glukhenkiy</cp:lastModifiedBy>
  <cp:revision>186</cp:revision>
  <dcterms:created xsi:type="dcterms:W3CDTF">2017-08-21T08:04:34Z</dcterms:created>
  <dcterms:modified xsi:type="dcterms:W3CDTF">2018-09-13T07:08:56Z</dcterms:modified>
</cp:coreProperties>
</file>