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>
        <p:scale>
          <a:sx n="93" d="100"/>
          <a:sy n="93" d="100"/>
        </p:scale>
        <p:origin x="-1560" y="259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15/10/2018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Lighting and Light-Signalling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906000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necessary, then sign to confirm your presence.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 smtClean="0"/>
              <a:t>At </a:t>
            </a:r>
            <a:r>
              <a:rPr lang="en-GB" sz="1800" dirty="0"/>
              <a:t>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Copies </a:t>
            </a:r>
            <a:r>
              <a:rPr lang="en-GB" sz="1800" dirty="0"/>
              <a:t>of </a:t>
            </a:r>
            <a:r>
              <a:rPr lang="en-GB" sz="1800" dirty="0" smtClean="0"/>
              <a:t>passport </a:t>
            </a:r>
            <a:r>
              <a:rPr lang="en-GB" sz="1800" dirty="0"/>
              <a:t>and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15-18 April 2019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</a:t>
            </a:r>
            <a:r>
              <a:rPr lang="en-GB" sz="1800" dirty="0" smtClean="0"/>
              <a:t>is </a:t>
            </a:r>
            <a:r>
              <a:rPr lang="en-GB" sz="1800" b="1" dirty="0" smtClean="0"/>
              <a:t>18 January 2019</a:t>
            </a:r>
            <a:endParaRPr lang="en-GB" sz="1800" b="1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For new graphics with notes, all text should be editable. </a:t>
            </a:r>
            <a:r>
              <a:rPr lang="en-US" sz="1800" b="1" dirty="0"/>
              <a:t>No text as an embedded image! </a:t>
            </a:r>
            <a:endParaRPr lang="en-GB" sz="1800" b="1" dirty="0" smtClean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GRE-80-15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(80th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23-26 October 2018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</a:t>
            </a:r>
            <a:r>
              <a:rPr lang="en-GB" sz="3300" dirty="0" smtClean="0">
                <a:solidFill>
                  <a:schemeClr val="bg1"/>
                </a:solidFill>
              </a:rPr>
              <a:t>recent session(s) </a:t>
            </a:r>
            <a:r>
              <a:rPr lang="en-GB" sz="3300" dirty="0" smtClean="0">
                <a:solidFill>
                  <a:schemeClr val="bg1"/>
                </a:solidFill>
              </a:rPr>
              <a:t>of WP.29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25658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chemeClr val="accent2"/>
                </a:solidFill>
              </a:rPr>
              <a:t>June 2018 </a:t>
            </a:r>
            <a:r>
              <a:rPr lang="en-GB" sz="2000" dirty="0">
                <a:solidFill>
                  <a:schemeClr val="accent2"/>
                </a:solidFill>
              </a:rPr>
              <a:t>(</a:t>
            </a:r>
            <a:r>
              <a:rPr lang="en-GB" sz="2000" dirty="0" smtClean="0">
                <a:solidFill>
                  <a:schemeClr val="accent2"/>
                </a:solidFill>
              </a:rPr>
              <a:t>175th</a:t>
            </a:r>
            <a:r>
              <a:rPr lang="en-GB" sz="2000" dirty="0" smtClean="0">
                <a:solidFill>
                  <a:schemeClr val="accent2"/>
                </a:solidFill>
              </a:rPr>
              <a:t>)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 new "</a:t>
            </a:r>
            <a:r>
              <a:rPr lang="en-US" sz="2000" dirty="0" err="1"/>
              <a:t>Groupe</a:t>
            </a:r>
            <a:r>
              <a:rPr lang="en-US" sz="2000" dirty="0"/>
              <a:t> de Rapporteurs pour les </a:t>
            </a:r>
            <a:r>
              <a:rPr lang="en-US" sz="2000" dirty="0" err="1"/>
              <a:t>Véhicules</a:t>
            </a:r>
            <a:r>
              <a:rPr lang="en-US" sz="2000" dirty="0"/>
              <a:t> </a:t>
            </a:r>
            <a:r>
              <a:rPr lang="en-US" sz="2000" dirty="0" err="1"/>
              <a:t>Autonomes</a:t>
            </a:r>
            <a:r>
              <a:rPr lang="en-US" sz="2000" dirty="0"/>
              <a:t>" (GRVA) established on the basis of GRRF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Some former GRRF activities reallocated to other </a:t>
            </a:r>
            <a:r>
              <a:rPr lang="en-US" sz="2000" dirty="0" smtClean="0"/>
              <a:t>GRs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Request by </a:t>
            </a:r>
            <a:r>
              <a:rPr lang="en-US" sz="2000" dirty="0"/>
              <a:t>IWG on </a:t>
            </a:r>
            <a:r>
              <a:rPr lang="en-US" sz="2000" dirty="0" smtClean="0"/>
              <a:t>IWVTA to amend approval numbering in UN </a:t>
            </a:r>
            <a:r>
              <a:rPr lang="en-US" sz="2000" dirty="0"/>
              <a:t>Regulations Nos. 37, </a:t>
            </a:r>
            <a:r>
              <a:rPr lang="en-US" sz="2000" dirty="0" smtClean="0"/>
              <a:t>99 and 128 to </a:t>
            </a:r>
            <a:r>
              <a:rPr lang="en-US" sz="2000" smtClean="0"/>
              <a:t>align it with </a:t>
            </a:r>
            <a:r>
              <a:rPr lang="en-US" sz="2000" dirty="0"/>
              <a:t>Schedule </a:t>
            </a:r>
            <a:r>
              <a:rPr lang="en-US" sz="2000" dirty="0" smtClean="0"/>
              <a:t>4 of the revised 1958 Agreement</a:t>
            </a:r>
            <a:endParaRPr lang="en-US" sz="20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Discussion </a:t>
            </a:r>
            <a:r>
              <a:rPr lang="en-US" sz="2000" dirty="0"/>
              <a:t>on DETA </a:t>
            </a:r>
            <a:r>
              <a:rPr lang="en-US" sz="2000" dirty="0" smtClean="0"/>
              <a:t>financing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 </a:t>
            </a:r>
            <a:r>
              <a:rPr lang="en-US" sz="2000" dirty="0"/>
              <a:t>new edition of the “Blue Book” presented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Presentation of </a:t>
            </a:r>
            <a:r>
              <a:rPr lang="en-US" sz="2000" dirty="0" err="1"/>
              <a:t>SafeFITS</a:t>
            </a:r>
            <a:r>
              <a:rPr lang="en-US" sz="2000" dirty="0"/>
              <a:t>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For more details see: </a:t>
            </a:r>
            <a:r>
              <a:rPr lang="en-US" sz="2000" dirty="0" smtClean="0"/>
              <a:t>ECE/TRANS/WP.29/1139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16742</TotalTime>
  <Words>278</Words>
  <Application>Microsoft Office PowerPoint</Application>
  <PresentationFormat>A4 Paper (210x297 mm)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Lighting and Light-Signalling General information and WP.29 highlights</vt:lpstr>
      <vt:lpstr>Highlights of the recent session(s) of WP.29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Konstantin Glukhenkiy</cp:lastModifiedBy>
  <cp:revision>181</cp:revision>
  <cp:lastPrinted>2014-10-16T12:37:31Z</cp:lastPrinted>
  <dcterms:created xsi:type="dcterms:W3CDTF">2014-03-30T12:17:15Z</dcterms:created>
  <dcterms:modified xsi:type="dcterms:W3CDTF">2018-10-15T09:12:57Z</dcterms:modified>
</cp:coreProperties>
</file>