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906000" cy="6858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581" autoAdjust="0"/>
  </p:normalViewPr>
  <p:slideViewPr>
    <p:cSldViewPr>
      <p:cViewPr>
        <p:scale>
          <a:sx n="114" d="100"/>
          <a:sy n="114" d="100"/>
        </p:scale>
        <p:origin x="-1188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75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75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09/01/2018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720725"/>
            <a:ext cx="52006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Pollution and Energy (GRPE)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</a:t>
            </a:r>
            <a:r>
              <a:rPr lang="en-GB" sz="1800" dirty="0" smtClean="0"/>
              <a:t>contact data (especially </a:t>
            </a:r>
            <a:r>
              <a:rPr lang="en-GB" sz="1800" dirty="0"/>
              <a:t>the email-address) and correct them, if </a:t>
            </a:r>
            <a:r>
              <a:rPr lang="en-GB" sz="1800" dirty="0" smtClean="0"/>
              <a:t>necessary</a:t>
            </a:r>
            <a:endParaRPr lang="en-GB" sz="1800" dirty="0"/>
          </a:p>
          <a:p>
            <a:pPr marL="266700"/>
            <a:r>
              <a:rPr lang="en-GB" sz="1800" dirty="0"/>
              <a:t>If your name </a:t>
            </a:r>
            <a:r>
              <a:rPr lang="en-GB" sz="1800" dirty="0" smtClean="0"/>
              <a:t>is not listed, </a:t>
            </a:r>
            <a:r>
              <a:rPr lang="en-GB" sz="1800" dirty="0"/>
              <a:t>fill out one of the registration forms annexed to the </a:t>
            </a:r>
            <a:r>
              <a:rPr lang="en-GB" sz="1800" dirty="0" smtClean="0"/>
              <a:t>file</a:t>
            </a:r>
            <a:endParaRPr lang="en-GB" sz="1800" dirty="0"/>
          </a:p>
          <a:p>
            <a:pPr marL="266700"/>
            <a:r>
              <a:rPr lang="en-GB" sz="1800" dirty="0"/>
              <a:t>At the end of the </a:t>
            </a:r>
            <a:r>
              <a:rPr lang="en-GB" sz="1800" dirty="0" smtClean="0"/>
              <a:t>session, </a:t>
            </a:r>
            <a:r>
              <a:rPr lang="en-GB" sz="1800" dirty="0"/>
              <a:t>we will circulate the </a:t>
            </a:r>
            <a:r>
              <a:rPr lang="en-GB" sz="1800" dirty="0" smtClean="0"/>
              <a:t>list of participants by email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A </a:t>
            </a:r>
            <a:r>
              <a:rPr lang="en-GB" sz="1800" dirty="0"/>
              <a:t>copy of the Passport and the </a:t>
            </a:r>
            <a:r>
              <a:rPr lang="en-GB" sz="1800" dirty="0" smtClean="0"/>
              <a:t>Car Registration papers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</a:t>
            </a:r>
            <a:r>
              <a:rPr lang="en-GB" sz="1800" b="1" dirty="0" smtClean="0"/>
              <a:t>(</a:t>
            </a:r>
            <a:r>
              <a:rPr lang="en-GB" sz="1800" b="1" dirty="0" smtClean="0"/>
              <a:t>77</a:t>
            </a:r>
            <a:r>
              <a:rPr lang="en-GB" sz="1800" b="1" baseline="30000" dirty="0" smtClean="0"/>
              <a:t>th</a:t>
            </a:r>
            <a:r>
              <a:rPr lang="en-GB" sz="1800" b="1" dirty="0" smtClean="0"/>
              <a:t>) session</a:t>
            </a:r>
            <a:r>
              <a:rPr lang="en-GB" sz="1800" dirty="0" smtClean="0"/>
              <a:t> will </a:t>
            </a:r>
            <a:r>
              <a:rPr lang="en-GB" sz="1800" dirty="0"/>
              <a:t>be held </a:t>
            </a:r>
            <a:r>
              <a:rPr lang="en-GB" sz="1800" dirty="0" smtClean="0"/>
              <a:t>on </a:t>
            </a:r>
            <a:r>
              <a:rPr lang="en-GB" sz="1800" b="1" dirty="0" smtClean="0"/>
              <a:t>6-8 June </a:t>
            </a:r>
            <a:r>
              <a:rPr lang="en-GB" sz="1800" b="1" dirty="0" smtClean="0"/>
              <a:t>2018</a:t>
            </a:r>
            <a:endParaRPr lang="en-GB" sz="1800" dirty="0" smtClean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</a:t>
            </a:r>
            <a:r>
              <a:rPr lang="en-GB" sz="1800" dirty="0" smtClean="0"/>
              <a:t>is </a:t>
            </a:r>
            <a:r>
              <a:rPr lang="en-GB" sz="1800" b="1" dirty="0" smtClean="0"/>
              <a:t>9 March 2018</a:t>
            </a:r>
            <a:endParaRPr lang="en-GB" sz="1800" b="1" dirty="0" smtClean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GRPE-76-09</a:t>
            </a:r>
            <a:endParaRPr lang="de-DE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76</a:t>
            </a:r>
            <a:r>
              <a:rPr lang="en-US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9–12 January 2018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1633</TotalTime>
  <Words>159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Working Party on Pollution and Energy (GRPE) General information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Miquel Gangonells</dc:creator>
  <cp:lastModifiedBy>Francois E. Guichard</cp:lastModifiedBy>
  <cp:revision>142</cp:revision>
  <cp:lastPrinted>2017-05-22T14:09:07Z</cp:lastPrinted>
  <dcterms:created xsi:type="dcterms:W3CDTF">2014-05-01T14:53:07Z</dcterms:created>
  <dcterms:modified xsi:type="dcterms:W3CDTF">2018-01-09T08:53:32Z</dcterms:modified>
</cp:coreProperties>
</file>