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>
        <p:scale>
          <a:sx n="114" d="100"/>
          <a:sy n="114" d="100"/>
        </p:scale>
        <p:origin x="-1188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09/01/2018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fileadmin/DAM/trans/doc/2017/wp29/ECE-TRANS-WP.29-1135e.pdf" TargetMode="External"/><Relationship Id="rId2" Type="http://schemas.openxmlformats.org/officeDocument/2006/relationships/hyperlink" Target="http://www.unece.org/fileadmin/DAM/trans/doc/2017/wp29/ECE-TRANS-WP29-1129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Highlights of the </a:t>
            </a:r>
            <a:r>
              <a:rPr lang="en-GB" sz="1800" dirty="0" smtClean="0">
                <a:solidFill>
                  <a:schemeClr val="bg1"/>
                </a:solidFill>
              </a:rPr>
              <a:t>June and November 2017 sessions </a:t>
            </a:r>
            <a:r>
              <a:rPr lang="en-GB" sz="1800" dirty="0" smtClean="0">
                <a:solidFill>
                  <a:schemeClr val="bg1"/>
                </a:solidFill>
              </a:rPr>
              <a:t>of WP.29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GRPE-76-10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76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9–12 January 2018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301208"/>
          </a:xfrm>
        </p:spPr>
        <p:txBody>
          <a:bodyPr>
            <a:normAutofit/>
          </a:bodyPr>
          <a:lstStyle/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u="sng" dirty="0" smtClean="0"/>
              <a:t>June 2017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400" dirty="0"/>
              <a:t>WP.29 endorsed the proposed route by GRPE to transpose the Worldwide harmonized Light vehicle Test Procedure (WLTP) into the 1958 Agreement (GRPE-75-18</a:t>
            </a:r>
            <a:r>
              <a:rPr lang="en-US" sz="1400" dirty="0" smtClean="0"/>
              <a:t>)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400" dirty="0"/>
              <a:t>WP.29 endorsed the extension of the mandate of the IWG on VIAQ until November 2020 </a:t>
            </a:r>
            <a:endParaRPr lang="en-US" sz="1400" dirty="0" smtClean="0"/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fr-CH" sz="1400" dirty="0" smtClean="0"/>
              <a:t>The IWG on PTI </a:t>
            </a:r>
            <a:r>
              <a:rPr lang="fr-CH" sz="1400" dirty="0" err="1" smtClean="0"/>
              <a:t>presented</a:t>
            </a:r>
            <a:r>
              <a:rPr lang="fr-CH" sz="1400" dirty="0" smtClean="0"/>
              <a:t> a </a:t>
            </a:r>
            <a:r>
              <a:rPr lang="fr-CH" sz="1400" dirty="0" err="1" smtClean="0"/>
              <a:t>proposal</a:t>
            </a:r>
            <a:r>
              <a:rPr lang="fr-CH" sz="1400" dirty="0" smtClean="0"/>
              <a:t> for provisions on CNG and LPG </a:t>
            </a:r>
            <a:r>
              <a:rPr lang="fr-CH" sz="1400" dirty="0" err="1" smtClean="0"/>
              <a:t>powered</a:t>
            </a:r>
            <a:r>
              <a:rPr lang="fr-CH" sz="1400" dirty="0" smtClean="0"/>
              <a:t> </a:t>
            </a:r>
            <a:r>
              <a:rPr lang="fr-CH" sz="1400" dirty="0" err="1" smtClean="0"/>
              <a:t>vehicles</a:t>
            </a:r>
            <a:r>
              <a:rPr lang="fr-CH" sz="1400" dirty="0" smtClean="0"/>
              <a:t> </a:t>
            </a:r>
            <a:r>
              <a:rPr lang="fr-CH" sz="1400" dirty="0" err="1" smtClean="0"/>
              <a:t>within</a:t>
            </a:r>
            <a:r>
              <a:rPr lang="fr-CH" sz="1400" dirty="0" smtClean="0"/>
              <a:t> the </a:t>
            </a:r>
            <a:r>
              <a:rPr lang="fr-CH" sz="1400" dirty="0" err="1" smtClean="0"/>
              <a:t>framework</a:t>
            </a:r>
            <a:r>
              <a:rPr lang="fr-CH" sz="1400" dirty="0" smtClean="0"/>
              <a:t> of the 1997 Agreement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fr-CH" sz="1400" dirty="0" smtClean="0"/>
              <a:t>New UN GTR on WLTP EVAP (No. 19) </a:t>
            </a:r>
            <a:r>
              <a:rPr lang="fr-CH" sz="1400" dirty="0" err="1" smtClean="0"/>
              <a:t>was</a:t>
            </a:r>
            <a:r>
              <a:rPr lang="fr-CH" sz="1400" dirty="0" smtClean="0"/>
              <a:t> </a:t>
            </a:r>
            <a:r>
              <a:rPr lang="fr-CH" sz="1400" dirty="0" err="1" smtClean="0"/>
              <a:t>established</a:t>
            </a:r>
            <a:endParaRPr lang="fr-CH" sz="1400" dirty="0" smtClean="0"/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fr-CH" sz="1400" dirty="0" err="1" smtClean="0"/>
              <a:t>Amend</a:t>
            </a:r>
            <a:r>
              <a:rPr lang="fr-CH" sz="1400" dirty="0" smtClean="0"/>
              <a:t>. 2 to UN GTR No. 15 (WLTP) </a:t>
            </a:r>
            <a:r>
              <a:rPr lang="fr-CH" sz="1400" dirty="0" err="1" smtClean="0"/>
              <a:t>was</a:t>
            </a:r>
            <a:r>
              <a:rPr lang="fr-CH" sz="1400" dirty="0" smtClean="0"/>
              <a:t> </a:t>
            </a:r>
            <a:r>
              <a:rPr lang="fr-CH" sz="1400" dirty="0" err="1" smtClean="0"/>
              <a:t>established</a:t>
            </a:r>
            <a:endParaRPr lang="fr-CH" sz="1400" dirty="0" smtClean="0"/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400" dirty="0"/>
              <a:t>China presented WP.29-172-21 to provide an overview on the development of the China Automotive Testing Cycle (CATC)</a:t>
            </a:r>
            <a:endParaRPr lang="en-GB" sz="1400" dirty="0" smtClean="0"/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u="sng" dirty="0" smtClean="0"/>
              <a:t>November 2017</a:t>
            </a:r>
            <a:endParaRPr lang="en-GB" sz="1400" u="sng" dirty="0" smtClean="0"/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GB" sz="1400" dirty="0" smtClean="0"/>
              <a:t>WP.29 had a brief discussion on the priorities of WP.29 and possible restructuration of the World Forum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GB" sz="1400" dirty="0" smtClean="0"/>
              <a:t>Entry into force of the Rev. 3 to the 1958 Agreement</a:t>
            </a:r>
          </a:p>
          <a:p>
            <a:pPr lvl="1" indent="0">
              <a:spcBef>
                <a:spcPts val="0"/>
              </a:spcBef>
              <a:buNone/>
            </a:pPr>
            <a:r>
              <a:rPr lang="en-GB" sz="1200" dirty="0" smtClean="0"/>
              <a:t>- Impact on the drafting of UN Regulations: particular attention to be given to transitional provisions</a:t>
            </a:r>
            <a:endParaRPr lang="en-GB" sz="1200" dirty="0" smtClean="0"/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GB" sz="1400" dirty="0" smtClean="0"/>
              <a:t>2 Proposals for amendments to UN Regulation No. 49 adopted by AC.1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GB" sz="1400" dirty="0" smtClean="0"/>
              <a:t>Amend. 3 to UN GTR No. 15 established </a:t>
            </a:r>
            <a:endParaRPr lang="en-GB" sz="1400" dirty="0"/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For </a:t>
            </a:r>
            <a:r>
              <a:rPr lang="en-GB" sz="1400" dirty="0"/>
              <a:t>more details see</a:t>
            </a:r>
            <a:r>
              <a:rPr lang="en-GB" sz="1400" dirty="0" smtClean="0"/>
              <a:t>: </a:t>
            </a:r>
            <a:r>
              <a:rPr lang="en-GB" sz="1400" dirty="0" smtClean="0">
                <a:hlinkClick r:id="rId2"/>
              </a:rPr>
              <a:t>ECE/TRANS/WP.29/1131</a:t>
            </a:r>
            <a:r>
              <a:rPr lang="en-GB" sz="1400" dirty="0" smtClean="0"/>
              <a:t> and </a:t>
            </a:r>
            <a:r>
              <a:rPr lang="en-GB" sz="1400" dirty="0" smtClean="0">
                <a:hlinkClick r:id="rId3"/>
              </a:rPr>
              <a:t>ECE/TRANS/WP.29/1135</a:t>
            </a: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2392</TotalTime>
  <Words>215</Words>
  <Application>Microsoft Office PowerPoint</Application>
  <PresentationFormat>A4 Paper (210x297 mm)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Working Party on Pollution and Energy (GRPE) Highlights of the June and November 2017 sessions of WP.29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Francois E. Guichard</cp:lastModifiedBy>
  <cp:revision>164</cp:revision>
  <cp:lastPrinted>2017-05-29T09:13:01Z</cp:lastPrinted>
  <dcterms:created xsi:type="dcterms:W3CDTF">2014-05-01T14:51:01Z</dcterms:created>
  <dcterms:modified xsi:type="dcterms:W3CDTF">2018-01-09T15:32:37Z</dcterms:modified>
</cp:coreProperties>
</file>