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0" r:id="rId4"/>
  </p:sldMasterIdLst>
  <p:notesMasterIdLst>
    <p:notesMasterId r:id="rId9"/>
  </p:notesMasterIdLst>
  <p:handoutMasterIdLst>
    <p:handoutMasterId r:id="rId10"/>
  </p:handoutMasterIdLst>
  <p:sldIdLst>
    <p:sldId id="301" r:id="rId5"/>
    <p:sldId id="296" r:id="rId6"/>
    <p:sldId id="302" r:id="rId7"/>
    <p:sldId id="303" r:id="rId8"/>
  </p:sldIdLst>
  <p:sldSz cx="9906000" cy="6858000" type="A4"/>
  <p:notesSz cx="6794500" cy="10007600"/>
  <p:custDataLst>
    <p:tags r:id="rId11"/>
  </p:custDataLst>
  <p:defaultTextStyle>
    <a:defPPr>
      <a:defRPr lang="de-DE"/>
    </a:defPPr>
    <a:lvl1pPr algn="l" rtl="0" fontAlgn="base">
      <a:spcBef>
        <a:spcPct val="5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33">
          <p15:clr>
            <a:srgbClr val="A4A3A4"/>
          </p15:clr>
        </p15:guide>
        <p15:guide id="2" orient="horz" pos="1102">
          <p15:clr>
            <a:srgbClr val="A4A3A4"/>
          </p15:clr>
        </p15:guide>
        <p15:guide id="3" orient="horz" pos="2750">
          <p15:clr>
            <a:srgbClr val="A4A3A4"/>
          </p15:clr>
        </p15:guide>
        <p15:guide id="4" orient="horz" pos="4004">
          <p15:clr>
            <a:srgbClr val="A4A3A4"/>
          </p15:clr>
        </p15:guide>
        <p15:guide id="5" orient="horz" pos="4206">
          <p15:clr>
            <a:srgbClr val="A4A3A4"/>
          </p15:clr>
        </p15:guide>
        <p15:guide id="6" orient="horz" pos="482">
          <p15:clr>
            <a:srgbClr val="A4A3A4"/>
          </p15:clr>
        </p15:guide>
        <p15:guide id="7" pos="5981">
          <p15:clr>
            <a:srgbClr val="A4A3A4"/>
          </p15:clr>
        </p15:guide>
        <p15:guide id="8" pos="3066">
          <p15:clr>
            <a:srgbClr val="A4A3A4"/>
          </p15:clr>
        </p15:guide>
        <p15:guide id="9" pos="3156">
          <p15:clr>
            <a:srgbClr val="A4A3A4"/>
          </p15:clr>
        </p15:guide>
        <p15:guide id="10" pos="25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666"/>
    <a:srgbClr val="5F1939"/>
    <a:srgbClr val="95A844"/>
    <a:srgbClr val="C2CCA6"/>
    <a:srgbClr val="C6DFE7"/>
    <a:srgbClr val="D8AA00"/>
    <a:srgbClr val="F6E5BC"/>
    <a:srgbClr val="A21E4D"/>
    <a:srgbClr val="4C53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410" autoAdjust="0"/>
    <p:restoredTop sz="93424" autoAdjust="0"/>
  </p:normalViewPr>
  <p:slideViewPr>
    <p:cSldViewPr showGuides="1">
      <p:cViewPr varScale="1">
        <p:scale>
          <a:sx n="114" d="100"/>
          <a:sy n="114" d="100"/>
        </p:scale>
        <p:origin x="1554" y="108"/>
      </p:cViewPr>
      <p:guideLst>
        <p:guide orient="horz" pos="733"/>
        <p:guide orient="horz" pos="1102"/>
        <p:guide orient="horz" pos="2750"/>
        <p:guide orient="horz" pos="4004"/>
        <p:guide orient="horz" pos="4206"/>
        <p:guide orient="horz" pos="482"/>
        <p:guide pos="5981"/>
        <p:guide pos="3066"/>
        <p:guide pos="3156"/>
        <p:guide pos="25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gs" Target="tags/tag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59" tIns="45679" rIns="91359" bIns="45679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/>
            </a:lvl1pPr>
          </a:lstStyle>
          <a:p>
            <a:endParaRPr lang="de-DE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4812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59" tIns="45679" rIns="91359" bIns="45679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/>
            </a:lvl1pPr>
          </a:lstStyle>
          <a:p>
            <a:endParaRPr lang="de-DE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05950"/>
            <a:ext cx="2944813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59" tIns="45679" rIns="91359" bIns="45679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/>
            </a:lvl1pPr>
          </a:lstStyle>
          <a:p>
            <a:endParaRPr lang="de-DE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505950"/>
            <a:ext cx="2944812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59" tIns="45679" rIns="91359" bIns="45679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/>
            </a:lvl1pPr>
          </a:lstStyle>
          <a:p>
            <a:fld id="{E37F82D7-8F0F-4075-B772-300E12DF0320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6692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59" tIns="45679" rIns="91359" bIns="45679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/>
            </a:lvl1pPr>
          </a:lstStyle>
          <a:p>
            <a:endParaRPr lang="de-DE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4812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59" tIns="45679" rIns="91359" bIns="45679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/>
            </a:lvl1pPr>
          </a:lstStyle>
          <a:p>
            <a:endParaRPr lang="de-DE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87388" y="749300"/>
            <a:ext cx="5422900" cy="37544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52975"/>
            <a:ext cx="4984750" cy="450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59" tIns="45679" rIns="91359" bIns="456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05950"/>
            <a:ext cx="2944813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59" tIns="45679" rIns="91359" bIns="45679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/>
            </a:lvl1pPr>
          </a:lstStyle>
          <a:p>
            <a:endParaRPr lang="de-DE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505950"/>
            <a:ext cx="2944812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59" tIns="45679" rIns="91359" bIns="45679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/>
            </a:lvl1pPr>
          </a:lstStyle>
          <a:p>
            <a:fld id="{6FD2FF9D-3303-423F-A46B-6894B09FEDC0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9792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VW_AG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Line 2"/>
          <p:cNvSpPr>
            <a:spLocks noChangeShapeType="1"/>
          </p:cNvSpPr>
          <p:nvPr/>
        </p:nvSpPr>
        <p:spPr bwMode="auto">
          <a:xfrm>
            <a:off x="396875" y="1697038"/>
            <a:ext cx="9097963" cy="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406400" y="4271963"/>
            <a:ext cx="9088438" cy="1082675"/>
          </a:xfrm>
        </p:spPr>
        <p:txBody>
          <a:bodyPr/>
          <a:lstStyle>
            <a:lvl1pPr>
              <a:lnSpc>
                <a:spcPts val="3988"/>
              </a:lnSpc>
              <a:defRPr sz="2800"/>
            </a:lvl1pPr>
          </a:lstStyle>
          <a:p>
            <a:pPr lvl="0"/>
            <a:r>
              <a:rPr lang="de-DE" noProof="0"/>
              <a:t>Titelmasterformat durch Klicken bearbeiten</a:t>
            </a:r>
          </a:p>
        </p:txBody>
      </p:sp>
      <p:sp>
        <p:nvSpPr>
          <p:cNvPr id="256004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6400" y="5351463"/>
            <a:ext cx="9088438" cy="823912"/>
          </a:xfrm>
        </p:spPr>
        <p:txBody>
          <a:bodyPr/>
          <a:lstStyle>
            <a:lvl1pPr>
              <a:lnSpc>
                <a:spcPts val="3988"/>
              </a:lnSpc>
              <a:defRPr sz="24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noProof="0"/>
              <a:t>Formatvorlage des Untertitelmasters durch Klicken bearbeiten</a:t>
            </a:r>
          </a:p>
        </p:txBody>
      </p:sp>
      <p:sp>
        <p:nvSpPr>
          <p:cNvPr id="25600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Abteilung: XXXX-XX</a:t>
            </a:r>
          </a:p>
          <a:p>
            <a:endParaRPr lang="de-DE"/>
          </a:p>
        </p:txBody>
      </p:sp>
      <p:sp>
        <p:nvSpPr>
          <p:cNvPr id="256006" name="Rectangle 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Stand: TT. Monat JJJJ</a:t>
            </a:r>
          </a:p>
        </p:txBody>
      </p:sp>
      <p:pic>
        <p:nvPicPr>
          <p:cNvPr id="256007" name="Picture 7" descr="VWAG_PPT_Logo_Tit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4788" y="715963"/>
            <a:ext cx="1854200" cy="398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Y:\Informationen\Informationsklassifikation\2014\November 2014\Styleguide\Labels\VWAG_Confidentiality_DE\VWAG_Intern_L_DE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9863" y="4365104"/>
            <a:ext cx="1704975" cy="906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W_AG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9CF5D4C-9F6E-4E1F-A3C5-05B84EDEF6B8}" type="slidenum">
              <a:rPr lang="de-DE"/>
              <a:pPr/>
              <a:t>‹#›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Abteilung: XXXX-XX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Stand: TT. Monat JJJJ</a:t>
            </a:r>
          </a:p>
        </p:txBody>
      </p:sp>
    </p:spTree>
    <p:extLst>
      <p:ext uri="{BB962C8B-B14F-4D97-AF65-F5344CB8AC3E}">
        <p14:creationId xmlns:p14="http://schemas.microsoft.com/office/powerpoint/2010/main" val="3216056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VW_AG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92113" y="1757363"/>
            <a:ext cx="4475162" cy="4589462"/>
          </a:xfrm>
        </p:spPr>
        <p:txBody>
          <a:bodyPr/>
          <a:lstStyle>
            <a:lvl1pPr>
              <a:defRPr sz="1800" b="0">
                <a:solidFill>
                  <a:schemeClr val="tx1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08563" y="1757363"/>
            <a:ext cx="4487862" cy="4589462"/>
          </a:xfrm>
        </p:spPr>
        <p:txBody>
          <a:bodyPr/>
          <a:lstStyle>
            <a:lvl1pPr>
              <a:defRPr sz="1800" b="0">
                <a:solidFill>
                  <a:schemeClr val="tx1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45B8A5C-9BF6-4330-88E8-2BE992197499}" type="slidenum">
              <a:rPr lang="de-DE"/>
              <a:pPr/>
              <a:t>‹#›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Abteilung: XXXX-XX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Stand: TT. Monat JJJJ</a:t>
            </a:r>
          </a:p>
        </p:txBody>
      </p:sp>
    </p:spTree>
    <p:extLst>
      <p:ext uri="{BB962C8B-B14F-4D97-AF65-F5344CB8AC3E}">
        <p14:creationId xmlns:p14="http://schemas.microsoft.com/office/powerpoint/2010/main" val="1088530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W_AG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 userDrawn="1"/>
        </p:nvSpPr>
        <p:spPr bwMode="auto">
          <a:xfrm>
            <a:off x="200472" y="0"/>
            <a:ext cx="9505056" cy="83671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674688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3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8701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VW_AG_Titel, Inhalt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2113" y="898525"/>
            <a:ext cx="9104312" cy="68421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92113" y="1757363"/>
            <a:ext cx="4473575" cy="4589462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019675" y="1757363"/>
            <a:ext cx="4476750" cy="4589462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>
          <a:xfrm>
            <a:off x="8763000" y="6548438"/>
            <a:ext cx="733425" cy="179387"/>
          </a:xfrm>
        </p:spPr>
        <p:txBody>
          <a:bodyPr/>
          <a:lstStyle>
            <a:lvl1pPr>
              <a:defRPr/>
            </a:lvl1pPr>
          </a:lstStyle>
          <a:p>
            <a:fld id="{6AED6461-42CE-4389-9D81-D2549EEF197E}" type="slidenum">
              <a:rPr lang="de-DE"/>
              <a:pPr/>
              <a:t>‹#›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2101850" y="6548438"/>
            <a:ext cx="1511300" cy="179387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Abteilung: XXXX-XX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2"/>
          </p:nvPr>
        </p:nvSpPr>
        <p:spPr>
          <a:xfrm>
            <a:off x="398463" y="6548438"/>
            <a:ext cx="1703387" cy="179387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Stand: TT. Monat JJJJ</a:t>
            </a:r>
          </a:p>
        </p:txBody>
      </p:sp>
    </p:spTree>
    <p:extLst>
      <p:ext uri="{BB962C8B-B14F-4D97-AF65-F5344CB8AC3E}">
        <p14:creationId xmlns:p14="http://schemas.microsoft.com/office/powerpoint/2010/main" val="829695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VW_AG_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2113" y="898525"/>
            <a:ext cx="9104312" cy="68421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392113" y="1757363"/>
            <a:ext cx="4475162" cy="4589462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10150" y="1757363"/>
            <a:ext cx="4486275" cy="4589462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>
          <a:xfrm>
            <a:off x="8763000" y="6548438"/>
            <a:ext cx="733425" cy="179387"/>
          </a:xfrm>
        </p:spPr>
        <p:txBody>
          <a:bodyPr/>
          <a:lstStyle>
            <a:lvl1pPr>
              <a:defRPr/>
            </a:lvl1pPr>
          </a:lstStyle>
          <a:p>
            <a:fld id="{8B41C906-1C38-45D7-9E0E-624819D4FB87}" type="slidenum">
              <a:rPr lang="de-DE"/>
              <a:pPr/>
              <a:t>‹#›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2101850" y="6548438"/>
            <a:ext cx="1511300" cy="179387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Abteilung: XXXX-XX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2"/>
          </p:nvPr>
        </p:nvSpPr>
        <p:spPr>
          <a:xfrm>
            <a:off x="398463" y="6548438"/>
            <a:ext cx="1703387" cy="179387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Stand: TT. Monat JJJJ</a:t>
            </a:r>
          </a:p>
        </p:txBody>
      </p:sp>
    </p:spTree>
    <p:extLst>
      <p:ext uri="{BB962C8B-B14F-4D97-AF65-F5344CB8AC3E}">
        <p14:creationId xmlns:p14="http://schemas.microsoft.com/office/powerpoint/2010/main" val="1312960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oleObject" Target="../embeddings/oleObject1.bin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9"/>
            </p:custDataLst>
            <p:extLst>
              <p:ext uri="{D42A27DB-BD31-4B8C-83A1-F6EECF244321}">
                <p14:modId xmlns:p14="http://schemas.microsoft.com/office/powerpoint/2010/main" val="143555772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think-cell Folie" r:id="rId10" imgW="270" imgH="270" progId="TCLayout.ActiveDocument.1">
                  <p:embed/>
                </p:oleObj>
              </mc:Choice>
              <mc:Fallback>
                <p:oleObj name="think-cell Folie" r:id="rId10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497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2113" y="1757363"/>
            <a:ext cx="9104312" cy="458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63000" y="6548438"/>
            <a:ext cx="733425" cy="17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58850">
              <a:spcBef>
                <a:spcPct val="0"/>
              </a:spcBef>
              <a:defRPr sz="1000"/>
            </a:lvl1pPr>
          </a:lstStyle>
          <a:p>
            <a:fld id="{04ABC90F-D60A-4D10-BF9C-C7AC7A2BE08A}" type="slidenum">
              <a:rPr lang="de-DE"/>
              <a:pPr/>
              <a:t>‹#›</a:t>
            </a:fld>
            <a:endParaRPr lang="de-DE"/>
          </a:p>
        </p:txBody>
      </p:sp>
      <p:sp>
        <p:nvSpPr>
          <p:cNvPr id="25498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92113" y="898525"/>
            <a:ext cx="9104312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Mastertitelformat bearbeiten</a:t>
            </a:r>
          </a:p>
        </p:txBody>
      </p:sp>
      <p:sp>
        <p:nvSpPr>
          <p:cNvPr id="2549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01850" y="6548438"/>
            <a:ext cx="1511300" cy="17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674688">
              <a:spcBef>
                <a:spcPct val="0"/>
              </a:spcBef>
              <a:defRPr sz="1000"/>
            </a:lvl1pPr>
          </a:lstStyle>
          <a:p>
            <a:r>
              <a:rPr lang="de-DE" dirty="0"/>
              <a:t>Abteilung: XXXX-XX</a:t>
            </a:r>
          </a:p>
        </p:txBody>
      </p:sp>
      <p:sp>
        <p:nvSpPr>
          <p:cNvPr id="254982" name="Line 6"/>
          <p:cNvSpPr>
            <a:spLocks noChangeShapeType="1"/>
          </p:cNvSpPr>
          <p:nvPr/>
        </p:nvSpPr>
        <p:spPr bwMode="auto">
          <a:xfrm>
            <a:off x="392113" y="762000"/>
            <a:ext cx="9102725" cy="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5498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98463" y="6548438"/>
            <a:ext cx="1703387" cy="17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000"/>
            </a:lvl1pPr>
          </a:lstStyle>
          <a:p>
            <a:r>
              <a:rPr lang="de-DE" dirty="0"/>
              <a:t>Stand: TT. Monat JJJJ</a:t>
            </a:r>
          </a:p>
        </p:txBody>
      </p:sp>
      <p:pic>
        <p:nvPicPr>
          <p:cNvPr id="254984" name="Picture 8" descr="VWAG_PPT_Logo_Folie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0538" y="304800"/>
            <a:ext cx="1270000" cy="27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4" r:id="rId3"/>
    <p:sldLayoutId id="2147483657" r:id="rId4"/>
    <p:sldLayoutId id="2147483662" r:id="rId5"/>
    <p:sldLayoutId id="2147483663" r:id="rId6"/>
  </p:sldLayoutIdLst>
  <p:hf hdr="0"/>
  <p:txStyles>
    <p:titleStyle>
      <a:lvl1pPr algn="l" defTabSz="958850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58850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2pPr>
      <a:lvl3pPr algn="l" defTabSz="958850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3pPr>
      <a:lvl4pPr algn="l" defTabSz="958850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4pPr>
      <a:lvl5pPr algn="l" defTabSz="958850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5pPr>
      <a:lvl6pPr marL="457200" algn="l" defTabSz="958850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6pPr>
      <a:lvl7pPr marL="914400" algn="l" defTabSz="958850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7pPr>
      <a:lvl8pPr marL="1371600" algn="l" defTabSz="958850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8pPr>
      <a:lvl9pPr marL="1828800" algn="l" defTabSz="958850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9pPr>
    </p:titleStyle>
    <p:bodyStyle>
      <a:lvl1pPr algn="l" defTabSz="958850" rtl="0" eaLnBrk="1" fontAlgn="base" hangingPunct="1">
        <a:lnSpc>
          <a:spcPct val="110000"/>
        </a:lnSpc>
        <a:spcBef>
          <a:spcPct val="0"/>
        </a:spcBef>
        <a:spcAft>
          <a:spcPct val="2500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190500" indent="-188913" algn="l" defTabSz="958850" rtl="0" eaLnBrk="1" fontAlgn="base" hangingPunct="1">
        <a:lnSpc>
          <a:spcPct val="110000"/>
        </a:lnSpc>
        <a:spcBef>
          <a:spcPct val="0"/>
        </a:spcBef>
        <a:spcAft>
          <a:spcPct val="25000"/>
        </a:spcAft>
        <a:buChar char="•"/>
        <a:defRPr>
          <a:solidFill>
            <a:schemeClr val="tx1"/>
          </a:solidFill>
          <a:latin typeface="+mn-lt"/>
        </a:defRPr>
      </a:lvl2pPr>
      <a:lvl3pPr marL="381000" indent="-188913" algn="l" defTabSz="958850" rtl="0" eaLnBrk="1" fontAlgn="base" hangingPunct="1">
        <a:lnSpc>
          <a:spcPct val="110000"/>
        </a:lnSpc>
        <a:spcBef>
          <a:spcPct val="0"/>
        </a:spcBef>
        <a:spcAft>
          <a:spcPct val="25000"/>
        </a:spcAft>
        <a:buChar char="•"/>
        <a:defRPr>
          <a:solidFill>
            <a:schemeClr val="tx1"/>
          </a:solidFill>
          <a:latin typeface="+mn-lt"/>
        </a:defRPr>
      </a:lvl3pPr>
      <a:lvl4pPr marL="571500" indent="-188913" algn="l" defTabSz="958850" rtl="0" eaLnBrk="1" fontAlgn="base" hangingPunct="1">
        <a:lnSpc>
          <a:spcPct val="110000"/>
        </a:lnSpc>
        <a:spcBef>
          <a:spcPct val="0"/>
        </a:spcBef>
        <a:spcAft>
          <a:spcPct val="25000"/>
        </a:spcAft>
        <a:buChar char="•"/>
        <a:defRPr>
          <a:solidFill>
            <a:schemeClr val="tx1"/>
          </a:solidFill>
          <a:latin typeface="+mn-lt"/>
        </a:defRPr>
      </a:lvl4pPr>
      <a:lvl5pPr marL="762000" indent="-188913" algn="l" defTabSz="958850" rtl="0" eaLnBrk="1" fontAlgn="base" hangingPunct="1">
        <a:lnSpc>
          <a:spcPct val="110000"/>
        </a:lnSpc>
        <a:spcBef>
          <a:spcPct val="0"/>
        </a:spcBef>
        <a:spcAft>
          <a:spcPct val="25000"/>
        </a:spcAft>
        <a:buChar char="•"/>
        <a:defRPr>
          <a:solidFill>
            <a:schemeClr val="tx1"/>
          </a:solidFill>
          <a:latin typeface="+mn-lt"/>
        </a:defRPr>
      </a:lvl5pPr>
      <a:lvl6pPr marL="1219200" indent="-188913" algn="l" defTabSz="958850" rtl="0" eaLnBrk="1" fontAlgn="base" hangingPunct="1">
        <a:lnSpc>
          <a:spcPct val="110000"/>
        </a:lnSpc>
        <a:spcBef>
          <a:spcPct val="0"/>
        </a:spcBef>
        <a:spcAft>
          <a:spcPct val="25000"/>
        </a:spcAft>
        <a:buChar char="•"/>
        <a:defRPr>
          <a:solidFill>
            <a:schemeClr val="tx1"/>
          </a:solidFill>
          <a:latin typeface="+mn-lt"/>
        </a:defRPr>
      </a:lvl6pPr>
      <a:lvl7pPr marL="1676400" indent="-188913" algn="l" defTabSz="958850" rtl="0" eaLnBrk="1" fontAlgn="base" hangingPunct="1">
        <a:lnSpc>
          <a:spcPct val="110000"/>
        </a:lnSpc>
        <a:spcBef>
          <a:spcPct val="0"/>
        </a:spcBef>
        <a:spcAft>
          <a:spcPct val="25000"/>
        </a:spcAft>
        <a:buChar char="•"/>
        <a:defRPr>
          <a:solidFill>
            <a:schemeClr val="tx1"/>
          </a:solidFill>
          <a:latin typeface="+mn-lt"/>
        </a:defRPr>
      </a:lvl7pPr>
      <a:lvl8pPr marL="2133600" indent="-188913" algn="l" defTabSz="958850" rtl="0" eaLnBrk="1" fontAlgn="base" hangingPunct="1">
        <a:lnSpc>
          <a:spcPct val="110000"/>
        </a:lnSpc>
        <a:spcBef>
          <a:spcPct val="0"/>
        </a:spcBef>
        <a:spcAft>
          <a:spcPct val="25000"/>
        </a:spcAft>
        <a:buChar char="•"/>
        <a:defRPr>
          <a:solidFill>
            <a:schemeClr val="tx1"/>
          </a:solidFill>
          <a:latin typeface="+mn-lt"/>
        </a:defRPr>
      </a:lvl8pPr>
      <a:lvl9pPr marL="2590800" indent="-188913" algn="l" defTabSz="958850" rtl="0" eaLnBrk="1" fontAlgn="base" hangingPunct="1">
        <a:lnSpc>
          <a:spcPct val="110000"/>
        </a:lnSpc>
        <a:spcBef>
          <a:spcPct val="0"/>
        </a:spcBef>
        <a:spcAft>
          <a:spcPct val="25000"/>
        </a:spcAft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0" y="0"/>
            <a:ext cx="9906000" cy="68580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endParaRPr lang="en-GB" sz="5400" dirty="0"/>
          </a:p>
          <a:p>
            <a:pPr algn="ctr"/>
            <a:r>
              <a:rPr lang="en-GB" sz="5400" dirty="0"/>
              <a:t>Report to GRPE 77</a:t>
            </a:r>
          </a:p>
          <a:p>
            <a:pPr algn="ctr"/>
            <a:r>
              <a:rPr lang="en-GB" sz="5400" dirty="0">
                <a:solidFill>
                  <a:srgbClr val="000000"/>
                </a:solidFill>
              </a:rPr>
              <a:t>IWVTA-GRPE Ambassador </a:t>
            </a:r>
            <a:endParaRPr lang="en-GB" sz="5400" dirty="0"/>
          </a:p>
          <a:p>
            <a:pPr algn="ctr"/>
            <a:r>
              <a:rPr lang="en-GB" sz="5400" dirty="0"/>
              <a:t>(Bill Coleman – OICA) </a:t>
            </a:r>
          </a:p>
        </p:txBody>
      </p:sp>
      <p:sp>
        <p:nvSpPr>
          <p:cNvPr id="3" name="Textfeld 12">
            <a:extLst>
              <a:ext uri="{FF2B5EF4-FFF2-40B4-BE49-F238E27FC236}">
                <a16:creationId xmlns:a16="http://schemas.microsoft.com/office/drawing/2014/main" id="{4E645A49-5C8D-4649-A0DE-CDD2A6F87E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3675" y="62508"/>
            <a:ext cx="33623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Informal document </a:t>
            </a: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GRPE-77-19</a:t>
            </a:r>
            <a:endParaRPr lang="de-DE" sz="1200" dirty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77th GRPE, 6–8 June 2018</a:t>
            </a:r>
          </a:p>
          <a:p>
            <a:pPr algn="r" eaLnBrk="1" hangingPunct="1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Agenda item 11</a:t>
            </a:r>
            <a:endParaRPr lang="de-DE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4110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560512" y="476672"/>
            <a:ext cx="871296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/>
              <a:t>1958 Agreement:</a:t>
            </a:r>
          </a:p>
          <a:p>
            <a:pPr marL="450850" indent="-450850"/>
            <a:r>
              <a:rPr lang="en-US" sz="2400" dirty="0"/>
              <a:t>1)	</a:t>
            </a:r>
            <a:r>
              <a:rPr lang="en-US" sz="2400" u="sng" dirty="0"/>
              <a:t>Rules on application of supplements:</a:t>
            </a:r>
          </a:p>
          <a:p>
            <a:pPr marL="450850" indent="-450850"/>
            <a:r>
              <a:rPr lang="en-US" sz="2400" dirty="0"/>
              <a:t>	IWVTA IWG noted concerns by OICA that the new rules result in retroactive application of new (and potentially also of previous) supplements when </a:t>
            </a:r>
            <a:r>
              <a:rPr lang="en-US" sz="2400" dirty="0" err="1"/>
              <a:t>extendig</a:t>
            </a:r>
            <a:r>
              <a:rPr lang="en-US" sz="2400" dirty="0"/>
              <a:t> previous approvals.</a:t>
            </a:r>
          </a:p>
          <a:p>
            <a:pPr marL="450850" indent="-450850"/>
            <a:r>
              <a:rPr lang="en-US" sz="2400" dirty="0"/>
              <a:t>	OICA recently noticed that a recent supplement to UNR 83 to amend the calculation process for coastdown testing could fall into this group.</a:t>
            </a:r>
          </a:p>
          <a:p>
            <a:pPr marL="450850" indent="-450850"/>
            <a:r>
              <a:rPr lang="en-US" sz="2400" dirty="0"/>
              <a:t>	Very few supplements from GRPE have been identified as problematic:	</a:t>
            </a:r>
          </a:p>
          <a:p>
            <a:pPr marL="450850" indent="-450850"/>
            <a:r>
              <a:rPr lang="en-US" sz="2400" dirty="0"/>
              <a:t>		are we very good or did we miss something?</a:t>
            </a:r>
          </a:p>
        </p:txBody>
      </p:sp>
    </p:spTree>
    <p:extLst>
      <p:ext uri="{BB962C8B-B14F-4D97-AF65-F5344CB8AC3E}">
        <p14:creationId xmlns:p14="http://schemas.microsoft.com/office/powerpoint/2010/main" val="1832004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560512" y="476672"/>
            <a:ext cx="871296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/>
              <a:t>1958 Agreement:</a:t>
            </a:r>
          </a:p>
          <a:p>
            <a:pPr marL="450850" indent="-450850"/>
            <a:r>
              <a:rPr lang="en-US" sz="2400" dirty="0"/>
              <a:t>2)	</a:t>
            </a:r>
            <a:r>
              <a:rPr lang="en-US" sz="2400" u="sng" dirty="0"/>
              <a:t>Schedule 4 “numbering of UN type approvals”:</a:t>
            </a:r>
          </a:p>
          <a:p>
            <a:pPr marL="450850" indent="-450850"/>
            <a:r>
              <a:rPr lang="en-US" sz="2400" dirty="0"/>
              <a:t>	Concerns have been raised regarding type approval numbering systems</a:t>
            </a:r>
          </a:p>
          <a:p>
            <a:pPr marL="450850" indent="-450850"/>
            <a:r>
              <a:rPr lang="en-US" sz="2400" dirty="0"/>
              <a:t>	To date no UNRs under the responsibility of GRPE have been identified as problematic</a:t>
            </a:r>
          </a:p>
        </p:txBody>
      </p:sp>
    </p:spTree>
    <p:extLst>
      <p:ext uri="{BB962C8B-B14F-4D97-AF65-F5344CB8AC3E}">
        <p14:creationId xmlns:p14="http://schemas.microsoft.com/office/powerpoint/2010/main" val="4031870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560512" y="476672"/>
            <a:ext cx="871296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/>
              <a:t>IWVTA:</a:t>
            </a:r>
          </a:p>
          <a:p>
            <a:pPr marL="450850" indent="-450850"/>
            <a:r>
              <a:rPr lang="en-US" sz="2400" dirty="0"/>
              <a:t>1)	</a:t>
            </a:r>
            <a:r>
              <a:rPr lang="en-US" sz="2400" u="sng" dirty="0"/>
              <a:t>Timing:</a:t>
            </a:r>
          </a:p>
          <a:p>
            <a:pPr marL="450850" indent="-450850"/>
            <a:r>
              <a:rPr lang="en-US" sz="2400" dirty="0"/>
              <a:t>	Create roadmap towards full IWVTA by November 2018</a:t>
            </a:r>
          </a:p>
          <a:p>
            <a:pPr marL="900113"/>
            <a:r>
              <a:rPr lang="en-US" sz="2400" dirty="0"/>
              <a:t>	May contain intermediate targets for inclusion of individual UNRs into Annex 4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The content of Annex 4 shall be reviewed annually at the November session of WP.29</a:t>
            </a:r>
          </a:p>
          <a:p>
            <a:pPr marL="457200" indent="-457200" defTabSz="450850">
              <a:buAutoNum type="arabicParenR" startAt="2"/>
            </a:pPr>
            <a:r>
              <a:rPr lang="en-US" sz="2400" u="sng" dirty="0"/>
              <a:t>DETA:</a:t>
            </a:r>
          </a:p>
          <a:p>
            <a:pPr lvl="1" defTabSz="450850"/>
            <a:r>
              <a:rPr lang="en-US" sz="2400" dirty="0"/>
              <a:t>Ongoing discussions regarding e.g. access rights (e.g. read only for CPs who are not CPs to </a:t>
            </a:r>
            <a:r>
              <a:rPr lang="en-US" sz="2400"/>
              <a:t>individual Regulations)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2768336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blank">
  <a:themeElements>
    <a:clrScheme name="VWAG_CD_-Farben">
      <a:dk1>
        <a:srgbClr val="000000"/>
      </a:dk1>
      <a:lt1>
        <a:srgbClr val="FFFFFF"/>
      </a:lt1>
      <a:dk2>
        <a:srgbClr val="003366"/>
      </a:dk2>
      <a:lt2>
        <a:srgbClr val="D4D6D9"/>
      </a:lt2>
      <a:accent1>
        <a:srgbClr val="4C5356"/>
      </a:accent1>
      <a:accent2>
        <a:srgbClr val="A8ADB3"/>
      </a:accent2>
      <a:accent3>
        <a:srgbClr val="006384"/>
      </a:accent3>
      <a:accent4>
        <a:srgbClr val="5F1939"/>
      </a:accent4>
      <a:accent5>
        <a:srgbClr val="D4D6D9"/>
      </a:accent5>
      <a:accent6>
        <a:srgbClr val="80B0C8"/>
      </a:accent6>
      <a:hlink>
        <a:srgbClr val="004666"/>
      </a:hlink>
      <a:folHlink>
        <a:srgbClr val="A21E4D"/>
      </a:folHlink>
    </a:clrScheme>
    <a:fontScheme name="VWAG_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2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  <a:extLst/>
      </a:spPr>
      <a:bodyPr vert="horz" wrap="square" lIns="0" tIns="0" rIns="0" bIns="0" numCol="1" rtlCol="0" anchor="t" anchorCtr="0" compatLnSpc="1">
        <a:prstTxWarp prst="textNoShape">
          <a:avLst/>
        </a:prstTxWarp>
      </a:bodyPr>
      <a:lstStyle>
        <a:defPPr marL="0" marR="0" indent="0" algn="l" defTabSz="674688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674688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e-DE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lIns="0" tIns="0" rIns="0" bIns="0" rtlCol="0">
        <a:noAutofit/>
      </a:bodyPr>
      <a:lstStyle>
        <a:defPPr>
          <a:defRPr sz="1800" dirty="0"/>
        </a:defPPr>
      </a:lstStyle>
    </a:txDef>
  </a:objectDefaults>
  <a:extraClrSchemeLst>
    <a:extraClrScheme>
      <a:clrScheme name="VWAG_Presentation_q_de 1">
        <a:dk1>
          <a:srgbClr val="000000"/>
        </a:dk1>
        <a:lt1>
          <a:srgbClr val="FFFFFF"/>
        </a:lt1>
        <a:dk2>
          <a:srgbClr val="003366"/>
        </a:dk2>
        <a:lt2>
          <a:srgbClr val="D4D6D9"/>
        </a:lt2>
        <a:accent1>
          <a:srgbClr val="A8ADB3"/>
        </a:accent1>
        <a:accent2>
          <a:srgbClr val="006384"/>
        </a:accent2>
        <a:accent3>
          <a:srgbClr val="FFFFFF"/>
        </a:accent3>
        <a:accent4>
          <a:srgbClr val="000000"/>
        </a:accent4>
        <a:accent5>
          <a:srgbClr val="D1D3D6"/>
        </a:accent5>
        <a:accent6>
          <a:srgbClr val="005977"/>
        </a:accent6>
        <a:hlink>
          <a:srgbClr val="5F1939"/>
        </a:hlink>
        <a:folHlink>
          <a:srgbClr val="80B0C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owerPoint_Default_Template.pptx" id="{A0DA6E1A-A6D7-4CA8-B8AA-20F13FA71872}" vid="{664826C1-0801-41C1-9480-C8D9C35BBFCE}"/>
    </a:ext>
  </a:ext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1EC6679-B0DE-4E22-A162-0EA59AB6810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18F80A7-E5B5-4198-8D3F-52AA93848E4B}">
  <ds:schemaRefs>
    <ds:schemaRef ds:uri="http://purl.org/dc/elements/1.1/"/>
    <ds:schemaRef ds:uri="http://www.w3.org/XML/1998/namespace"/>
    <ds:schemaRef ds:uri="http://schemas.microsoft.com/office/2006/documentManagement/types"/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BC5B4912-24AC-4598-9CFC-1F375ED535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38</Words>
  <Application>Microsoft Office PowerPoint</Application>
  <PresentationFormat>A4 Paper (210x297 mm)</PresentationFormat>
  <Paragraphs>23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blank</vt:lpstr>
      <vt:lpstr>think-cell Folie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2018-01-08T15:33:36Z</dcterms:created>
  <dcterms:modified xsi:type="dcterms:W3CDTF">2018-06-06T13:51:33Z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