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87" r:id="rId2"/>
    <p:sldId id="274" r:id="rId3"/>
    <p:sldId id="273" r:id="rId4"/>
    <p:sldId id="276" r:id="rId5"/>
    <p:sldId id="277" r:id="rId6"/>
    <p:sldId id="284" r:id="rId7"/>
    <p:sldId id="283" r:id="rId8"/>
    <p:sldId id="278" r:id="rId9"/>
    <p:sldId id="285" r:id="rId10"/>
    <p:sldId id="286" r:id="rId11"/>
    <p:sldId id="289" r:id="rId12"/>
    <p:sldId id="288" r:id="rId13"/>
    <p:sldId id="279" r:id="rId14"/>
    <p:sldId id="280" r:id="rId15"/>
    <p:sldId id="281" r:id="rId16"/>
    <p:sldId id="282" r:id="rId17"/>
  </p:sldIdLst>
  <p:sldSz cx="12192000" cy="6858000"/>
  <p:notesSz cx="6797675" cy="9926638"/>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1" autoAdjust="0"/>
    <p:restoredTop sz="94660"/>
  </p:normalViewPr>
  <p:slideViewPr>
    <p:cSldViewPr snapToGrid="0">
      <p:cViewPr>
        <p:scale>
          <a:sx n="117" d="100"/>
          <a:sy n="117" d="100"/>
        </p:scale>
        <p:origin x="-126"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9" d="100"/>
          <a:sy n="99" d="100"/>
        </p:scale>
        <p:origin x="329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54503-B6EF-46B9-867C-A0E5C99FC358}"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GB"/>
        </a:p>
      </dgm:t>
    </dgm:pt>
    <dgm:pt modelId="{D9DF29B2-5034-4144-A918-4EFA93590DCE}">
      <dgm:prSet phldrT="[Text]" custT="1"/>
      <dgm:spPr/>
      <dgm:t>
        <a:bodyPr/>
        <a:lstStyle/>
        <a:p>
          <a:r>
            <a:rPr lang="en-US" sz="1300" b="1" dirty="0"/>
            <a:t>2017</a:t>
          </a:r>
        </a:p>
        <a:p>
          <a:r>
            <a:rPr lang="en-US" sz="1300" b="1" dirty="0"/>
            <a:t>79</a:t>
          </a:r>
          <a:r>
            <a:rPr lang="en-US" sz="1300" b="1" baseline="30000" dirty="0"/>
            <a:t>th</a:t>
          </a:r>
          <a:r>
            <a:rPr lang="en-US" sz="1300" b="1" dirty="0"/>
            <a:t> Annual session: </a:t>
          </a:r>
        </a:p>
        <a:p>
          <a:r>
            <a:rPr lang="en-US" sz="1300" b="1" dirty="0"/>
            <a:t>- Resolution</a:t>
          </a:r>
        </a:p>
        <a:p>
          <a:r>
            <a:rPr lang="en-US" sz="1300" b="1" dirty="0"/>
            <a:t>- ECE/TRANS/2017/R.1</a:t>
          </a:r>
          <a:endParaRPr lang="en-GB" sz="1300" dirty="0"/>
        </a:p>
      </dgm:t>
    </dgm:pt>
    <dgm:pt modelId="{AAD8F558-5D37-4EA9-86C3-C2CD0995F103}" type="parTrans" cxnId="{D98A2A68-3DCD-4D46-95DF-5FF21144017A}">
      <dgm:prSet/>
      <dgm:spPr/>
      <dgm:t>
        <a:bodyPr/>
        <a:lstStyle/>
        <a:p>
          <a:endParaRPr lang="en-GB"/>
        </a:p>
      </dgm:t>
    </dgm:pt>
    <dgm:pt modelId="{6ECDDC08-A5D7-4B03-A6A0-3AFFE89A96BB}" type="sibTrans" cxnId="{D98A2A68-3DCD-4D46-95DF-5FF21144017A}">
      <dgm:prSet/>
      <dgm:spPr/>
      <dgm:t>
        <a:bodyPr/>
        <a:lstStyle/>
        <a:p>
          <a:endParaRPr lang="en-GB"/>
        </a:p>
      </dgm:t>
    </dgm:pt>
    <dgm:pt modelId="{847C1F67-5AA6-417B-BFB9-1F61B26090F3}">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dirty="0"/>
            <a:t>2018</a:t>
          </a:r>
        </a:p>
        <a:p>
          <a:pPr marL="0" marR="0" indent="0" defTabSz="914400" eaLnBrk="1" fontAlgn="auto" latinLnBrk="0" hangingPunct="1">
            <a:lnSpc>
              <a:spcPct val="100000"/>
            </a:lnSpc>
            <a:spcBef>
              <a:spcPts val="0"/>
            </a:spcBef>
            <a:spcAft>
              <a:spcPts val="0"/>
            </a:spcAft>
            <a:buClrTx/>
            <a:buSzTx/>
            <a:buFontTx/>
            <a:buNone/>
            <a:tabLst/>
            <a:defRPr/>
          </a:pPr>
          <a:r>
            <a:rPr lang="en-US" sz="1400" b="1" dirty="0"/>
            <a:t>80</a:t>
          </a:r>
          <a:r>
            <a:rPr lang="en-US" sz="1400" b="1" baseline="30000" dirty="0"/>
            <a:t>th</a:t>
          </a:r>
          <a:r>
            <a:rPr lang="en-US" sz="1400" b="1" dirty="0"/>
            <a:t> Annual session</a:t>
          </a:r>
        </a:p>
        <a:p>
          <a:pPr marL="0" marR="0" indent="0" defTabSz="914400" eaLnBrk="1" fontAlgn="auto" latinLnBrk="0" hangingPunct="1">
            <a:lnSpc>
              <a:spcPct val="100000"/>
            </a:lnSpc>
            <a:spcBef>
              <a:spcPts val="0"/>
            </a:spcBef>
            <a:spcAft>
              <a:spcPts val="0"/>
            </a:spcAft>
            <a:buClrTx/>
            <a:buSzTx/>
            <a:buFontTx/>
            <a:buNone/>
            <a:tabLst/>
            <a:defRPr/>
          </a:pPr>
          <a:r>
            <a:rPr lang="en-US" sz="1400" b="1" dirty="0"/>
            <a:t>- Discussion paper on ITC Strategy</a:t>
          </a:r>
        </a:p>
        <a:p>
          <a:pPr marL="0" marR="0" indent="0" defTabSz="914400" eaLnBrk="1" fontAlgn="auto" latinLnBrk="0" hangingPunct="1">
            <a:lnSpc>
              <a:spcPct val="100000"/>
            </a:lnSpc>
            <a:spcBef>
              <a:spcPts val="0"/>
            </a:spcBef>
            <a:spcAft>
              <a:spcPts val="0"/>
            </a:spcAft>
            <a:buClrTx/>
            <a:buSzTx/>
            <a:buFontTx/>
            <a:buNone/>
            <a:tabLst/>
            <a:defRPr/>
          </a:pPr>
          <a:r>
            <a:rPr lang="en-US" sz="1400" b="1" dirty="0"/>
            <a:t>- Background report</a:t>
          </a:r>
          <a:endParaRPr lang="en-GB" sz="1400" b="1" dirty="0"/>
        </a:p>
      </dgm:t>
    </dgm:pt>
    <dgm:pt modelId="{61998976-3014-4EC3-9410-7B7C2B288817}" type="parTrans" cxnId="{DE05336C-16B5-4BDF-B0C7-38824D3E726F}">
      <dgm:prSet/>
      <dgm:spPr/>
      <dgm:t>
        <a:bodyPr/>
        <a:lstStyle/>
        <a:p>
          <a:endParaRPr lang="en-GB"/>
        </a:p>
      </dgm:t>
    </dgm:pt>
    <dgm:pt modelId="{40999364-37FA-47DD-8D72-B88D61AFF4CC}" type="sibTrans" cxnId="{DE05336C-16B5-4BDF-B0C7-38824D3E726F}">
      <dgm:prSet/>
      <dgm:spPr/>
      <dgm:t>
        <a:bodyPr/>
        <a:lstStyle/>
        <a:p>
          <a:endParaRPr lang="en-GB"/>
        </a:p>
      </dgm:t>
    </dgm:pt>
    <dgm:pt modelId="{8C23FAE7-CD14-49C8-AC20-593FE7BAF692}">
      <dgm:prSet phldrT="[Text]" custT="1"/>
      <dgm:spPr/>
      <dgm:t>
        <a:bodyPr/>
        <a:lstStyle/>
        <a:p>
          <a:r>
            <a:rPr lang="en-US" sz="1400" b="1" dirty="0"/>
            <a:t>2019</a:t>
          </a:r>
        </a:p>
        <a:p>
          <a:r>
            <a:rPr lang="en-US" sz="1400" b="1" dirty="0"/>
            <a:t>81</a:t>
          </a:r>
          <a:r>
            <a:rPr lang="en-US" sz="1400" b="1" baseline="30000" dirty="0"/>
            <a:t>st</a:t>
          </a:r>
          <a:r>
            <a:rPr lang="en-US" sz="1400" b="1" dirty="0"/>
            <a:t> Annual session</a:t>
          </a:r>
        </a:p>
        <a:p>
          <a:r>
            <a:rPr lang="en-US" sz="1400" b="1" dirty="0"/>
            <a:t>Adoption of ITC Strategy 2030</a:t>
          </a:r>
          <a:endParaRPr lang="en-GB" sz="1400" b="1" dirty="0"/>
        </a:p>
      </dgm:t>
    </dgm:pt>
    <dgm:pt modelId="{2CCFC942-46B1-464F-A3F5-7082FD91E37A}" type="parTrans" cxnId="{C944F49C-15FF-4778-93C4-FB1F7F94A794}">
      <dgm:prSet/>
      <dgm:spPr/>
      <dgm:t>
        <a:bodyPr/>
        <a:lstStyle/>
        <a:p>
          <a:endParaRPr lang="en-GB"/>
        </a:p>
      </dgm:t>
    </dgm:pt>
    <dgm:pt modelId="{41FA10E9-7252-483A-BF07-2F8CB0B5EF99}" type="sibTrans" cxnId="{C944F49C-15FF-4778-93C4-FB1F7F94A794}">
      <dgm:prSet/>
      <dgm:spPr/>
      <dgm:t>
        <a:bodyPr/>
        <a:lstStyle/>
        <a:p>
          <a:endParaRPr lang="en-GB"/>
        </a:p>
      </dgm:t>
    </dgm:pt>
    <dgm:pt modelId="{57FFDA80-5817-4C9E-A896-85DD78712A4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dirty="0"/>
            <a:t>2019</a:t>
          </a:r>
        </a:p>
        <a:p>
          <a:pPr marL="0" marR="0" indent="0" defTabSz="914400" eaLnBrk="1" fontAlgn="auto" latinLnBrk="0" hangingPunct="1">
            <a:lnSpc>
              <a:spcPct val="100000"/>
            </a:lnSpc>
            <a:spcBef>
              <a:spcPts val="0"/>
            </a:spcBef>
            <a:spcAft>
              <a:spcPts val="0"/>
            </a:spcAft>
            <a:buClrTx/>
            <a:buSzTx/>
            <a:buFontTx/>
            <a:buNone/>
            <a:tabLst/>
            <a:defRPr/>
          </a:pPr>
          <a:r>
            <a:rPr lang="en-US" sz="1400" b="1" dirty="0"/>
            <a:t>68</a:t>
          </a:r>
          <a:r>
            <a:rPr lang="en-US" sz="1400" b="1" baseline="30000" dirty="0"/>
            <a:t>th</a:t>
          </a:r>
          <a:r>
            <a:rPr lang="en-US" sz="1400" b="1" dirty="0"/>
            <a:t> Commission session of UNECE for follow-up decisions (e.g. on TORs)</a:t>
          </a:r>
          <a:endParaRPr lang="en-GB" sz="1400" b="1" dirty="0"/>
        </a:p>
      </dgm:t>
    </dgm:pt>
    <dgm:pt modelId="{2BC27B87-69F4-463B-81D6-5478D1A23655}" type="parTrans" cxnId="{E5DD8791-7055-4682-968D-563E8666F3C3}">
      <dgm:prSet/>
      <dgm:spPr/>
      <dgm:t>
        <a:bodyPr/>
        <a:lstStyle/>
        <a:p>
          <a:endParaRPr lang="en-GB"/>
        </a:p>
      </dgm:t>
    </dgm:pt>
    <dgm:pt modelId="{31B8C89A-74B2-4420-8E39-955081BA74C4}" type="sibTrans" cxnId="{E5DD8791-7055-4682-968D-563E8666F3C3}">
      <dgm:prSet/>
      <dgm:spPr/>
      <dgm:t>
        <a:bodyPr/>
        <a:lstStyle/>
        <a:p>
          <a:endParaRPr lang="en-GB"/>
        </a:p>
      </dgm:t>
    </dgm:pt>
    <dgm:pt modelId="{02F29AD5-D8CE-456A-8EF2-558D10C6EB7D}" type="pres">
      <dgm:prSet presAssocID="{01754503-B6EF-46B9-867C-A0E5C99FC358}" presName="arrowDiagram" presStyleCnt="0">
        <dgm:presLayoutVars>
          <dgm:chMax val="5"/>
          <dgm:dir/>
          <dgm:resizeHandles val="exact"/>
        </dgm:presLayoutVars>
      </dgm:prSet>
      <dgm:spPr/>
      <dgm:t>
        <a:bodyPr/>
        <a:lstStyle/>
        <a:p>
          <a:endParaRPr lang="en-GB"/>
        </a:p>
      </dgm:t>
    </dgm:pt>
    <dgm:pt modelId="{480A1EA4-8CAE-44E7-9D8E-3318A7F39BAB}" type="pres">
      <dgm:prSet presAssocID="{01754503-B6EF-46B9-867C-A0E5C99FC358}" presName="arrow" presStyleLbl="bgShp" presStyleIdx="0" presStyleCnt="1"/>
      <dgm:spPr/>
    </dgm:pt>
    <dgm:pt modelId="{58B74EC4-44F0-4123-833A-4669F945EA37}" type="pres">
      <dgm:prSet presAssocID="{01754503-B6EF-46B9-867C-A0E5C99FC358}" presName="arrowDiagram4" presStyleCnt="0"/>
      <dgm:spPr/>
    </dgm:pt>
    <dgm:pt modelId="{6DE555B3-04AE-4E14-8CF6-6363F5AF225E}" type="pres">
      <dgm:prSet presAssocID="{D9DF29B2-5034-4144-A918-4EFA93590DCE}" presName="bullet4a" presStyleLbl="node1" presStyleIdx="0" presStyleCnt="4" custLinFactNeighborX="-53095" custLinFactNeighborY="2939"/>
      <dgm:spPr/>
    </dgm:pt>
    <dgm:pt modelId="{0D7A4FA2-30BE-457B-B83B-21F39565DA95}" type="pres">
      <dgm:prSet presAssocID="{D9DF29B2-5034-4144-A918-4EFA93590DCE}" presName="textBox4a" presStyleLbl="revTx" presStyleIdx="0" presStyleCnt="4" custScaleX="139830">
        <dgm:presLayoutVars>
          <dgm:bulletEnabled val="1"/>
        </dgm:presLayoutVars>
      </dgm:prSet>
      <dgm:spPr/>
      <dgm:t>
        <a:bodyPr/>
        <a:lstStyle/>
        <a:p>
          <a:endParaRPr lang="en-GB"/>
        </a:p>
      </dgm:t>
    </dgm:pt>
    <dgm:pt modelId="{878E9221-C978-4E20-8B6C-B69D199060DF}" type="pres">
      <dgm:prSet presAssocID="{847C1F67-5AA6-417B-BFB9-1F61B26090F3}" presName="bullet4b" presStyleLbl="node1" presStyleIdx="1" presStyleCnt="4"/>
      <dgm:spPr/>
    </dgm:pt>
    <dgm:pt modelId="{811A06D7-FC77-4304-BB9C-DFE7FE7E1E9B}" type="pres">
      <dgm:prSet presAssocID="{847C1F67-5AA6-417B-BFB9-1F61B26090F3}" presName="textBox4b" presStyleLbl="revTx" presStyleIdx="1" presStyleCnt="4" custLinFactNeighborX="5783" custLinFactNeighborY="-2943">
        <dgm:presLayoutVars>
          <dgm:bulletEnabled val="1"/>
        </dgm:presLayoutVars>
      </dgm:prSet>
      <dgm:spPr/>
      <dgm:t>
        <a:bodyPr/>
        <a:lstStyle/>
        <a:p>
          <a:endParaRPr lang="en-GB"/>
        </a:p>
      </dgm:t>
    </dgm:pt>
    <dgm:pt modelId="{9F2B647A-7D7B-4C18-A8CA-F5B483E72841}" type="pres">
      <dgm:prSet presAssocID="{8C23FAE7-CD14-49C8-AC20-593FE7BAF692}" presName="bullet4c" presStyleLbl="node1" presStyleIdx="2" presStyleCnt="4"/>
      <dgm:spPr/>
    </dgm:pt>
    <dgm:pt modelId="{8767065A-834D-4D2C-8C00-1DA65FFD628C}" type="pres">
      <dgm:prSet presAssocID="{8C23FAE7-CD14-49C8-AC20-593FE7BAF692}" presName="textBox4c" presStyleLbl="revTx" presStyleIdx="2" presStyleCnt="4">
        <dgm:presLayoutVars>
          <dgm:bulletEnabled val="1"/>
        </dgm:presLayoutVars>
      </dgm:prSet>
      <dgm:spPr/>
      <dgm:t>
        <a:bodyPr/>
        <a:lstStyle/>
        <a:p>
          <a:endParaRPr lang="en-GB"/>
        </a:p>
      </dgm:t>
    </dgm:pt>
    <dgm:pt modelId="{14594795-F658-41C7-B853-65DF9674A051}" type="pres">
      <dgm:prSet presAssocID="{57FFDA80-5817-4C9E-A896-85DD78712A4D}" presName="bullet4d" presStyleLbl="node1" presStyleIdx="3" presStyleCnt="4"/>
      <dgm:spPr/>
    </dgm:pt>
    <dgm:pt modelId="{B9810393-F4B9-4C78-93FB-B9F8FAF37F38}" type="pres">
      <dgm:prSet presAssocID="{57FFDA80-5817-4C9E-A896-85DD78712A4D}" presName="textBox4d" presStyleLbl="revTx" presStyleIdx="3" presStyleCnt="4">
        <dgm:presLayoutVars>
          <dgm:bulletEnabled val="1"/>
        </dgm:presLayoutVars>
      </dgm:prSet>
      <dgm:spPr/>
      <dgm:t>
        <a:bodyPr/>
        <a:lstStyle/>
        <a:p>
          <a:endParaRPr lang="en-GB"/>
        </a:p>
      </dgm:t>
    </dgm:pt>
  </dgm:ptLst>
  <dgm:cxnLst>
    <dgm:cxn modelId="{E5DD8791-7055-4682-968D-563E8666F3C3}" srcId="{01754503-B6EF-46B9-867C-A0E5C99FC358}" destId="{57FFDA80-5817-4C9E-A896-85DD78712A4D}" srcOrd="3" destOrd="0" parTransId="{2BC27B87-69F4-463B-81D6-5478D1A23655}" sibTransId="{31B8C89A-74B2-4420-8E39-955081BA74C4}"/>
    <dgm:cxn modelId="{C944F49C-15FF-4778-93C4-FB1F7F94A794}" srcId="{01754503-B6EF-46B9-867C-A0E5C99FC358}" destId="{8C23FAE7-CD14-49C8-AC20-593FE7BAF692}" srcOrd="2" destOrd="0" parTransId="{2CCFC942-46B1-464F-A3F5-7082FD91E37A}" sibTransId="{41FA10E9-7252-483A-BF07-2F8CB0B5EF99}"/>
    <dgm:cxn modelId="{D43368F8-F8A6-42F4-A87C-6667C996F2AF}" type="presOf" srcId="{01754503-B6EF-46B9-867C-A0E5C99FC358}" destId="{02F29AD5-D8CE-456A-8EF2-558D10C6EB7D}" srcOrd="0" destOrd="0" presId="urn:microsoft.com/office/officeart/2005/8/layout/arrow2"/>
    <dgm:cxn modelId="{DE05336C-16B5-4BDF-B0C7-38824D3E726F}" srcId="{01754503-B6EF-46B9-867C-A0E5C99FC358}" destId="{847C1F67-5AA6-417B-BFB9-1F61B26090F3}" srcOrd="1" destOrd="0" parTransId="{61998976-3014-4EC3-9410-7B7C2B288817}" sibTransId="{40999364-37FA-47DD-8D72-B88D61AFF4CC}"/>
    <dgm:cxn modelId="{F832FFF4-8350-4E9C-94E5-FF51DC6739A5}" type="presOf" srcId="{8C23FAE7-CD14-49C8-AC20-593FE7BAF692}" destId="{8767065A-834D-4D2C-8C00-1DA65FFD628C}" srcOrd="0" destOrd="0" presId="urn:microsoft.com/office/officeart/2005/8/layout/arrow2"/>
    <dgm:cxn modelId="{796C38C2-0830-44E2-88E4-19948B22FB6D}" type="presOf" srcId="{57FFDA80-5817-4C9E-A896-85DD78712A4D}" destId="{B9810393-F4B9-4C78-93FB-B9F8FAF37F38}" srcOrd="0" destOrd="0" presId="urn:microsoft.com/office/officeart/2005/8/layout/arrow2"/>
    <dgm:cxn modelId="{13C8B3D0-5818-455E-B1D1-9242FFDDA630}" type="presOf" srcId="{D9DF29B2-5034-4144-A918-4EFA93590DCE}" destId="{0D7A4FA2-30BE-457B-B83B-21F39565DA95}" srcOrd="0" destOrd="0" presId="urn:microsoft.com/office/officeart/2005/8/layout/arrow2"/>
    <dgm:cxn modelId="{0A092034-2344-4467-AEC8-5FC6BA51AC5A}" type="presOf" srcId="{847C1F67-5AA6-417B-BFB9-1F61B26090F3}" destId="{811A06D7-FC77-4304-BB9C-DFE7FE7E1E9B}" srcOrd="0" destOrd="0" presId="urn:microsoft.com/office/officeart/2005/8/layout/arrow2"/>
    <dgm:cxn modelId="{D98A2A68-3DCD-4D46-95DF-5FF21144017A}" srcId="{01754503-B6EF-46B9-867C-A0E5C99FC358}" destId="{D9DF29B2-5034-4144-A918-4EFA93590DCE}" srcOrd="0" destOrd="0" parTransId="{AAD8F558-5D37-4EA9-86C3-C2CD0995F103}" sibTransId="{6ECDDC08-A5D7-4B03-A6A0-3AFFE89A96BB}"/>
    <dgm:cxn modelId="{1166C4F7-634C-42C0-98BE-79D9EEEE308D}" type="presParOf" srcId="{02F29AD5-D8CE-456A-8EF2-558D10C6EB7D}" destId="{480A1EA4-8CAE-44E7-9D8E-3318A7F39BAB}" srcOrd="0" destOrd="0" presId="urn:microsoft.com/office/officeart/2005/8/layout/arrow2"/>
    <dgm:cxn modelId="{8676A803-2248-46F0-9930-68E2BB6F0D9C}" type="presParOf" srcId="{02F29AD5-D8CE-456A-8EF2-558D10C6EB7D}" destId="{58B74EC4-44F0-4123-833A-4669F945EA37}" srcOrd="1" destOrd="0" presId="urn:microsoft.com/office/officeart/2005/8/layout/arrow2"/>
    <dgm:cxn modelId="{E73329D1-F537-46C5-A3D8-653180AC26B4}" type="presParOf" srcId="{58B74EC4-44F0-4123-833A-4669F945EA37}" destId="{6DE555B3-04AE-4E14-8CF6-6363F5AF225E}" srcOrd="0" destOrd="0" presId="urn:microsoft.com/office/officeart/2005/8/layout/arrow2"/>
    <dgm:cxn modelId="{6F642CBF-5A5B-4D0E-9A0F-E2710FBFBC11}" type="presParOf" srcId="{58B74EC4-44F0-4123-833A-4669F945EA37}" destId="{0D7A4FA2-30BE-457B-B83B-21F39565DA95}" srcOrd="1" destOrd="0" presId="urn:microsoft.com/office/officeart/2005/8/layout/arrow2"/>
    <dgm:cxn modelId="{543565D0-E46A-4C98-8858-ED5B56E5B1ED}" type="presParOf" srcId="{58B74EC4-44F0-4123-833A-4669F945EA37}" destId="{878E9221-C978-4E20-8B6C-B69D199060DF}" srcOrd="2" destOrd="0" presId="urn:microsoft.com/office/officeart/2005/8/layout/arrow2"/>
    <dgm:cxn modelId="{3EC598AE-AFF3-4F1A-9770-2B3A6883CA28}" type="presParOf" srcId="{58B74EC4-44F0-4123-833A-4669F945EA37}" destId="{811A06D7-FC77-4304-BB9C-DFE7FE7E1E9B}" srcOrd="3" destOrd="0" presId="urn:microsoft.com/office/officeart/2005/8/layout/arrow2"/>
    <dgm:cxn modelId="{29A60767-6A95-4B48-9AF3-4D06D04A3128}" type="presParOf" srcId="{58B74EC4-44F0-4123-833A-4669F945EA37}" destId="{9F2B647A-7D7B-4C18-A8CA-F5B483E72841}" srcOrd="4" destOrd="0" presId="urn:microsoft.com/office/officeart/2005/8/layout/arrow2"/>
    <dgm:cxn modelId="{3E07DF17-49B5-4FFA-A2C3-F0DA69340AAA}" type="presParOf" srcId="{58B74EC4-44F0-4123-833A-4669F945EA37}" destId="{8767065A-834D-4D2C-8C00-1DA65FFD628C}" srcOrd="5" destOrd="0" presId="urn:microsoft.com/office/officeart/2005/8/layout/arrow2"/>
    <dgm:cxn modelId="{31A206C9-E1F6-4AD4-9141-1CF4C26F1E58}" type="presParOf" srcId="{58B74EC4-44F0-4123-833A-4669F945EA37}" destId="{14594795-F658-41C7-B853-65DF9674A051}" srcOrd="6" destOrd="0" presId="urn:microsoft.com/office/officeart/2005/8/layout/arrow2"/>
    <dgm:cxn modelId="{ACE5C27C-3ED9-427D-AE70-2892D05F3CEA}" type="presParOf" srcId="{58B74EC4-44F0-4123-833A-4669F945EA37}" destId="{B9810393-F4B9-4C78-93FB-B9F8FAF37F38}" srcOrd="7"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7C0CFC-1DF7-4180-9614-C0BE2F5C836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5A324517-3098-49C1-9BBC-45D1DEDC5A1A}">
      <dgm:prSet phldrT="[Text]"/>
      <dgm:spPr/>
      <dgm:t>
        <a:bodyPr/>
        <a:lstStyle/>
        <a:p>
          <a:r>
            <a:rPr lang="en-US" dirty="0"/>
            <a:t>Part I</a:t>
          </a:r>
        </a:p>
      </dgm:t>
    </dgm:pt>
    <dgm:pt modelId="{904BDF71-DBA2-49B7-B351-BA6440D782B2}" type="parTrans" cxnId="{43E97FA3-53FF-4B99-AA89-1BEA1C2BBD97}">
      <dgm:prSet/>
      <dgm:spPr/>
      <dgm:t>
        <a:bodyPr/>
        <a:lstStyle/>
        <a:p>
          <a:endParaRPr lang="en-US"/>
        </a:p>
      </dgm:t>
    </dgm:pt>
    <dgm:pt modelId="{B6D25362-5D73-4377-AB61-5637782B7DB2}" type="sibTrans" cxnId="{43E97FA3-53FF-4B99-AA89-1BEA1C2BBD97}">
      <dgm:prSet/>
      <dgm:spPr/>
      <dgm:t>
        <a:bodyPr/>
        <a:lstStyle/>
        <a:p>
          <a:endParaRPr lang="en-US"/>
        </a:p>
      </dgm:t>
    </dgm:pt>
    <dgm:pt modelId="{DC7FF6AC-62E7-49D4-B7BD-A6B5E538649C}">
      <dgm:prSet phldrT="[Text]"/>
      <dgm:spPr/>
      <dgm:t>
        <a:bodyPr/>
        <a:lstStyle/>
        <a:p>
          <a:r>
            <a:rPr lang="en-US" dirty="0"/>
            <a:t>Committee for </a:t>
          </a:r>
          <a:r>
            <a:rPr lang="en-US" dirty="0" err="1"/>
            <a:t>Programme</a:t>
          </a:r>
          <a:r>
            <a:rPr lang="en-US" dirty="0"/>
            <a:t> &amp; Coordination</a:t>
          </a:r>
        </a:p>
      </dgm:t>
    </dgm:pt>
    <dgm:pt modelId="{B80F64A5-C2B4-4373-BFC8-6E9C7ADDE888}" type="parTrans" cxnId="{374A02DD-37BE-4415-842E-76D2E47D4B75}">
      <dgm:prSet/>
      <dgm:spPr/>
      <dgm:t>
        <a:bodyPr/>
        <a:lstStyle/>
        <a:p>
          <a:endParaRPr lang="en-US"/>
        </a:p>
      </dgm:t>
    </dgm:pt>
    <dgm:pt modelId="{B3C11A67-E35E-4014-9527-6D9247EC24FD}" type="sibTrans" cxnId="{374A02DD-37BE-4415-842E-76D2E47D4B75}">
      <dgm:prSet/>
      <dgm:spPr/>
      <dgm:t>
        <a:bodyPr/>
        <a:lstStyle/>
        <a:p>
          <a:endParaRPr lang="en-US"/>
        </a:p>
      </dgm:t>
    </dgm:pt>
    <dgm:pt modelId="{906CEF35-4A7F-485C-A03F-EF4E2F4FD377}">
      <dgm:prSet phldrT="[Text]"/>
      <dgm:spPr/>
      <dgm:t>
        <a:bodyPr/>
        <a:lstStyle/>
        <a:p>
          <a:r>
            <a:rPr lang="en-US" dirty="0"/>
            <a:t>Part II</a:t>
          </a:r>
        </a:p>
      </dgm:t>
    </dgm:pt>
    <dgm:pt modelId="{CB97776E-A144-401A-B8D5-EABA5A05510A}" type="parTrans" cxnId="{96BD5DC0-B7A9-4270-BA4A-505543AA5525}">
      <dgm:prSet/>
      <dgm:spPr/>
      <dgm:t>
        <a:bodyPr/>
        <a:lstStyle/>
        <a:p>
          <a:endParaRPr lang="en-US"/>
        </a:p>
      </dgm:t>
    </dgm:pt>
    <dgm:pt modelId="{88BAE56E-6A38-4DC4-87B3-CEC509A2D4A3}" type="sibTrans" cxnId="{96BD5DC0-B7A9-4270-BA4A-505543AA5525}">
      <dgm:prSet/>
      <dgm:spPr/>
      <dgm:t>
        <a:bodyPr/>
        <a:lstStyle/>
        <a:p>
          <a:endParaRPr lang="en-US"/>
        </a:p>
      </dgm:t>
    </dgm:pt>
    <dgm:pt modelId="{A9CF4551-FB48-4E34-8A5E-0322C881141C}">
      <dgm:prSet phldrT="[Text]"/>
      <dgm:spPr/>
      <dgm:t>
        <a:bodyPr/>
        <a:lstStyle/>
        <a:p>
          <a:r>
            <a:rPr lang="en-US" dirty="0" err="1"/>
            <a:t>Programme</a:t>
          </a:r>
          <a:r>
            <a:rPr lang="en-US" dirty="0"/>
            <a:t> Plan &amp; Performance</a:t>
          </a:r>
        </a:p>
      </dgm:t>
    </dgm:pt>
    <dgm:pt modelId="{229D882C-F3F3-4108-AC05-7F7A80DAE287}" type="parTrans" cxnId="{37D7FA78-B308-4B9C-AAFA-70F29A287BC9}">
      <dgm:prSet/>
      <dgm:spPr/>
      <dgm:t>
        <a:bodyPr/>
        <a:lstStyle/>
        <a:p>
          <a:endParaRPr lang="en-US"/>
        </a:p>
      </dgm:t>
    </dgm:pt>
    <dgm:pt modelId="{1B126382-295C-4199-AD66-737DC1910437}" type="sibTrans" cxnId="{37D7FA78-B308-4B9C-AAFA-70F29A287BC9}">
      <dgm:prSet/>
      <dgm:spPr/>
      <dgm:t>
        <a:bodyPr/>
        <a:lstStyle/>
        <a:p>
          <a:endParaRPr lang="en-US"/>
        </a:p>
      </dgm:t>
    </dgm:pt>
    <dgm:pt modelId="{29797774-48A0-4189-9595-E7B1E7FB6212}">
      <dgm:prSet phldrT="[Text]"/>
      <dgm:spPr/>
      <dgm:t>
        <a:bodyPr/>
        <a:lstStyle/>
        <a:p>
          <a:r>
            <a:rPr lang="en-US" dirty="0"/>
            <a:t>Prepared by ECE</a:t>
          </a:r>
        </a:p>
      </dgm:t>
    </dgm:pt>
    <dgm:pt modelId="{738A4D18-EA15-43B2-8856-8238319CE037}" type="parTrans" cxnId="{0BACF9D8-BEAC-4C9D-87CE-E7C1163393E0}">
      <dgm:prSet/>
      <dgm:spPr/>
      <dgm:t>
        <a:bodyPr/>
        <a:lstStyle/>
        <a:p>
          <a:endParaRPr lang="en-US"/>
        </a:p>
      </dgm:t>
    </dgm:pt>
    <dgm:pt modelId="{1C9AF3AC-6192-467B-AA36-DDF5BBCF654E}" type="sibTrans" cxnId="{0BACF9D8-BEAC-4C9D-87CE-E7C1163393E0}">
      <dgm:prSet/>
      <dgm:spPr/>
      <dgm:t>
        <a:bodyPr/>
        <a:lstStyle/>
        <a:p>
          <a:endParaRPr lang="en-US"/>
        </a:p>
      </dgm:t>
    </dgm:pt>
    <dgm:pt modelId="{62E88EA7-FF82-4C69-AE36-B6CD33F3D74E}">
      <dgm:prSet phldrT="[Text]"/>
      <dgm:spPr/>
      <dgm:t>
        <a:bodyPr/>
        <a:lstStyle/>
        <a:p>
          <a:r>
            <a:rPr lang="en-US" dirty="0"/>
            <a:t>Part III</a:t>
          </a:r>
        </a:p>
      </dgm:t>
    </dgm:pt>
    <dgm:pt modelId="{F83C7EAD-EF08-43FD-B1D1-1B9DB15E656C}" type="parTrans" cxnId="{A8F8C514-ED42-4102-8FC8-D783A0D7BF25}">
      <dgm:prSet/>
      <dgm:spPr/>
      <dgm:t>
        <a:bodyPr/>
        <a:lstStyle/>
        <a:p>
          <a:endParaRPr lang="en-US"/>
        </a:p>
      </dgm:t>
    </dgm:pt>
    <dgm:pt modelId="{5F47AF66-1944-46C8-85B1-E4A06AB88693}" type="sibTrans" cxnId="{A8F8C514-ED42-4102-8FC8-D783A0D7BF25}">
      <dgm:prSet/>
      <dgm:spPr/>
      <dgm:t>
        <a:bodyPr/>
        <a:lstStyle/>
        <a:p>
          <a:endParaRPr lang="en-US"/>
        </a:p>
      </dgm:t>
    </dgm:pt>
    <dgm:pt modelId="{D5A57114-A19B-473E-AF04-0E72486BCDBB}">
      <dgm:prSet phldrT="[Text]"/>
      <dgm:spPr/>
      <dgm:t>
        <a:bodyPr/>
        <a:lstStyle/>
        <a:p>
          <a:r>
            <a:rPr lang="en-US" dirty="0"/>
            <a:t>Post &amp; Non-post requirements</a:t>
          </a:r>
        </a:p>
      </dgm:t>
    </dgm:pt>
    <dgm:pt modelId="{A13EC604-EC10-4247-93FB-E58E9996CDF2}" type="parTrans" cxnId="{461A23E1-6405-413A-BFE7-8B185701B256}">
      <dgm:prSet/>
      <dgm:spPr/>
      <dgm:t>
        <a:bodyPr/>
        <a:lstStyle/>
        <a:p>
          <a:endParaRPr lang="en-US"/>
        </a:p>
      </dgm:t>
    </dgm:pt>
    <dgm:pt modelId="{F4C6C25C-682A-471A-9178-5D4694E0CDE2}" type="sibTrans" cxnId="{461A23E1-6405-413A-BFE7-8B185701B256}">
      <dgm:prSet/>
      <dgm:spPr/>
      <dgm:t>
        <a:bodyPr/>
        <a:lstStyle/>
        <a:p>
          <a:endParaRPr lang="en-US"/>
        </a:p>
      </dgm:t>
    </dgm:pt>
    <dgm:pt modelId="{ABC4DA39-403D-497F-BEF6-0A964272D337}">
      <dgm:prSet phldrT="[Text]"/>
      <dgm:spPr/>
      <dgm:t>
        <a:bodyPr/>
        <a:lstStyle/>
        <a:p>
          <a:r>
            <a:rPr lang="en-US" dirty="0"/>
            <a:t>General Assembly</a:t>
          </a:r>
        </a:p>
      </dgm:t>
    </dgm:pt>
    <dgm:pt modelId="{B7C530E7-F9C8-40C2-9360-A110726F72A4}" type="parTrans" cxnId="{1203695C-7A21-4DA2-9856-ABA6E1490DFE}">
      <dgm:prSet/>
      <dgm:spPr/>
      <dgm:t>
        <a:bodyPr/>
        <a:lstStyle/>
        <a:p>
          <a:endParaRPr lang="en-US"/>
        </a:p>
      </dgm:t>
    </dgm:pt>
    <dgm:pt modelId="{A5F2C00E-0B56-4B0A-8F7C-B756A1644092}" type="sibTrans" cxnId="{1203695C-7A21-4DA2-9856-ABA6E1490DFE}">
      <dgm:prSet/>
      <dgm:spPr/>
      <dgm:t>
        <a:bodyPr/>
        <a:lstStyle/>
        <a:p>
          <a:endParaRPr lang="en-US"/>
        </a:p>
      </dgm:t>
    </dgm:pt>
    <dgm:pt modelId="{E010BAA4-50A4-46D9-9AA8-232393A9A86D}">
      <dgm:prSet/>
      <dgm:spPr/>
      <dgm:t>
        <a:bodyPr/>
        <a:lstStyle/>
        <a:p>
          <a:r>
            <a:rPr lang="en-US" dirty="0"/>
            <a:t>Plan outline</a:t>
          </a:r>
        </a:p>
      </dgm:t>
    </dgm:pt>
    <dgm:pt modelId="{E8038DD2-D325-42FE-A8EA-BBB91B8214B7}" type="parTrans" cxnId="{9CAF77D0-F02C-4D11-981C-19B7B9EEA7B9}">
      <dgm:prSet/>
      <dgm:spPr/>
      <dgm:t>
        <a:bodyPr/>
        <a:lstStyle/>
        <a:p>
          <a:endParaRPr lang="en-US"/>
        </a:p>
      </dgm:t>
    </dgm:pt>
    <dgm:pt modelId="{4DB16DC3-56AB-4317-88AF-E4987B67350C}" type="sibTrans" cxnId="{9CAF77D0-F02C-4D11-981C-19B7B9EEA7B9}">
      <dgm:prSet/>
      <dgm:spPr/>
      <dgm:t>
        <a:bodyPr/>
        <a:lstStyle/>
        <a:p>
          <a:endParaRPr lang="en-US"/>
        </a:p>
      </dgm:t>
    </dgm:pt>
    <dgm:pt modelId="{24F589D3-CF62-4D1C-98F2-41F2F4FECD16}">
      <dgm:prSet/>
      <dgm:spPr/>
      <dgm:t>
        <a:bodyPr/>
        <a:lstStyle/>
        <a:p>
          <a:r>
            <a:rPr lang="en-US" dirty="0"/>
            <a:t>Prepared by UN HQ</a:t>
          </a:r>
        </a:p>
      </dgm:t>
    </dgm:pt>
    <dgm:pt modelId="{2E787779-CBB1-4951-9CE5-6A5527DE9C7B}" type="parTrans" cxnId="{AE216C0F-CE53-4AF9-925C-F23CF33DF57C}">
      <dgm:prSet/>
      <dgm:spPr/>
      <dgm:t>
        <a:bodyPr/>
        <a:lstStyle/>
        <a:p>
          <a:endParaRPr lang="en-US"/>
        </a:p>
      </dgm:t>
    </dgm:pt>
    <dgm:pt modelId="{9F2B90D6-9653-4E2B-8164-6ED28B19CAF8}" type="sibTrans" cxnId="{AE216C0F-CE53-4AF9-925C-F23CF33DF57C}">
      <dgm:prSet/>
      <dgm:spPr/>
      <dgm:t>
        <a:bodyPr/>
        <a:lstStyle/>
        <a:p>
          <a:endParaRPr lang="en-US"/>
        </a:p>
      </dgm:t>
    </dgm:pt>
    <dgm:pt modelId="{4088F377-C754-44E7-87CD-88C43097A311}">
      <dgm:prSet phldrT="[Text]"/>
      <dgm:spPr/>
      <dgm:t>
        <a:bodyPr/>
        <a:lstStyle/>
        <a:p>
          <a:r>
            <a:rPr lang="en-US" dirty="0"/>
            <a:t>General Assembly</a:t>
          </a:r>
        </a:p>
      </dgm:t>
    </dgm:pt>
    <dgm:pt modelId="{AF9A30EA-3281-4AF8-9529-C175792EB988}" type="parTrans" cxnId="{5676547C-184F-42D4-AECD-F62D5B85D8F0}">
      <dgm:prSet/>
      <dgm:spPr/>
      <dgm:t>
        <a:bodyPr/>
        <a:lstStyle/>
        <a:p>
          <a:endParaRPr lang="en-US"/>
        </a:p>
      </dgm:t>
    </dgm:pt>
    <dgm:pt modelId="{C1E65742-5353-4CFB-808C-F015BD2FFE18}" type="sibTrans" cxnId="{5676547C-184F-42D4-AECD-F62D5B85D8F0}">
      <dgm:prSet/>
      <dgm:spPr/>
      <dgm:t>
        <a:bodyPr/>
        <a:lstStyle/>
        <a:p>
          <a:endParaRPr lang="en-US"/>
        </a:p>
      </dgm:t>
    </dgm:pt>
    <dgm:pt modelId="{33196FE8-8316-4D47-AC7E-6A58FA47C1FA}">
      <dgm:prSet phldrT="[Text]"/>
      <dgm:spPr/>
      <dgm:t>
        <a:bodyPr/>
        <a:lstStyle/>
        <a:p>
          <a:r>
            <a:rPr lang="en-US" dirty="0"/>
            <a:t>Advisory Committee on Administrative and Budgetary Questions  &amp; 5</a:t>
          </a:r>
          <a:r>
            <a:rPr lang="en-US" baseline="30000" dirty="0"/>
            <a:t>th</a:t>
          </a:r>
          <a:r>
            <a:rPr lang="en-US" dirty="0"/>
            <a:t> Committee</a:t>
          </a:r>
        </a:p>
      </dgm:t>
    </dgm:pt>
    <dgm:pt modelId="{28353EF6-F012-4B67-A4AD-B70C64FBE417}" type="parTrans" cxnId="{F0692C8F-9333-4C13-90B2-8E80510B42BF}">
      <dgm:prSet/>
      <dgm:spPr/>
      <dgm:t>
        <a:bodyPr/>
        <a:lstStyle/>
        <a:p>
          <a:endParaRPr lang="en-US"/>
        </a:p>
      </dgm:t>
    </dgm:pt>
    <dgm:pt modelId="{790A8481-48CC-4A5F-99AC-55CD9B5CCF6A}" type="sibTrans" cxnId="{F0692C8F-9333-4C13-90B2-8E80510B42BF}">
      <dgm:prSet/>
      <dgm:spPr/>
      <dgm:t>
        <a:bodyPr/>
        <a:lstStyle/>
        <a:p>
          <a:endParaRPr lang="en-US"/>
        </a:p>
      </dgm:t>
    </dgm:pt>
    <dgm:pt modelId="{3809C3EA-63D1-4143-A57B-0122FCC976F9}">
      <dgm:prSet phldrT="[Text]"/>
      <dgm:spPr/>
      <dgm:t>
        <a:bodyPr/>
        <a:lstStyle/>
        <a:p>
          <a:r>
            <a:rPr lang="en-US" dirty="0"/>
            <a:t>Prepared </a:t>
          </a:r>
          <a:r>
            <a:rPr lang="en-US"/>
            <a:t>by ECE</a:t>
          </a:r>
          <a:endParaRPr lang="en-US" dirty="0"/>
        </a:p>
      </dgm:t>
    </dgm:pt>
    <dgm:pt modelId="{3B73BF08-74AA-45F2-8EE1-BCA8862E4FF9}" type="parTrans" cxnId="{D61DA4FE-D4E2-4524-9863-FAF98026B9F2}">
      <dgm:prSet/>
      <dgm:spPr/>
      <dgm:t>
        <a:bodyPr/>
        <a:lstStyle/>
        <a:p>
          <a:endParaRPr lang="en-US"/>
        </a:p>
      </dgm:t>
    </dgm:pt>
    <dgm:pt modelId="{2B22B485-AC91-4DA4-8A2D-72C9DB3B112C}" type="sibTrans" cxnId="{D61DA4FE-D4E2-4524-9863-FAF98026B9F2}">
      <dgm:prSet/>
      <dgm:spPr/>
      <dgm:t>
        <a:bodyPr/>
        <a:lstStyle/>
        <a:p>
          <a:endParaRPr lang="en-US"/>
        </a:p>
      </dgm:t>
    </dgm:pt>
    <dgm:pt modelId="{4FAECD9F-D93F-4293-B627-ED8B7D2FA134}">
      <dgm:prSet phldrT="[Text]"/>
      <dgm:spPr/>
      <dgm:t>
        <a:bodyPr/>
        <a:lstStyle/>
        <a:p>
          <a:r>
            <a:rPr lang="en-US" dirty="0"/>
            <a:t>Committee for </a:t>
          </a:r>
          <a:r>
            <a:rPr lang="en-US" dirty="0" err="1"/>
            <a:t>Programme</a:t>
          </a:r>
          <a:r>
            <a:rPr lang="en-US" dirty="0"/>
            <a:t> &amp; Coordination</a:t>
          </a:r>
        </a:p>
      </dgm:t>
    </dgm:pt>
    <dgm:pt modelId="{9682981F-A2BD-4750-8572-FBD6459A427A}" type="parTrans" cxnId="{D8C48ABB-BF9A-444B-BF0A-855D415A3BDF}">
      <dgm:prSet/>
      <dgm:spPr/>
      <dgm:t>
        <a:bodyPr/>
        <a:lstStyle/>
        <a:p>
          <a:endParaRPr lang="en-US"/>
        </a:p>
      </dgm:t>
    </dgm:pt>
    <dgm:pt modelId="{41022C80-388A-4329-8177-A9965F7CAAC2}" type="sibTrans" cxnId="{D8C48ABB-BF9A-444B-BF0A-855D415A3BDF}">
      <dgm:prSet/>
      <dgm:spPr/>
      <dgm:t>
        <a:bodyPr/>
        <a:lstStyle/>
        <a:p>
          <a:endParaRPr lang="en-US"/>
        </a:p>
      </dgm:t>
    </dgm:pt>
    <dgm:pt modelId="{77EDB4F2-D887-4592-9AFB-5F94268AF067}">
      <dgm:prSet phldrT="[Text]"/>
      <dgm:spPr/>
      <dgm:t>
        <a:bodyPr/>
        <a:lstStyle/>
        <a:p>
          <a:r>
            <a:rPr lang="en-US" dirty="0"/>
            <a:t>General Assembly</a:t>
          </a:r>
        </a:p>
      </dgm:t>
    </dgm:pt>
    <dgm:pt modelId="{F03FDA59-89CC-4D06-8F63-56DFCADF6138}" type="parTrans" cxnId="{C1ABB95C-F7A5-4C6D-97A1-E9A53218033E}">
      <dgm:prSet/>
      <dgm:spPr/>
      <dgm:t>
        <a:bodyPr/>
        <a:lstStyle/>
        <a:p>
          <a:endParaRPr lang="en-US"/>
        </a:p>
      </dgm:t>
    </dgm:pt>
    <dgm:pt modelId="{FBBF879C-5EA6-4E80-B7B5-FFF0740F6F00}" type="sibTrans" cxnId="{C1ABB95C-F7A5-4C6D-97A1-E9A53218033E}">
      <dgm:prSet/>
      <dgm:spPr/>
      <dgm:t>
        <a:bodyPr/>
        <a:lstStyle/>
        <a:p>
          <a:endParaRPr lang="en-US"/>
        </a:p>
      </dgm:t>
    </dgm:pt>
    <dgm:pt modelId="{4A02C940-9C4F-4EC1-AA73-E601369D024E}" type="pres">
      <dgm:prSet presAssocID="{707C0CFC-1DF7-4180-9614-C0BE2F5C8369}" presName="Name0" presStyleCnt="0">
        <dgm:presLayoutVars>
          <dgm:chPref val="3"/>
          <dgm:dir/>
          <dgm:animLvl val="lvl"/>
          <dgm:resizeHandles/>
        </dgm:presLayoutVars>
      </dgm:prSet>
      <dgm:spPr/>
      <dgm:t>
        <a:bodyPr/>
        <a:lstStyle/>
        <a:p>
          <a:endParaRPr lang="en-GB"/>
        </a:p>
      </dgm:t>
    </dgm:pt>
    <dgm:pt modelId="{22E4631B-F5FC-4863-B7E7-4EBE6336A7D9}" type="pres">
      <dgm:prSet presAssocID="{5A324517-3098-49C1-9BBC-45D1DEDC5A1A}" presName="horFlow" presStyleCnt="0"/>
      <dgm:spPr/>
    </dgm:pt>
    <dgm:pt modelId="{BE7DD680-B37F-47CD-9309-36681DAC70FB}" type="pres">
      <dgm:prSet presAssocID="{5A324517-3098-49C1-9BBC-45D1DEDC5A1A}" presName="bigChev" presStyleLbl="node1" presStyleIdx="0" presStyleCnt="3"/>
      <dgm:spPr/>
      <dgm:t>
        <a:bodyPr/>
        <a:lstStyle/>
        <a:p>
          <a:endParaRPr lang="en-GB"/>
        </a:p>
      </dgm:t>
    </dgm:pt>
    <dgm:pt modelId="{ACCCB205-8725-4461-A286-90EC1F3720BC}" type="pres">
      <dgm:prSet presAssocID="{E8038DD2-D325-42FE-A8EA-BBB91B8214B7}" presName="parTrans" presStyleCnt="0"/>
      <dgm:spPr/>
    </dgm:pt>
    <dgm:pt modelId="{3C45E940-5E17-422A-8DE6-EBD088D5EAAF}" type="pres">
      <dgm:prSet presAssocID="{E010BAA4-50A4-46D9-9AA8-232393A9A86D}" presName="node" presStyleLbl="alignAccFollowNode1" presStyleIdx="0" presStyleCnt="12" custScaleX="75132">
        <dgm:presLayoutVars>
          <dgm:bulletEnabled val="1"/>
        </dgm:presLayoutVars>
      </dgm:prSet>
      <dgm:spPr/>
      <dgm:t>
        <a:bodyPr/>
        <a:lstStyle/>
        <a:p>
          <a:endParaRPr lang="en-GB"/>
        </a:p>
      </dgm:t>
    </dgm:pt>
    <dgm:pt modelId="{CA17505F-355C-4FB9-90B0-62D908394BE6}" type="pres">
      <dgm:prSet presAssocID="{4DB16DC3-56AB-4317-88AF-E4987B67350C}" presName="sibTrans" presStyleCnt="0"/>
      <dgm:spPr/>
    </dgm:pt>
    <dgm:pt modelId="{FB33E8C2-2814-425C-A6F4-AA4C8FF2F989}" type="pres">
      <dgm:prSet presAssocID="{24F589D3-CF62-4D1C-98F2-41F2F4FECD16}" presName="node" presStyleLbl="alignAccFollowNode1" presStyleIdx="1" presStyleCnt="12">
        <dgm:presLayoutVars>
          <dgm:bulletEnabled val="1"/>
        </dgm:presLayoutVars>
      </dgm:prSet>
      <dgm:spPr/>
      <dgm:t>
        <a:bodyPr/>
        <a:lstStyle/>
        <a:p>
          <a:endParaRPr lang="en-GB"/>
        </a:p>
      </dgm:t>
    </dgm:pt>
    <dgm:pt modelId="{F7201D6F-DA3A-42C9-91D6-C78067CC1873}" type="pres">
      <dgm:prSet presAssocID="{9F2B90D6-9653-4E2B-8164-6ED28B19CAF8}" presName="sibTrans" presStyleCnt="0"/>
      <dgm:spPr/>
    </dgm:pt>
    <dgm:pt modelId="{6D8C01E8-1E49-48A6-9CA9-F88743FE12F1}" type="pres">
      <dgm:prSet presAssocID="{DC7FF6AC-62E7-49D4-B7BD-A6B5E538649C}" presName="node" presStyleLbl="alignAccFollowNode1" presStyleIdx="2" presStyleCnt="12" custScaleX="161051">
        <dgm:presLayoutVars>
          <dgm:bulletEnabled val="1"/>
        </dgm:presLayoutVars>
      </dgm:prSet>
      <dgm:spPr/>
      <dgm:t>
        <a:bodyPr/>
        <a:lstStyle/>
        <a:p>
          <a:endParaRPr lang="en-GB"/>
        </a:p>
      </dgm:t>
    </dgm:pt>
    <dgm:pt modelId="{68D7A66F-370E-4D79-9718-AC6F14F6EE4E}" type="pres">
      <dgm:prSet presAssocID="{B3C11A67-E35E-4014-9527-6D9247EC24FD}" presName="sibTrans" presStyleCnt="0"/>
      <dgm:spPr/>
    </dgm:pt>
    <dgm:pt modelId="{44296DFD-478D-48BA-9B80-B8FA054E76DB}" type="pres">
      <dgm:prSet presAssocID="{4088F377-C754-44E7-87CD-88C43097A311}" presName="node" presStyleLbl="alignAccFollowNode1" presStyleIdx="3" presStyleCnt="12" custScaleX="90910">
        <dgm:presLayoutVars>
          <dgm:bulletEnabled val="1"/>
        </dgm:presLayoutVars>
      </dgm:prSet>
      <dgm:spPr/>
      <dgm:t>
        <a:bodyPr/>
        <a:lstStyle/>
        <a:p>
          <a:endParaRPr lang="en-GB"/>
        </a:p>
      </dgm:t>
    </dgm:pt>
    <dgm:pt modelId="{BDBC8A1F-CD03-47B4-B098-95A5BE090DE9}" type="pres">
      <dgm:prSet presAssocID="{5A324517-3098-49C1-9BBC-45D1DEDC5A1A}" presName="vSp" presStyleCnt="0"/>
      <dgm:spPr/>
    </dgm:pt>
    <dgm:pt modelId="{05FFE45C-9890-4B26-806F-1210512B65AB}" type="pres">
      <dgm:prSet presAssocID="{906CEF35-4A7F-485C-A03F-EF4E2F4FD377}" presName="horFlow" presStyleCnt="0"/>
      <dgm:spPr/>
    </dgm:pt>
    <dgm:pt modelId="{EA955F07-D378-4EC5-9263-CE2AE844431A}" type="pres">
      <dgm:prSet presAssocID="{906CEF35-4A7F-485C-A03F-EF4E2F4FD377}" presName="bigChev" presStyleLbl="node1" presStyleIdx="1" presStyleCnt="3"/>
      <dgm:spPr/>
      <dgm:t>
        <a:bodyPr/>
        <a:lstStyle/>
        <a:p>
          <a:endParaRPr lang="en-GB"/>
        </a:p>
      </dgm:t>
    </dgm:pt>
    <dgm:pt modelId="{F7F0A370-754C-4650-B8C8-9FC6189AA3FA}" type="pres">
      <dgm:prSet presAssocID="{229D882C-F3F3-4108-AC05-7F7A80DAE287}" presName="parTrans" presStyleCnt="0"/>
      <dgm:spPr/>
    </dgm:pt>
    <dgm:pt modelId="{01F06958-1028-4B08-AF04-36E15A2B8DC1}" type="pres">
      <dgm:prSet presAssocID="{A9CF4551-FB48-4E34-8A5E-0322C881141C}" presName="node" presStyleLbl="alignAccFollowNode1" presStyleIdx="4" presStyleCnt="12">
        <dgm:presLayoutVars>
          <dgm:bulletEnabled val="1"/>
        </dgm:presLayoutVars>
      </dgm:prSet>
      <dgm:spPr/>
      <dgm:t>
        <a:bodyPr/>
        <a:lstStyle/>
        <a:p>
          <a:endParaRPr lang="en-GB"/>
        </a:p>
      </dgm:t>
    </dgm:pt>
    <dgm:pt modelId="{F70DE739-493A-4461-9E1C-E9880F2165D8}" type="pres">
      <dgm:prSet presAssocID="{1B126382-295C-4199-AD66-737DC1910437}" presName="sibTrans" presStyleCnt="0"/>
      <dgm:spPr/>
    </dgm:pt>
    <dgm:pt modelId="{914F4FFF-1F69-44A7-8ABF-941B424E775F}" type="pres">
      <dgm:prSet presAssocID="{29797774-48A0-4189-9595-E7B1E7FB6212}" presName="node" presStyleLbl="alignAccFollowNode1" presStyleIdx="5" presStyleCnt="12" custScaleX="132286" custLinFactNeighborX="0">
        <dgm:presLayoutVars>
          <dgm:bulletEnabled val="1"/>
        </dgm:presLayoutVars>
      </dgm:prSet>
      <dgm:spPr/>
      <dgm:t>
        <a:bodyPr/>
        <a:lstStyle/>
        <a:p>
          <a:endParaRPr lang="en-GB"/>
        </a:p>
      </dgm:t>
    </dgm:pt>
    <dgm:pt modelId="{ECCCACD6-F5C8-47F6-B560-65A0E54C8B41}" type="pres">
      <dgm:prSet presAssocID="{1C9AF3AC-6192-467B-AA36-DDF5BBCF654E}" presName="sibTrans" presStyleCnt="0"/>
      <dgm:spPr/>
    </dgm:pt>
    <dgm:pt modelId="{9D2D95EB-5593-4064-9751-B84BD0A8293E}" type="pres">
      <dgm:prSet presAssocID="{4FAECD9F-D93F-4293-B627-ED8B7D2FA134}" presName="node" presStyleLbl="alignAccFollowNode1" presStyleIdx="6" presStyleCnt="12" custScaleX="161051">
        <dgm:presLayoutVars>
          <dgm:bulletEnabled val="1"/>
        </dgm:presLayoutVars>
      </dgm:prSet>
      <dgm:spPr/>
      <dgm:t>
        <a:bodyPr/>
        <a:lstStyle/>
        <a:p>
          <a:endParaRPr lang="en-GB"/>
        </a:p>
      </dgm:t>
    </dgm:pt>
    <dgm:pt modelId="{BEC00675-B9F7-424C-B02A-3E61679FE7F4}" type="pres">
      <dgm:prSet presAssocID="{41022C80-388A-4329-8177-A9965F7CAAC2}" presName="sibTrans" presStyleCnt="0"/>
      <dgm:spPr/>
    </dgm:pt>
    <dgm:pt modelId="{1631DC8A-C173-47C4-8F29-5885D719DC7B}" type="pres">
      <dgm:prSet presAssocID="{77EDB4F2-D887-4592-9AFB-5F94268AF067}" presName="node" presStyleLbl="alignAccFollowNode1" presStyleIdx="7" presStyleCnt="12" custScaleX="90910">
        <dgm:presLayoutVars>
          <dgm:bulletEnabled val="1"/>
        </dgm:presLayoutVars>
      </dgm:prSet>
      <dgm:spPr/>
      <dgm:t>
        <a:bodyPr/>
        <a:lstStyle/>
        <a:p>
          <a:endParaRPr lang="en-GB"/>
        </a:p>
      </dgm:t>
    </dgm:pt>
    <dgm:pt modelId="{8E1A4F70-83FA-434F-99EC-AE0AE6D1F597}" type="pres">
      <dgm:prSet presAssocID="{906CEF35-4A7F-485C-A03F-EF4E2F4FD377}" presName="vSp" presStyleCnt="0"/>
      <dgm:spPr/>
    </dgm:pt>
    <dgm:pt modelId="{DD8C8211-1A72-48A3-985A-C5B0598830F3}" type="pres">
      <dgm:prSet presAssocID="{62E88EA7-FF82-4C69-AE36-B6CD33F3D74E}" presName="horFlow" presStyleCnt="0"/>
      <dgm:spPr/>
    </dgm:pt>
    <dgm:pt modelId="{D06BDBF3-2652-424B-80DD-BCE004179C24}" type="pres">
      <dgm:prSet presAssocID="{62E88EA7-FF82-4C69-AE36-B6CD33F3D74E}" presName="bigChev" presStyleLbl="node1" presStyleIdx="2" presStyleCnt="3"/>
      <dgm:spPr/>
      <dgm:t>
        <a:bodyPr/>
        <a:lstStyle/>
        <a:p>
          <a:endParaRPr lang="en-GB"/>
        </a:p>
      </dgm:t>
    </dgm:pt>
    <dgm:pt modelId="{CDEA174B-78A3-456A-B69F-8F895C00C47A}" type="pres">
      <dgm:prSet presAssocID="{A13EC604-EC10-4247-93FB-E58E9996CDF2}" presName="parTrans" presStyleCnt="0"/>
      <dgm:spPr/>
    </dgm:pt>
    <dgm:pt modelId="{7B7D0FF0-E4CD-4DB1-B941-CBD5D54CC847}" type="pres">
      <dgm:prSet presAssocID="{D5A57114-A19B-473E-AF04-0E72486BCDBB}" presName="node" presStyleLbl="alignAccFollowNode1" presStyleIdx="8" presStyleCnt="12">
        <dgm:presLayoutVars>
          <dgm:bulletEnabled val="1"/>
        </dgm:presLayoutVars>
      </dgm:prSet>
      <dgm:spPr/>
      <dgm:t>
        <a:bodyPr/>
        <a:lstStyle/>
        <a:p>
          <a:endParaRPr lang="en-GB"/>
        </a:p>
      </dgm:t>
    </dgm:pt>
    <dgm:pt modelId="{1D6C3FBD-CBF0-482E-9B6C-E41F835FA7E7}" type="pres">
      <dgm:prSet presAssocID="{F4C6C25C-682A-471A-9178-5D4694E0CDE2}" presName="sibTrans" presStyleCnt="0"/>
      <dgm:spPr/>
    </dgm:pt>
    <dgm:pt modelId="{D555918F-93AC-45D4-A8EB-9F472A9AB6DA}" type="pres">
      <dgm:prSet presAssocID="{ABC4DA39-403D-497F-BEF6-0A964272D337}" presName="node" presStyleLbl="alignAccFollowNode1" presStyleIdx="9" presStyleCnt="12" custLinFactX="250712" custLinFactNeighborX="300000" custLinFactNeighborY="-3729">
        <dgm:presLayoutVars>
          <dgm:bulletEnabled val="1"/>
        </dgm:presLayoutVars>
      </dgm:prSet>
      <dgm:spPr/>
      <dgm:t>
        <a:bodyPr/>
        <a:lstStyle/>
        <a:p>
          <a:endParaRPr lang="en-GB"/>
        </a:p>
      </dgm:t>
    </dgm:pt>
    <dgm:pt modelId="{0E50182C-B428-4E07-B8F0-0289C6EDF6CB}" type="pres">
      <dgm:prSet presAssocID="{A5F2C00E-0B56-4B0A-8F7C-B756A1644092}" presName="sibTrans" presStyleCnt="0"/>
      <dgm:spPr/>
    </dgm:pt>
    <dgm:pt modelId="{99F0997B-CF6B-4EF8-85C3-A283C277955F}" type="pres">
      <dgm:prSet presAssocID="{33196FE8-8316-4D47-AC7E-6A58FA47C1FA}" presName="node" presStyleLbl="alignAccFollowNode1" presStyleIdx="10" presStyleCnt="12" custScaleX="244489" custLinFactX="-9291" custLinFactNeighborX="-100000" custLinFactNeighborY="-1865">
        <dgm:presLayoutVars>
          <dgm:bulletEnabled val="1"/>
        </dgm:presLayoutVars>
      </dgm:prSet>
      <dgm:spPr/>
      <dgm:t>
        <a:bodyPr/>
        <a:lstStyle/>
        <a:p>
          <a:endParaRPr lang="en-GB"/>
        </a:p>
      </dgm:t>
    </dgm:pt>
    <dgm:pt modelId="{0BB7AE95-6A15-451F-88C4-26FC711792AE}" type="pres">
      <dgm:prSet presAssocID="{790A8481-48CC-4A5F-99AC-55CD9B5CCF6A}" presName="sibTrans" presStyleCnt="0"/>
      <dgm:spPr/>
    </dgm:pt>
    <dgm:pt modelId="{845EC3FA-4C86-45DB-B099-7284892509A8}" type="pres">
      <dgm:prSet presAssocID="{3809C3EA-63D1-4143-A57B-0122FCC976F9}" presName="node" presStyleLbl="alignAccFollowNode1" presStyleIdx="11" presStyleCnt="12" custScaleX="77167" custLinFactX="-276494" custLinFactNeighborX="-300000" custLinFactNeighborY="-2120">
        <dgm:presLayoutVars>
          <dgm:bulletEnabled val="1"/>
        </dgm:presLayoutVars>
      </dgm:prSet>
      <dgm:spPr/>
      <dgm:t>
        <a:bodyPr/>
        <a:lstStyle/>
        <a:p>
          <a:endParaRPr lang="en-GB"/>
        </a:p>
      </dgm:t>
    </dgm:pt>
  </dgm:ptLst>
  <dgm:cxnLst>
    <dgm:cxn modelId="{DD17BE93-5D74-45CD-BD2B-7B6BC35D8492}" type="presOf" srcId="{4FAECD9F-D93F-4293-B627-ED8B7D2FA134}" destId="{9D2D95EB-5593-4064-9751-B84BD0A8293E}" srcOrd="0" destOrd="0" presId="urn:microsoft.com/office/officeart/2005/8/layout/lProcess3"/>
    <dgm:cxn modelId="{CBCFD37A-EA85-4F73-B295-CE586DBFD9F2}" type="presOf" srcId="{3809C3EA-63D1-4143-A57B-0122FCC976F9}" destId="{845EC3FA-4C86-45DB-B099-7284892509A8}" srcOrd="0" destOrd="0" presId="urn:microsoft.com/office/officeart/2005/8/layout/lProcess3"/>
    <dgm:cxn modelId="{F4AB84C3-77F7-4F1E-B8A9-FFF7519C3898}" type="presOf" srcId="{5A324517-3098-49C1-9BBC-45D1DEDC5A1A}" destId="{BE7DD680-B37F-47CD-9309-36681DAC70FB}" srcOrd="0" destOrd="0" presId="urn:microsoft.com/office/officeart/2005/8/layout/lProcess3"/>
    <dgm:cxn modelId="{8DDED9DB-83C2-42D4-A080-A917854BAFCB}" type="presOf" srcId="{62E88EA7-FF82-4C69-AE36-B6CD33F3D74E}" destId="{D06BDBF3-2652-424B-80DD-BCE004179C24}" srcOrd="0" destOrd="0" presId="urn:microsoft.com/office/officeart/2005/8/layout/lProcess3"/>
    <dgm:cxn modelId="{AE216C0F-CE53-4AF9-925C-F23CF33DF57C}" srcId="{5A324517-3098-49C1-9BBC-45D1DEDC5A1A}" destId="{24F589D3-CF62-4D1C-98F2-41F2F4FECD16}" srcOrd="1" destOrd="0" parTransId="{2E787779-CBB1-4951-9CE5-6A5527DE9C7B}" sibTransId="{9F2B90D6-9653-4E2B-8164-6ED28B19CAF8}"/>
    <dgm:cxn modelId="{4575FF55-628B-4FA6-BC29-ACC74379A456}" type="presOf" srcId="{A9CF4551-FB48-4E34-8A5E-0322C881141C}" destId="{01F06958-1028-4B08-AF04-36E15A2B8DC1}" srcOrd="0" destOrd="0" presId="urn:microsoft.com/office/officeart/2005/8/layout/lProcess3"/>
    <dgm:cxn modelId="{A8F8C514-ED42-4102-8FC8-D783A0D7BF25}" srcId="{707C0CFC-1DF7-4180-9614-C0BE2F5C8369}" destId="{62E88EA7-FF82-4C69-AE36-B6CD33F3D74E}" srcOrd="2" destOrd="0" parTransId="{F83C7EAD-EF08-43FD-B1D1-1B9DB15E656C}" sibTransId="{5F47AF66-1944-46C8-85B1-E4A06AB88693}"/>
    <dgm:cxn modelId="{43E97FA3-53FF-4B99-AA89-1BEA1C2BBD97}" srcId="{707C0CFC-1DF7-4180-9614-C0BE2F5C8369}" destId="{5A324517-3098-49C1-9BBC-45D1DEDC5A1A}" srcOrd="0" destOrd="0" parTransId="{904BDF71-DBA2-49B7-B351-BA6440D782B2}" sibTransId="{B6D25362-5D73-4377-AB61-5637782B7DB2}"/>
    <dgm:cxn modelId="{6DF7EB06-2D4A-4D0F-8629-1DE66FCF7B06}" type="presOf" srcId="{ABC4DA39-403D-497F-BEF6-0A964272D337}" destId="{D555918F-93AC-45D4-A8EB-9F472A9AB6DA}" srcOrd="0" destOrd="0" presId="urn:microsoft.com/office/officeart/2005/8/layout/lProcess3"/>
    <dgm:cxn modelId="{461A23E1-6405-413A-BFE7-8B185701B256}" srcId="{62E88EA7-FF82-4C69-AE36-B6CD33F3D74E}" destId="{D5A57114-A19B-473E-AF04-0E72486BCDBB}" srcOrd="0" destOrd="0" parTransId="{A13EC604-EC10-4247-93FB-E58E9996CDF2}" sibTransId="{F4C6C25C-682A-471A-9178-5D4694E0CDE2}"/>
    <dgm:cxn modelId="{F6A8B671-93CC-402D-874A-A20848052210}" type="presOf" srcId="{DC7FF6AC-62E7-49D4-B7BD-A6B5E538649C}" destId="{6D8C01E8-1E49-48A6-9CA9-F88743FE12F1}" srcOrd="0" destOrd="0" presId="urn:microsoft.com/office/officeart/2005/8/layout/lProcess3"/>
    <dgm:cxn modelId="{F0692C8F-9333-4C13-90B2-8E80510B42BF}" srcId="{62E88EA7-FF82-4C69-AE36-B6CD33F3D74E}" destId="{33196FE8-8316-4D47-AC7E-6A58FA47C1FA}" srcOrd="2" destOrd="0" parTransId="{28353EF6-F012-4B67-A4AD-B70C64FBE417}" sibTransId="{790A8481-48CC-4A5F-99AC-55CD9B5CCF6A}"/>
    <dgm:cxn modelId="{311C158F-2402-4D88-8A0D-45E9FE9E5F0E}" type="presOf" srcId="{D5A57114-A19B-473E-AF04-0E72486BCDBB}" destId="{7B7D0FF0-E4CD-4DB1-B941-CBD5D54CC847}" srcOrd="0" destOrd="0" presId="urn:microsoft.com/office/officeart/2005/8/layout/lProcess3"/>
    <dgm:cxn modelId="{37D7FA78-B308-4B9C-AAFA-70F29A287BC9}" srcId="{906CEF35-4A7F-485C-A03F-EF4E2F4FD377}" destId="{A9CF4551-FB48-4E34-8A5E-0322C881141C}" srcOrd="0" destOrd="0" parTransId="{229D882C-F3F3-4108-AC05-7F7A80DAE287}" sibTransId="{1B126382-295C-4199-AD66-737DC1910437}"/>
    <dgm:cxn modelId="{09CFB498-D9CE-49F9-B50D-78BE0BC21775}" type="presOf" srcId="{33196FE8-8316-4D47-AC7E-6A58FA47C1FA}" destId="{99F0997B-CF6B-4EF8-85C3-A283C277955F}" srcOrd="0" destOrd="0" presId="urn:microsoft.com/office/officeart/2005/8/layout/lProcess3"/>
    <dgm:cxn modelId="{374A02DD-37BE-4415-842E-76D2E47D4B75}" srcId="{5A324517-3098-49C1-9BBC-45D1DEDC5A1A}" destId="{DC7FF6AC-62E7-49D4-B7BD-A6B5E538649C}" srcOrd="2" destOrd="0" parTransId="{B80F64A5-C2B4-4373-BFC8-6E9C7ADDE888}" sibTransId="{B3C11A67-E35E-4014-9527-6D9247EC24FD}"/>
    <dgm:cxn modelId="{37B6284D-9360-4C65-833D-015420715F15}" type="presOf" srcId="{29797774-48A0-4189-9595-E7B1E7FB6212}" destId="{914F4FFF-1F69-44A7-8ABF-941B424E775F}" srcOrd="0" destOrd="0" presId="urn:microsoft.com/office/officeart/2005/8/layout/lProcess3"/>
    <dgm:cxn modelId="{A061AC08-DFC8-4BC6-A9D0-3992F3EDB680}" type="presOf" srcId="{24F589D3-CF62-4D1C-98F2-41F2F4FECD16}" destId="{FB33E8C2-2814-425C-A6F4-AA4C8FF2F989}" srcOrd="0" destOrd="0" presId="urn:microsoft.com/office/officeart/2005/8/layout/lProcess3"/>
    <dgm:cxn modelId="{C6270B6A-D3FD-4C48-ACE5-98AFA00D34C7}" type="presOf" srcId="{906CEF35-4A7F-485C-A03F-EF4E2F4FD377}" destId="{EA955F07-D378-4EC5-9263-CE2AE844431A}" srcOrd="0" destOrd="0" presId="urn:microsoft.com/office/officeart/2005/8/layout/lProcess3"/>
    <dgm:cxn modelId="{351DB69D-1DD2-463D-8539-556A9796E12E}" type="presOf" srcId="{E010BAA4-50A4-46D9-9AA8-232393A9A86D}" destId="{3C45E940-5E17-422A-8DE6-EBD088D5EAAF}" srcOrd="0" destOrd="0" presId="urn:microsoft.com/office/officeart/2005/8/layout/lProcess3"/>
    <dgm:cxn modelId="{43FF6F53-3493-42D0-BCCB-880B48AD8520}" type="presOf" srcId="{707C0CFC-1DF7-4180-9614-C0BE2F5C8369}" destId="{4A02C940-9C4F-4EC1-AA73-E601369D024E}" srcOrd="0" destOrd="0" presId="urn:microsoft.com/office/officeart/2005/8/layout/lProcess3"/>
    <dgm:cxn modelId="{249CB793-66FF-4E26-94BE-E01B70D91B71}" type="presOf" srcId="{4088F377-C754-44E7-87CD-88C43097A311}" destId="{44296DFD-478D-48BA-9B80-B8FA054E76DB}" srcOrd="0" destOrd="0" presId="urn:microsoft.com/office/officeart/2005/8/layout/lProcess3"/>
    <dgm:cxn modelId="{96BD5DC0-B7A9-4270-BA4A-505543AA5525}" srcId="{707C0CFC-1DF7-4180-9614-C0BE2F5C8369}" destId="{906CEF35-4A7F-485C-A03F-EF4E2F4FD377}" srcOrd="1" destOrd="0" parTransId="{CB97776E-A144-401A-B8D5-EABA5A05510A}" sibTransId="{88BAE56E-6A38-4DC4-87B3-CEC509A2D4A3}"/>
    <dgm:cxn modelId="{5676547C-184F-42D4-AECD-F62D5B85D8F0}" srcId="{5A324517-3098-49C1-9BBC-45D1DEDC5A1A}" destId="{4088F377-C754-44E7-87CD-88C43097A311}" srcOrd="3" destOrd="0" parTransId="{AF9A30EA-3281-4AF8-9529-C175792EB988}" sibTransId="{C1E65742-5353-4CFB-808C-F015BD2FFE18}"/>
    <dgm:cxn modelId="{D61DA4FE-D4E2-4524-9863-FAF98026B9F2}" srcId="{62E88EA7-FF82-4C69-AE36-B6CD33F3D74E}" destId="{3809C3EA-63D1-4143-A57B-0122FCC976F9}" srcOrd="3" destOrd="0" parTransId="{3B73BF08-74AA-45F2-8EE1-BCA8862E4FF9}" sibTransId="{2B22B485-AC91-4DA4-8A2D-72C9DB3B112C}"/>
    <dgm:cxn modelId="{9CAF77D0-F02C-4D11-981C-19B7B9EEA7B9}" srcId="{5A324517-3098-49C1-9BBC-45D1DEDC5A1A}" destId="{E010BAA4-50A4-46D9-9AA8-232393A9A86D}" srcOrd="0" destOrd="0" parTransId="{E8038DD2-D325-42FE-A8EA-BBB91B8214B7}" sibTransId="{4DB16DC3-56AB-4317-88AF-E4987B67350C}"/>
    <dgm:cxn modelId="{0BACF9D8-BEAC-4C9D-87CE-E7C1163393E0}" srcId="{906CEF35-4A7F-485C-A03F-EF4E2F4FD377}" destId="{29797774-48A0-4189-9595-E7B1E7FB6212}" srcOrd="1" destOrd="0" parTransId="{738A4D18-EA15-43B2-8856-8238319CE037}" sibTransId="{1C9AF3AC-6192-467B-AA36-DDF5BBCF654E}"/>
    <dgm:cxn modelId="{1203695C-7A21-4DA2-9856-ABA6E1490DFE}" srcId="{62E88EA7-FF82-4C69-AE36-B6CD33F3D74E}" destId="{ABC4DA39-403D-497F-BEF6-0A964272D337}" srcOrd="1" destOrd="0" parTransId="{B7C530E7-F9C8-40C2-9360-A110726F72A4}" sibTransId="{A5F2C00E-0B56-4B0A-8F7C-B756A1644092}"/>
    <dgm:cxn modelId="{C1ABB95C-F7A5-4C6D-97A1-E9A53218033E}" srcId="{906CEF35-4A7F-485C-A03F-EF4E2F4FD377}" destId="{77EDB4F2-D887-4592-9AFB-5F94268AF067}" srcOrd="3" destOrd="0" parTransId="{F03FDA59-89CC-4D06-8F63-56DFCADF6138}" sibTransId="{FBBF879C-5EA6-4E80-B7B5-FFF0740F6F00}"/>
    <dgm:cxn modelId="{6D1D4855-DCEB-4DE8-AE0F-97558F15DDA3}" type="presOf" srcId="{77EDB4F2-D887-4592-9AFB-5F94268AF067}" destId="{1631DC8A-C173-47C4-8F29-5885D719DC7B}" srcOrd="0" destOrd="0" presId="urn:microsoft.com/office/officeart/2005/8/layout/lProcess3"/>
    <dgm:cxn modelId="{D8C48ABB-BF9A-444B-BF0A-855D415A3BDF}" srcId="{906CEF35-4A7F-485C-A03F-EF4E2F4FD377}" destId="{4FAECD9F-D93F-4293-B627-ED8B7D2FA134}" srcOrd="2" destOrd="0" parTransId="{9682981F-A2BD-4750-8572-FBD6459A427A}" sibTransId="{41022C80-388A-4329-8177-A9965F7CAAC2}"/>
    <dgm:cxn modelId="{07287093-6D31-4062-885D-9BB919545890}" type="presParOf" srcId="{4A02C940-9C4F-4EC1-AA73-E601369D024E}" destId="{22E4631B-F5FC-4863-B7E7-4EBE6336A7D9}" srcOrd="0" destOrd="0" presId="urn:microsoft.com/office/officeart/2005/8/layout/lProcess3"/>
    <dgm:cxn modelId="{F3DB73BF-03DA-4B5F-92FA-09542C9BAA30}" type="presParOf" srcId="{22E4631B-F5FC-4863-B7E7-4EBE6336A7D9}" destId="{BE7DD680-B37F-47CD-9309-36681DAC70FB}" srcOrd="0" destOrd="0" presId="urn:microsoft.com/office/officeart/2005/8/layout/lProcess3"/>
    <dgm:cxn modelId="{756229D2-9A89-4C60-99CD-35EEB99FE6FA}" type="presParOf" srcId="{22E4631B-F5FC-4863-B7E7-4EBE6336A7D9}" destId="{ACCCB205-8725-4461-A286-90EC1F3720BC}" srcOrd="1" destOrd="0" presId="urn:microsoft.com/office/officeart/2005/8/layout/lProcess3"/>
    <dgm:cxn modelId="{E4A28D96-C8F9-479B-A2CE-50E7499F590B}" type="presParOf" srcId="{22E4631B-F5FC-4863-B7E7-4EBE6336A7D9}" destId="{3C45E940-5E17-422A-8DE6-EBD088D5EAAF}" srcOrd="2" destOrd="0" presId="urn:microsoft.com/office/officeart/2005/8/layout/lProcess3"/>
    <dgm:cxn modelId="{6829052C-A84B-4030-81CD-758B639B56C7}" type="presParOf" srcId="{22E4631B-F5FC-4863-B7E7-4EBE6336A7D9}" destId="{CA17505F-355C-4FB9-90B0-62D908394BE6}" srcOrd="3" destOrd="0" presId="urn:microsoft.com/office/officeart/2005/8/layout/lProcess3"/>
    <dgm:cxn modelId="{24FBBF0F-E0EF-4030-B333-07AA98E63081}" type="presParOf" srcId="{22E4631B-F5FC-4863-B7E7-4EBE6336A7D9}" destId="{FB33E8C2-2814-425C-A6F4-AA4C8FF2F989}" srcOrd="4" destOrd="0" presId="urn:microsoft.com/office/officeart/2005/8/layout/lProcess3"/>
    <dgm:cxn modelId="{0395D976-C8DD-47B2-A651-B60D3FDEB048}" type="presParOf" srcId="{22E4631B-F5FC-4863-B7E7-4EBE6336A7D9}" destId="{F7201D6F-DA3A-42C9-91D6-C78067CC1873}" srcOrd="5" destOrd="0" presId="urn:microsoft.com/office/officeart/2005/8/layout/lProcess3"/>
    <dgm:cxn modelId="{0E7A8ED2-4E98-41F1-90D3-61C9011D5B79}" type="presParOf" srcId="{22E4631B-F5FC-4863-B7E7-4EBE6336A7D9}" destId="{6D8C01E8-1E49-48A6-9CA9-F88743FE12F1}" srcOrd="6" destOrd="0" presId="urn:microsoft.com/office/officeart/2005/8/layout/lProcess3"/>
    <dgm:cxn modelId="{D3250338-AE3B-430E-A334-C66E246EFCBF}" type="presParOf" srcId="{22E4631B-F5FC-4863-B7E7-4EBE6336A7D9}" destId="{68D7A66F-370E-4D79-9718-AC6F14F6EE4E}" srcOrd="7" destOrd="0" presId="urn:microsoft.com/office/officeart/2005/8/layout/lProcess3"/>
    <dgm:cxn modelId="{287BFC15-0E16-4450-A6B4-823F0958EE0E}" type="presParOf" srcId="{22E4631B-F5FC-4863-B7E7-4EBE6336A7D9}" destId="{44296DFD-478D-48BA-9B80-B8FA054E76DB}" srcOrd="8" destOrd="0" presId="urn:microsoft.com/office/officeart/2005/8/layout/lProcess3"/>
    <dgm:cxn modelId="{D41CB754-DC15-4FBD-8069-BFD25019EC03}" type="presParOf" srcId="{4A02C940-9C4F-4EC1-AA73-E601369D024E}" destId="{BDBC8A1F-CD03-47B4-B098-95A5BE090DE9}" srcOrd="1" destOrd="0" presId="urn:microsoft.com/office/officeart/2005/8/layout/lProcess3"/>
    <dgm:cxn modelId="{75851420-5BC9-42C7-8B73-2C7029875AF2}" type="presParOf" srcId="{4A02C940-9C4F-4EC1-AA73-E601369D024E}" destId="{05FFE45C-9890-4B26-806F-1210512B65AB}" srcOrd="2" destOrd="0" presId="urn:microsoft.com/office/officeart/2005/8/layout/lProcess3"/>
    <dgm:cxn modelId="{00C3B20E-BC0E-431E-807F-FB60D2C16132}" type="presParOf" srcId="{05FFE45C-9890-4B26-806F-1210512B65AB}" destId="{EA955F07-D378-4EC5-9263-CE2AE844431A}" srcOrd="0" destOrd="0" presId="urn:microsoft.com/office/officeart/2005/8/layout/lProcess3"/>
    <dgm:cxn modelId="{73F95A74-F79F-41FE-91C6-961FEF546AEA}" type="presParOf" srcId="{05FFE45C-9890-4B26-806F-1210512B65AB}" destId="{F7F0A370-754C-4650-B8C8-9FC6189AA3FA}" srcOrd="1" destOrd="0" presId="urn:microsoft.com/office/officeart/2005/8/layout/lProcess3"/>
    <dgm:cxn modelId="{7E878AD7-CD7B-4DA9-B99E-66A440B76B09}" type="presParOf" srcId="{05FFE45C-9890-4B26-806F-1210512B65AB}" destId="{01F06958-1028-4B08-AF04-36E15A2B8DC1}" srcOrd="2" destOrd="0" presId="urn:microsoft.com/office/officeart/2005/8/layout/lProcess3"/>
    <dgm:cxn modelId="{284DB040-A7CB-4BC5-B999-A6D1877542D2}" type="presParOf" srcId="{05FFE45C-9890-4B26-806F-1210512B65AB}" destId="{F70DE739-493A-4461-9E1C-E9880F2165D8}" srcOrd="3" destOrd="0" presId="urn:microsoft.com/office/officeart/2005/8/layout/lProcess3"/>
    <dgm:cxn modelId="{8B1104F1-F97E-41BA-B2A5-4E6631E5F147}" type="presParOf" srcId="{05FFE45C-9890-4B26-806F-1210512B65AB}" destId="{914F4FFF-1F69-44A7-8ABF-941B424E775F}" srcOrd="4" destOrd="0" presId="urn:microsoft.com/office/officeart/2005/8/layout/lProcess3"/>
    <dgm:cxn modelId="{864ED2AC-183E-4835-8803-069476411DD3}" type="presParOf" srcId="{05FFE45C-9890-4B26-806F-1210512B65AB}" destId="{ECCCACD6-F5C8-47F6-B560-65A0E54C8B41}" srcOrd="5" destOrd="0" presId="urn:microsoft.com/office/officeart/2005/8/layout/lProcess3"/>
    <dgm:cxn modelId="{B2B41D87-5EBB-4F0B-BDC9-6FAA30762E58}" type="presParOf" srcId="{05FFE45C-9890-4B26-806F-1210512B65AB}" destId="{9D2D95EB-5593-4064-9751-B84BD0A8293E}" srcOrd="6" destOrd="0" presId="urn:microsoft.com/office/officeart/2005/8/layout/lProcess3"/>
    <dgm:cxn modelId="{DB42639C-01E5-4CE3-B107-90B297DE271F}" type="presParOf" srcId="{05FFE45C-9890-4B26-806F-1210512B65AB}" destId="{BEC00675-B9F7-424C-B02A-3E61679FE7F4}" srcOrd="7" destOrd="0" presId="urn:microsoft.com/office/officeart/2005/8/layout/lProcess3"/>
    <dgm:cxn modelId="{1155E2BF-0769-4659-A5EE-850B182ED9B3}" type="presParOf" srcId="{05FFE45C-9890-4B26-806F-1210512B65AB}" destId="{1631DC8A-C173-47C4-8F29-5885D719DC7B}" srcOrd="8" destOrd="0" presId="urn:microsoft.com/office/officeart/2005/8/layout/lProcess3"/>
    <dgm:cxn modelId="{563D1394-4A6D-47D5-9882-B3CDF3D16A3D}" type="presParOf" srcId="{4A02C940-9C4F-4EC1-AA73-E601369D024E}" destId="{8E1A4F70-83FA-434F-99EC-AE0AE6D1F597}" srcOrd="3" destOrd="0" presId="urn:microsoft.com/office/officeart/2005/8/layout/lProcess3"/>
    <dgm:cxn modelId="{927C2A0B-7C2A-4968-BC1A-3E23E1F38515}" type="presParOf" srcId="{4A02C940-9C4F-4EC1-AA73-E601369D024E}" destId="{DD8C8211-1A72-48A3-985A-C5B0598830F3}" srcOrd="4" destOrd="0" presId="urn:microsoft.com/office/officeart/2005/8/layout/lProcess3"/>
    <dgm:cxn modelId="{497B1D87-30F7-42B1-9C4A-B9CDD49C17BF}" type="presParOf" srcId="{DD8C8211-1A72-48A3-985A-C5B0598830F3}" destId="{D06BDBF3-2652-424B-80DD-BCE004179C24}" srcOrd="0" destOrd="0" presId="urn:microsoft.com/office/officeart/2005/8/layout/lProcess3"/>
    <dgm:cxn modelId="{98F9787B-4F1B-4C65-9DF5-5E0FC3CB7954}" type="presParOf" srcId="{DD8C8211-1A72-48A3-985A-C5B0598830F3}" destId="{CDEA174B-78A3-456A-B69F-8F895C00C47A}" srcOrd="1" destOrd="0" presId="urn:microsoft.com/office/officeart/2005/8/layout/lProcess3"/>
    <dgm:cxn modelId="{68F364D2-A7D5-4CFB-9C2E-9E6AED2EBB02}" type="presParOf" srcId="{DD8C8211-1A72-48A3-985A-C5B0598830F3}" destId="{7B7D0FF0-E4CD-4DB1-B941-CBD5D54CC847}" srcOrd="2" destOrd="0" presId="urn:microsoft.com/office/officeart/2005/8/layout/lProcess3"/>
    <dgm:cxn modelId="{2A4B6003-BA4A-4C1B-B9AD-0BA4AF5EE076}" type="presParOf" srcId="{DD8C8211-1A72-48A3-985A-C5B0598830F3}" destId="{1D6C3FBD-CBF0-482E-9B6C-E41F835FA7E7}" srcOrd="3" destOrd="0" presId="urn:microsoft.com/office/officeart/2005/8/layout/lProcess3"/>
    <dgm:cxn modelId="{609B9565-28EA-4E73-96A9-7F344D1F70A4}" type="presParOf" srcId="{DD8C8211-1A72-48A3-985A-C5B0598830F3}" destId="{D555918F-93AC-45D4-A8EB-9F472A9AB6DA}" srcOrd="4" destOrd="0" presId="urn:microsoft.com/office/officeart/2005/8/layout/lProcess3"/>
    <dgm:cxn modelId="{73BA8F2B-9A20-4A7B-88BC-31CF30E6254A}" type="presParOf" srcId="{DD8C8211-1A72-48A3-985A-C5B0598830F3}" destId="{0E50182C-B428-4E07-B8F0-0289C6EDF6CB}" srcOrd="5" destOrd="0" presId="urn:microsoft.com/office/officeart/2005/8/layout/lProcess3"/>
    <dgm:cxn modelId="{AE8A7C15-BC6F-4FBB-A1AD-5184FA80C87A}" type="presParOf" srcId="{DD8C8211-1A72-48A3-985A-C5B0598830F3}" destId="{99F0997B-CF6B-4EF8-85C3-A283C277955F}" srcOrd="6" destOrd="0" presId="urn:microsoft.com/office/officeart/2005/8/layout/lProcess3"/>
    <dgm:cxn modelId="{17249FC7-3667-4108-8A91-1A44647D2D68}" type="presParOf" srcId="{DD8C8211-1A72-48A3-985A-C5B0598830F3}" destId="{0BB7AE95-6A15-451F-88C4-26FC711792AE}" srcOrd="7" destOrd="0" presId="urn:microsoft.com/office/officeart/2005/8/layout/lProcess3"/>
    <dgm:cxn modelId="{7E150F76-1930-489D-8DE1-E3C565880435}" type="presParOf" srcId="{DD8C8211-1A72-48A3-985A-C5B0598830F3}" destId="{845EC3FA-4C86-45DB-B099-7284892509A8}" srcOrd="8"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A1EA4-8CAE-44E7-9D8E-3318A7F39BAB}">
      <dsp:nvSpPr>
        <dsp:cNvPr id="0" name=""/>
        <dsp:cNvSpPr/>
      </dsp:nvSpPr>
      <dsp:spPr>
        <a:xfrm>
          <a:off x="1776729" y="0"/>
          <a:ext cx="6962140" cy="435133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E555B3-04AE-4E14-8CF6-6363F5AF225E}">
      <dsp:nvSpPr>
        <dsp:cNvPr id="0" name=""/>
        <dsp:cNvSpPr/>
      </dsp:nvSpPr>
      <dsp:spPr>
        <a:xfrm>
          <a:off x="2377479" y="3240361"/>
          <a:ext cx="160129" cy="1601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7A4FA2-30BE-457B-B83B-21F39565DA95}">
      <dsp:nvSpPr>
        <dsp:cNvPr id="0" name=""/>
        <dsp:cNvSpPr/>
      </dsp:nvSpPr>
      <dsp:spPr>
        <a:xfrm>
          <a:off x="2305471" y="3315719"/>
          <a:ext cx="1664712" cy="1035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49" tIns="0" rIns="0" bIns="0" numCol="1" spcCol="1270" anchor="t" anchorCtr="0">
          <a:noAutofit/>
        </a:bodyPr>
        <a:lstStyle/>
        <a:p>
          <a:pPr lvl="0" algn="l" defTabSz="577850">
            <a:lnSpc>
              <a:spcPct val="90000"/>
            </a:lnSpc>
            <a:spcBef>
              <a:spcPct val="0"/>
            </a:spcBef>
            <a:spcAft>
              <a:spcPct val="35000"/>
            </a:spcAft>
          </a:pPr>
          <a:r>
            <a:rPr lang="en-US" sz="1300" b="1" kern="1200" dirty="0"/>
            <a:t>2017</a:t>
          </a:r>
        </a:p>
        <a:p>
          <a:pPr lvl="0" algn="l" defTabSz="577850">
            <a:lnSpc>
              <a:spcPct val="90000"/>
            </a:lnSpc>
            <a:spcBef>
              <a:spcPct val="0"/>
            </a:spcBef>
            <a:spcAft>
              <a:spcPct val="35000"/>
            </a:spcAft>
          </a:pPr>
          <a:r>
            <a:rPr lang="en-US" sz="1300" b="1" kern="1200" dirty="0"/>
            <a:t>79</a:t>
          </a:r>
          <a:r>
            <a:rPr lang="en-US" sz="1300" b="1" kern="1200" baseline="30000" dirty="0"/>
            <a:t>th</a:t>
          </a:r>
          <a:r>
            <a:rPr lang="en-US" sz="1300" b="1" kern="1200" dirty="0"/>
            <a:t> Annual session: </a:t>
          </a:r>
        </a:p>
        <a:p>
          <a:pPr lvl="0" algn="l" defTabSz="577850">
            <a:lnSpc>
              <a:spcPct val="90000"/>
            </a:lnSpc>
            <a:spcBef>
              <a:spcPct val="0"/>
            </a:spcBef>
            <a:spcAft>
              <a:spcPct val="35000"/>
            </a:spcAft>
          </a:pPr>
          <a:r>
            <a:rPr lang="en-US" sz="1300" b="1" kern="1200" dirty="0"/>
            <a:t>- Resolution</a:t>
          </a:r>
        </a:p>
        <a:p>
          <a:pPr lvl="0" algn="l" defTabSz="577850">
            <a:lnSpc>
              <a:spcPct val="90000"/>
            </a:lnSpc>
            <a:spcBef>
              <a:spcPct val="0"/>
            </a:spcBef>
            <a:spcAft>
              <a:spcPct val="35000"/>
            </a:spcAft>
          </a:pPr>
          <a:r>
            <a:rPr lang="en-US" sz="1300" b="1" kern="1200" dirty="0"/>
            <a:t>- ECE/TRANS/2017/R.1</a:t>
          </a:r>
          <a:endParaRPr lang="en-GB" sz="1300" kern="1200" dirty="0"/>
        </a:p>
      </dsp:txBody>
      <dsp:txXfrm>
        <a:off x="2305471" y="3315719"/>
        <a:ext cx="1664712" cy="1035618"/>
      </dsp:txXfrm>
    </dsp:sp>
    <dsp:sp modelId="{878E9221-C978-4E20-8B6C-B69D199060DF}">
      <dsp:nvSpPr>
        <dsp:cNvPr id="0" name=""/>
        <dsp:cNvSpPr/>
      </dsp:nvSpPr>
      <dsp:spPr>
        <a:xfrm>
          <a:off x="3593848" y="2223533"/>
          <a:ext cx="278485" cy="2784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A06D7-FC77-4304-BB9C-DFE7FE7E1E9B}">
      <dsp:nvSpPr>
        <dsp:cNvPr id="0" name=""/>
        <dsp:cNvSpPr/>
      </dsp:nvSpPr>
      <dsp:spPr>
        <a:xfrm>
          <a:off x="3817641" y="2304253"/>
          <a:ext cx="1462049" cy="1988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64" tIns="0" rIns="0" bIns="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400" b="1" kern="1200" dirty="0"/>
            <a:t>2018</a:t>
          </a:r>
        </a:p>
        <a:p>
          <a:pPr marL="0" marR="0" lvl="0" indent="0" algn="l" defTabSz="914400" eaLnBrk="1" fontAlgn="auto" latinLnBrk="0" hangingPunct="1">
            <a:lnSpc>
              <a:spcPct val="100000"/>
            </a:lnSpc>
            <a:spcBef>
              <a:spcPct val="0"/>
            </a:spcBef>
            <a:spcAft>
              <a:spcPts val="0"/>
            </a:spcAft>
            <a:buClrTx/>
            <a:buSzTx/>
            <a:buFontTx/>
            <a:buNone/>
            <a:tabLst/>
            <a:defRPr/>
          </a:pPr>
          <a:r>
            <a:rPr lang="en-US" sz="1400" b="1" kern="1200" dirty="0"/>
            <a:t>80</a:t>
          </a:r>
          <a:r>
            <a:rPr lang="en-US" sz="1400" b="1" kern="1200" baseline="30000" dirty="0"/>
            <a:t>th</a:t>
          </a:r>
          <a:r>
            <a:rPr lang="en-US" sz="1400" b="1" kern="1200" dirty="0"/>
            <a:t> Annual session</a:t>
          </a:r>
        </a:p>
        <a:p>
          <a:pPr marL="0" marR="0" lvl="0" indent="0" algn="l" defTabSz="914400" eaLnBrk="1" fontAlgn="auto" latinLnBrk="0" hangingPunct="1">
            <a:lnSpc>
              <a:spcPct val="100000"/>
            </a:lnSpc>
            <a:spcBef>
              <a:spcPct val="0"/>
            </a:spcBef>
            <a:spcAft>
              <a:spcPts val="0"/>
            </a:spcAft>
            <a:buClrTx/>
            <a:buSzTx/>
            <a:buFontTx/>
            <a:buNone/>
            <a:tabLst/>
            <a:defRPr/>
          </a:pPr>
          <a:r>
            <a:rPr lang="en-US" sz="1400" b="1" kern="1200" dirty="0"/>
            <a:t>- Discussion paper on ITC Strategy</a:t>
          </a:r>
        </a:p>
        <a:p>
          <a:pPr marL="0" marR="0" lvl="0" indent="0" algn="l" defTabSz="914400" eaLnBrk="1" fontAlgn="auto" latinLnBrk="0" hangingPunct="1">
            <a:lnSpc>
              <a:spcPct val="100000"/>
            </a:lnSpc>
            <a:spcBef>
              <a:spcPct val="0"/>
            </a:spcBef>
            <a:spcAft>
              <a:spcPts val="0"/>
            </a:spcAft>
            <a:buClrTx/>
            <a:buSzTx/>
            <a:buFontTx/>
            <a:buNone/>
            <a:tabLst/>
            <a:defRPr/>
          </a:pPr>
          <a:r>
            <a:rPr lang="en-US" sz="1400" b="1" kern="1200" dirty="0"/>
            <a:t>- Background report</a:t>
          </a:r>
          <a:endParaRPr lang="en-GB" sz="1400" b="1" kern="1200" dirty="0"/>
        </a:p>
      </dsp:txBody>
      <dsp:txXfrm>
        <a:off x="3817641" y="2304253"/>
        <a:ext cx="1462049" cy="1988561"/>
      </dsp:txXfrm>
    </dsp:sp>
    <dsp:sp modelId="{9F2B647A-7D7B-4C18-A8CA-F5B483E72841}">
      <dsp:nvSpPr>
        <dsp:cNvPr id="0" name=""/>
        <dsp:cNvSpPr/>
      </dsp:nvSpPr>
      <dsp:spPr>
        <a:xfrm>
          <a:off x="5038492" y="1477714"/>
          <a:ext cx="368993" cy="3689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67065A-834D-4D2C-8C00-1DA65FFD628C}">
      <dsp:nvSpPr>
        <dsp:cNvPr id="0" name=""/>
        <dsp:cNvSpPr/>
      </dsp:nvSpPr>
      <dsp:spPr>
        <a:xfrm>
          <a:off x="5222989" y="1662211"/>
          <a:ext cx="1462049" cy="2689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522" tIns="0" rIns="0" bIns="0" numCol="1" spcCol="1270" anchor="t" anchorCtr="0">
          <a:noAutofit/>
        </a:bodyPr>
        <a:lstStyle/>
        <a:p>
          <a:pPr lvl="0" algn="l" defTabSz="622300">
            <a:lnSpc>
              <a:spcPct val="90000"/>
            </a:lnSpc>
            <a:spcBef>
              <a:spcPct val="0"/>
            </a:spcBef>
            <a:spcAft>
              <a:spcPct val="35000"/>
            </a:spcAft>
          </a:pPr>
          <a:r>
            <a:rPr lang="en-US" sz="1400" b="1" kern="1200" dirty="0"/>
            <a:t>2019</a:t>
          </a:r>
        </a:p>
        <a:p>
          <a:pPr lvl="0" algn="l" defTabSz="622300">
            <a:lnSpc>
              <a:spcPct val="90000"/>
            </a:lnSpc>
            <a:spcBef>
              <a:spcPct val="0"/>
            </a:spcBef>
            <a:spcAft>
              <a:spcPct val="35000"/>
            </a:spcAft>
          </a:pPr>
          <a:r>
            <a:rPr lang="en-US" sz="1400" b="1" kern="1200" dirty="0"/>
            <a:t>81</a:t>
          </a:r>
          <a:r>
            <a:rPr lang="en-US" sz="1400" b="1" kern="1200" baseline="30000" dirty="0"/>
            <a:t>st</a:t>
          </a:r>
          <a:r>
            <a:rPr lang="en-US" sz="1400" b="1" kern="1200" dirty="0"/>
            <a:t> Annual session</a:t>
          </a:r>
        </a:p>
        <a:p>
          <a:pPr lvl="0" algn="l" defTabSz="622300">
            <a:lnSpc>
              <a:spcPct val="90000"/>
            </a:lnSpc>
            <a:spcBef>
              <a:spcPct val="0"/>
            </a:spcBef>
            <a:spcAft>
              <a:spcPct val="35000"/>
            </a:spcAft>
          </a:pPr>
          <a:r>
            <a:rPr lang="en-US" sz="1400" b="1" kern="1200" dirty="0"/>
            <a:t>Adoption of ITC Strategy 2030</a:t>
          </a:r>
          <a:endParaRPr lang="en-GB" sz="1400" b="1" kern="1200" dirty="0"/>
        </a:p>
      </dsp:txBody>
      <dsp:txXfrm>
        <a:off x="5222989" y="1662211"/>
        <a:ext cx="1462049" cy="2689126"/>
      </dsp:txXfrm>
    </dsp:sp>
    <dsp:sp modelId="{14594795-F658-41C7-B853-65DF9674A051}">
      <dsp:nvSpPr>
        <dsp:cNvPr id="0" name=""/>
        <dsp:cNvSpPr/>
      </dsp:nvSpPr>
      <dsp:spPr>
        <a:xfrm>
          <a:off x="6611936" y="984272"/>
          <a:ext cx="494311" cy="4943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810393-F4B9-4C78-93FB-B9F8FAF37F38}">
      <dsp:nvSpPr>
        <dsp:cNvPr id="0" name=""/>
        <dsp:cNvSpPr/>
      </dsp:nvSpPr>
      <dsp:spPr>
        <a:xfrm>
          <a:off x="6859092" y="1231428"/>
          <a:ext cx="1462049" cy="3119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926" tIns="0" rIns="0" bIns="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400" b="1" kern="1200" dirty="0"/>
            <a:t>2019</a:t>
          </a:r>
        </a:p>
        <a:p>
          <a:pPr marL="0" marR="0" lvl="0" indent="0" algn="l" defTabSz="914400" eaLnBrk="1" fontAlgn="auto" latinLnBrk="0" hangingPunct="1">
            <a:lnSpc>
              <a:spcPct val="100000"/>
            </a:lnSpc>
            <a:spcBef>
              <a:spcPct val="0"/>
            </a:spcBef>
            <a:spcAft>
              <a:spcPts val="0"/>
            </a:spcAft>
            <a:buClrTx/>
            <a:buSzTx/>
            <a:buFontTx/>
            <a:buNone/>
            <a:tabLst/>
            <a:defRPr/>
          </a:pPr>
          <a:r>
            <a:rPr lang="en-US" sz="1400" b="1" kern="1200" dirty="0"/>
            <a:t>68</a:t>
          </a:r>
          <a:r>
            <a:rPr lang="en-US" sz="1400" b="1" kern="1200" baseline="30000" dirty="0"/>
            <a:t>th</a:t>
          </a:r>
          <a:r>
            <a:rPr lang="en-US" sz="1400" b="1" kern="1200" dirty="0"/>
            <a:t> Commission session of UNECE for follow-up decisions (e.g. on TORs)</a:t>
          </a:r>
          <a:endParaRPr lang="en-GB" sz="1400" b="1" kern="1200" dirty="0"/>
        </a:p>
      </dsp:txBody>
      <dsp:txXfrm>
        <a:off x="6859092" y="1231428"/>
        <a:ext cx="1462049" cy="3119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F20711B-56C8-4E84-BC2F-9241408117A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4CFE5FB8-C098-4278-845B-841EF1C899F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B2BBB55-7DE8-4A9E-8BD8-7B011B589B05}" type="datetimeFigureOut">
              <a:rPr lang="en-GB" smtClean="0"/>
              <a:t>12/10/2018</a:t>
            </a:fld>
            <a:endParaRPr lang="en-GB"/>
          </a:p>
        </p:txBody>
      </p:sp>
      <p:sp>
        <p:nvSpPr>
          <p:cNvPr id="4" name="Footer Placeholder 3">
            <a:extLst>
              <a:ext uri="{FF2B5EF4-FFF2-40B4-BE49-F238E27FC236}">
                <a16:creationId xmlns="" xmlns:a16="http://schemas.microsoft.com/office/drawing/2014/main" id="{A5B6CE95-A436-41A7-9A7B-7BD23A75A6B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 xmlns:a16="http://schemas.microsoft.com/office/drawing/2014/main" id="{A1F43AC4-34B5-4F5D-9793-0E1D9CF112E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D1F346D-237A-40A0-A82E-370E7935D6E4}" type="slidenum">
              <a:rPr lang="en-GB" smtClean="0"/>
              <a:t>‹#›</a:t>
            </a:fld>
            <a:endParaRPr lang="en-GB"/>
          </a:p>
        </p:txBody>
      </p:sp>
    </p:spTree>
    <p:extLst>
      <p:ext uri="{BB962C8B-B14F-4D97-AF65-F5344CB8AC3E}">
        <p14:creationId xmlns:p14="http://schemas.microsoft.com/office/powerpoint/2010/main" val="333138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CBDE436-F426-4F12-9A63-C96B2964BDE1}" type="datetimeFigureOut">
              <a:rPr lang="en-GB" smtClean="0"/>
              <a:t>12/10/2018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7C9DDEB-DD8F-4D28-AF40-C488D6830304}" type="slidenum">
              <a:rPr lang="en-GB" smtClean="0"/>
              <a:t>‹#›</a:t>
            </a:fld>
            <a:endParaRPr lang="en-GB"/>
          </a:p>
        </p:txBody>
      </p:sp>
    </p:spTree>
    <p:extLst>
      <p:ext uri="{BB962C8B-B14F-4D97-AF65-F5344CB8AC3E}">
        <p14:creationId xmlns:p14="http://schemas.microsoft.com/office/powerpoint/2010/main" val="2989937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endParaRPr lang="en-US" altLang="en-US">
              <a:cs typeface="Arial" charset="0"/>
            </a:endParaRPr>
          </a:p>
        </p:txBody>
      </p:sp>
      <p:sp>
        <p:nvSpPr>
          <p:cNvPr id="16388" name="Slide Number Placeholder 3"/>
          <p:cNvSpPr>
            <a:spLocks noGrp="1"/>
          </p:cNvSpPr>
          <p:nvPr>
            <p:ph type="sldNum" sz="quarter" idx="5"/>
          </p:nvPr>
        </p:nvSpPr>
        <p:spPr>
          <a:noFill/>
        </p:spPr>
        <p:txBody>
          <a:bodyPr/>
          <a:lstStyle>
            <a:lvl1pPr>
              <a:defRPr sz="1400">
                <a:solidFill>
                  <a:schemeClr val="tx2"/>
                </a:solidFill>
                <a:latin typeface="Book Antiqua" pitchFamily="18" charset="0"/>
                <a:cs typeface="Arial" charset="0"/>
              </a:defRPr>
            </a:lvl1pPr>
            <a:lvl2pPr marL="742950" indent="-285750">
              <a:defRPr sz="1400">
                <a:solidFill>
                  <a:schemeClr val="tx2"/>
                </a:solidFill>
                <a:latin typeface="Book Antiqua" pitchFamily="18" charset="0"/>
                <a:cs typeface="Arial" charset="0"/>
              </a:defRPr>
            </a:lvl2pPr>
            <a:lvl3pPr marL="1143000" indent="-228600">
              <a:defRPr sz="1400">
                <a:solidFill>
                  <a:schemeClr val="tx2"/>
                </a:solidFill>
                <a:latin typeface="Book Antiqua" pitchFamily="18" charset="0"/>
                <a:cs typeface="Arial" charset="0"/>
              </a:defRPr>
            </a:lvl3pPr>
            <a:lvl4pPr marL="1600200" indent="-228600">
              <a:defRPr sz="1400">
                <a:solidFill>
                  <a:schemeClr val="tx2"/>
                </a:solidFill>
                <a:latin typeface="Book Antiqua" pitchFamily="18" charset="0"/>
                <a:cs typeface="Arial" charset="0"/>
              </a:defRPr>
            </a:lvl4pPr>
            <a:lvl5pPr marL="2057400" indent="-228600">
              <a:defRPr sz="1400">
                <a:solidFill>
                  <a:schemeClr val="tx2"/>
                </a:solidFill>
                <a:latin typeface="Book Antiqua" pitchFamily="18" charset="0"/>
                <a:cs typeface="Arial" charset="0"/>
              </a:defRPr>
            </a:lvl5pPr>
            <a:lvl6pPr marL="2514600" indent="-228600" eaLnBrk="0" fontAlgn="base" hangingPunct="0">
              <a:spcBef>
                <a:spcPct val="0"/>
              </a:spcBef>
              <a:spcAft>
                <a:spcPct val="0"/>
              </a:spcAft>
              <a:defRPr sz="1400">
                <a:solidFill>
                  <a:schemeClr val="tx2"/>
                </a:solidFill>
                <a:latin typeface="Book Antiqua" pitchFamily="18" charset="0"/>
                <a:cs typeface="Arial" charset="0"/>
              </a:defRPr>
            </a:lvl6pPr>
            <a:lvl7pPr marL="2971800" indent="-228600" eaLnBrk="0" fontAlgn="base" hangingPunct="0">
              <a:spcBef>
                <a:spcPct val="0"/>
              </a:spcBef>
              <a:spcAft>
                <a:spcPct val="0"/>
              </a:spcAft>
              <a:defRPr sz="1400">
                <a:solidFill>
                  <a:schemeClr val="tx2"/>
                </a:solidFill>
                <a:latin typeface="Book Antiqua" pitchFamily="18" charset="0"/>
                <a:cs typeface="Arial" charset="0"/>
              </a:defRPr>
            </a:lvl7pPr>
            <a:lvl8pPr marL="3429000" indent="-228600" eaLnBrk="0" fontAlgn="base" hangingPunct="0">
              <a:spcBef>
                <a:spcPct val="0"/>
              </a:spcBef>
              <a:spcAft>
                <a:spcPct val="0"/>
              </a:spcAft>
              <a:defRPr sz="1400">
                <a:solidFill>
                  <a:schemeClr val="tx2"/>
                </a:solidFill>
                <a:latin typeface="Book Antiqua" pitchFamily="18" charset="0"/>
                <a:cs typeface="Arial" charset="0"/>
              </a:defRPr>
            </a:lvl8pPr>
            <a:lvl9pPr marL="3886200" indent="-228600" eaLnBrk="0" fontAlgn="base" hangingPunct="0">
              <a:spcBef>
                <a:spcPct val="0"/>
              </a:spcBef>
              <a:spcAft>
                <a:spcPct val="0"/>
              </a:spcAft>
              <a:defRPr sz="1400">
                <a:solidFill>
                  <a:schemeClr val="tx2"/>
                </a:solidFill>
                <a:latin typeface="Book Antiqua" pitchFamily="18" charset="0"/>
                <a:cs typeface="Arial" charset="0"/>
              </a:defRPr>
            </a:lvl9pPr>
          </a:lstStyle>
          <a:p>
            <a:fld id="{1F72B131-77A5-4CED-9296-36D3D3C407A1}" type="slidenum">
              <a:rPr lang="en-US" altLang="en-US" sz="1200">
                <a:solidFill>
                  <a:schemeClr val="tx1"/>
                </a:solidFill>
                <a:latin typeface="Times New Roman" pitchFamily="18" charset="0"/>
              </a:rPr>
              <a:pPr/>
              <a:t>1</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2077338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GB" altLang="en-US" dirty="0">
              <a:cs typeface="Arial" charset="0"/>
            </a:endParaRPr>
          </a:p>
        </p:txBody>
      </p:sp>
      <p:sp>
        <p:nvSpPr>
          <p:cNvPr id="35844" name="Slide Number Placeholder 3"/>
          <p:cNvSpPr>
            <a:spLocks noGrp="1"/>
          </p:cNvSpPr>
          <p:nvPr>
            <p:ph type="sldNum" sz="quarter" idx="5"/>
          </p:nvPr>
        </p:nvSpPr>
        <p:spPr>
          <a:noFill/>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algn="l" rtl="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algn="l" rtl="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algn="l" rtl="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algn="l" rtl="0" eaLnBrk="0" fontAlgn="base" hangingPunct="0">
              <a:spcBef>
                <a:spcPct val="30000"/>
              </a:spcBef>
              <a:spcAft>
                <a:spcPct val="0"/>
              </a:spcAft>
              <a:defRPr sz="1200">
                <a:solidFill>
                  <a:schemeClr val="tx1"/>
                </a:solidFill>
                <a:latin typeface="Times New Roman" pitchFamily="18" charset="0"/>
                <a:cs typeface="Arial" charset="0"/>
              </a:defRPr>
            </a:lvl9pPr>
          </a:lstStyle>
          <a:p>
            <a:fld id="{254B1C39-4433-4E9E-A3B6-0BFD3732FDCF}" type="slidenum">
              <a:rPr lang="en-US" altLang="en-US"/>
              <a:pPr/>
              <a:t>10</a:t>
            </a:fld>
            <a:endParaRPr lang="en-US" altLang="en-US"/>
          </a:p>
        </p:txBody>
      </p:sp>
    </p:spTree>
    <p:extLst>
      <p:ext uri="{BB962C8B-B14F-4D97-AF65-F5344CB8AC3E}">
        <p14:creationId xmlns:p14="http://schemas.microsoft.com/office/powerpoint/2010/main" val="779969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GB" altLang="en-US" dirty="0">
              <a:cs typeface="Arial" charset="0"/>
            </a:endParaRPr>
          </a:p>
        </p:txBody>
      </p:sp>
      <p:sp>
        <p:nvSpPr>
          <p:cNvPr id="35844" name="Slide Number Placeholder 3"/>
          <p:cNvSpPr>
            <a:spLocks noGrp="1"/>
          </p:cNvSpPr>
          <p:nvPr>
            <p:ph type="sldNum" sz="quarter" idx="5"/>
          </p:nvPr>
        </p:nvSpPr>
        <p:spPr>
          <a:noFill/>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algn="l" rtl="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algn="l" rtl="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algn="l" rtl="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algn="l" rtl="0" eaLnBrk="0" fontAlgn="base" hangingPunct="0">
              <a:spcBef>
                <a:spcPct val="30000"/>
              </a:spcBef>
              <a:spcAft>
                <a:spcPct val="0"/>
              </a:spcAft>
              <a:defRPr sz="1200">
                <a:solidFill>
                  <a:schemeClr val="tx1"/>
                </a:solidFill>
                <a:latin typeface="Times New Roman" pitchFamily="18" charset="0"/>
                <a:cs typeface="Arial" charset="0"/>
              </a:defRPr>
            </a:lvl9pPr>
          </a:lstStyle>
          <a:p>
            <a:fld id="{254B1C39-4433-4E9E-A3B6-0BFD3732FDCF}" type="slidenum">
              <a:rPr lang="en-US" altLang="en-US"/>
              <a:pPr/>
              <a:t>11</a:t>
            </a:fld>
            <a:endParaRPr lang="en-US" altLang="en-US"/>
          </a:p>
        </p:txBody>
      </p:sp>
    </p:spTree>
    <p:extLst>
      <p:ext uri="{BB962C8B-B14F-4D97-AF65-F5344CB8AC3E}">
        <p14:creationId xmlns:p14="http://schemas.microsoft.com/office/powerpoint/2010/main" val="3182485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GB" altLang="en-US" dirty="0">
              <a:cs typeface="Arial" charset="0"/>
            </a:endParaRPr>
          </a:p>
        </p:txBody>
      </p:sp>
      <p:sp>
        <p:nvSpPr>
          <p:cNvPr id="35844" name="Slide Number Placeholder 3"/>
          <p:cNvSpPr>
            <a:spLocks noGrp="1"/>
          </p:cNvSpPr>
          <p:nvPr>
            <p:ph type="sldNum" sz="quarter" idx="5"/>
          </p:nvPr>
        </p:nvSpPr>
        <p:spPr>
          <a:noFill/>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algn="l" rtl="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algn="l" rtl="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algn="l" rtl="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algn="l" rtl="0" eaLnBrk="0" fontAlgn="base" hangingPunct="0">
              <a:spcBef>
                <a:spcPct val="30000"/>
              </a:spcBef>
              <a:spcAft>
                <a:spcPct val="0"/>
              </a:spcAft>
              <a:defRPr sz="1200">
                <a:solidFill>
                  <a:schemeClr val="tx1"/>
                </a:solidFill>
                <a:latin typeface="Times New Roman" pitchFamily="18" charset="0"/>
                <a:cs typeface="Arial" charset="0"/>
              </a:defRPr>
            </a:lvl9pPr>
          </a:lstStyle>
          <a:p>
            <a:fld id="{254B1C39-4433-4E9E-A3B6-0BFD3732FDCF}" type="slidenum">
              <a:rPr lang="en-US" altLang="en-US"/>
              <a:pPr/>
              <a:t>12</a:t>
            </a:fld>
            <a:endParaRPr lang="en-US" altLang="en-US"/>
          </a:p>
        </p:txBody>
      </p:sp>
    </p:spTree>
    <p:extLst>
      <p:ext uri="{BB962C8B-B14F-4D97-AF65-F5344CB8AC3E}">
        <p14:creationId xmlns:p14="http://schemas.microsoft.com/office/powerpoint/2010/main" val="3563987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GB" altLang="en-US" dirty="0">
              <a:cs typeface="Arial" charset="0"/>
            </a:endParaRPr>
          </a:p>
        </p:txBody>
      </p:sp>
      <p:sp>
        <p:nvSpPr>
          <p:cNvPr id="35844" name="Slide Number Placeholder 3"/>
          <p:cNvSpPr>
            <a:spLocks noGrp="1"/>
          </p:cNvSpPr>
          <p:nvPr>
            <p:ph type="sldNum" sz="quarter" idx="5"/>
          </p:nvPr>
        </p:nvSpPr>
        <p:spPr>
          <a:noFill/>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algn="l" rtl="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algn="l" rtl="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algn="l" rtl="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algn="l" rtl="0" eaLnBrk="0" fontAlgn="base" hangingPunct="0">
              <a:spcBef>
                <a:spcPct val="30000"/>
              </a:spcBef>
              <a:spcAft>
                <a:spcPct val="0"/>
              </a:spcAft>
              <a:defRPr sz="1200">
                <a:solidFill>
                  <a:schemeClr val="tx1"/>
                </a:solidFill>
                <a:latin typeface="Times New Roman" pitchFamily="18" charset="0"/>
                <a:cs typeface="Arial" charset="0"/>
              </a:defRPr>
            </a:lvl9pPr>
          </a:lstStyle>
          <a:p>
            <a:fld id="{254B1C39-4433-4E9E-A3B6-0BFD3732FDCF}" type="slidenum">
              <a:rPr lang="en-US" altLang="en-US"/>
              <a:pPr/>
              <a:t>13</a:t>
            </a:fld>
            <a:endParaRPr lang="en-US" altLang="en-US"/>
          </a:p>
        </p:txBody>
      </p:sp>
    </p:spTree>
    <p:extLst>
      <p:ext uri="{BB962C8B-B14F-4D97-AF65-F5344CB8AC3E}">
        <p14:creationId xmlns:p14="http://schemas.microsoft.com/office/powerpoint/2010/main" val="1988298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GB" altLang="en-US" dirty="0">
              <a:cs typeface="Arial" charset="0"/>
            </a:endParaRPr>
          </a:p>
        </p:txBody>
      </p:sp>
      <p:sp>
        <p:nvSpPr>
          <p:cNvPr id="35844" name="Slide Number Placeholder 3"/>
          <p:cNvSpPr>
            <a:spLocks noGrp="1"/>
          </p:cNvSpPr>
          <p:nvPr>
            <p:ph type="sldNum" sz="quarter" idx="5"/>
          </p:nvPr>
        </p:nvSpPr>
        <p:spPr>
          <a:noFill/>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algn="l" rtl="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algn="l" rtl="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algn="l" rtl="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algn="l" rtl="0" eaLnBrk="0" fontAlgn="base" hangingPunct="0">
              <a:spcBef>
                <a:spcPct val="30000"/>
              </a:spcBef>
              <a:spcAft>
                <a:spcPct val="0"/>
              </a:spcAft>
              <a:defRPr sz="1200">
                <a:solidFill>
                  <a:schemeClr val="tx1"/>
                </a:solidFill>
                <a:latin typeface="Times New Roman" pitchFamily="18" charset="0"/>
                <a:cs typeface="Arial" charset="0"/>
              </a:defRPr>
            </a:lvl9pPr>
          </a:lstStyle>
          <a:p>
            <a:fld id="{254B1C39-4433-4E9E-A3B6-0BFD3732FDCF}" type="slidenum">
              <a:rPr lang="en-US" altLang="en-US"/>
              <a:pPr/>
              <a:t>14</a:t>
            </a:fld>
            <a:endParaRPr lang="en-US" altLang="en-US"/>
          </a:p>
        </p:txBody>
      </p:sp>
    </p:spTree>
    <p:extLst>
      <p:ext uri="{BB962C8B-B14F-4D97-AF65-F5344CB8AC3E}">
        <p14:creationId xmlns:p14="http://schemas.microsoft.com/office/powerpoint/2010/main" val="3915499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GB" altLang="en-US" dirty="0">
              <a:cs typeface="Arial" charset="0"/>
            </a:endParaRPr>
          </a:p>
        </p:txBody>
      </p:sp>
      <p:sp>
        <p:nvSpPr>
          <p:cNvPr id="35844" name="Slide Number Placeholder 3"/>
          <p:cNvSpPr>
            <a:spLocks noGrp="1"/>
          </p:cNvSpPr>
          <p:nvPr>
            <p:ph type="sldNum" sz="quarter" idx="5"/>
          </p:nvPr>
        </p:nvSpPr>
        <p:spPr>
          <a:noFill/>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algn="l" rtl="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algn="l" rtl="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algn="l" rtl="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algn="l" rtl="0" eaLnBrk="0" fontAlgn="base" hangingPunct="0">
              <a:spcBef>
                <a:spcPct val="30000"/>
              </a:spcBef>
              <a:spcAft>
                <a:spcPct val="0"/>
              </a:spcAft>
              <a:defRPr sz="1200">
                <a:solidFill>
                  <a:schemeClr val="tx1"/>
                </a:solidFill>
                <a:latin typeface="Times New Roman" pitchFamily="18" charset="0"/>
                <a:cs typeface="Arial" charset="0"/>
              </a:defRPr>
            </a:lvl9pPr>
          </a:lstStyle>
          <a:p>
            <a:fld id="{254B1C39-4433-4E9E-A3B6-0BFD3732FDCF}" type="slidenum">
              <a:rPr lang="en-US" altLang="en-US"/>
              <a:pPr/>
              <a:t>15</a:t>
            </a:fld>
            <a:endParaRPr lang="en-US" altLang="en-US"/>
          </a:p>
        </p:txBody>
      </p:sp>
    </p:spTree>
    <p:extLst>
      <p:ext uri="{BB962C8B-B14F-4D97-AF65-F5344CB8AC3E}">
        <p14:creationId xmlns:p14="http://schemas.microsoft.com/office/powerpoint/2010/main" val="2484822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algn="l" rtl="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algn="l" rtl="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algn="l" rtl="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algn="l" rtl="0" eaLnBrk="0" fontAlgn="base" hangingPunct="0">
              <a:spcBef>
                <a:spcPct val="30000"/>
              </a:spcBef>
              <a:spcAft>
                <a:spcPct val="0"/>
              </a:spcAft>
              <a:defRPr sz="1200">
                <a:solidFill>
                  <a:schemeClr val="tx1"/>
                </a:solidFill>
                <a:latin typeface="Times New Roman" pitchFamily="18" charset="0"/>
                <a:cs typeface="Arial" charset="0"/>
              </a:defRPr>
            </a:lvl9pPr>
          </a:lstStyle>
          <a:p>
            <a:fld id="{A40CBC43-B2DC-4E07-BAD5-BEAC0B998050}" type="slidenum">
              <a:rPr lang="en-GB" altLang="en-US">
                <a:latin typeface="Arial" charset="0"/>
              </a:rPr>
              <a:pPr/>
              <a:t>16</a:t>
            </a:fld>
            <a:endParaRPr lang="en-GB" altLang="en-US">
              <a:latin typeface="Arial" charset="0"/>
            </a:endParaRPr>
          </a:p>
        </p:txBody>
      </p:sp>
      <p:sp>
        <p:nvSpPr>
          <p:cNvPr id="37891" name="Rectangle 7"/>
          <p:cNvSpPr txBox="1">
            <a:spLocks noGrp="1" noChangeArrowheads="1"/>
          </p:cNvSpPr>
          <p:nvPr/>
        </p:nvSpPr>
        <p:spPr bwMode="auto">
          <a:xfrm>
            <a:off x="3785927" y="10264419"/>
            <a:ext cx="2951953"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algn="l" rtl="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algn="l" rtl="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algn="l" rtl="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algn="l" rtl="0" eaLnBrk="0" fontAlgn="base" hangingPunct="0">
              <a:spcBef>
                <a:spcPct val="30000"/>
              </a:spcBef>
              <a:spcAft>
                <a:spcPct val="0"/>
              </a:spcAft>
              <a:defRPr sz="1200">
                <a:solidFill>
                  <a:schemeClr val="tx1"/>
                </a:solidFill>
                <a:latin typeface="Times New Roman" pitchFamily="18" charset="0"/>
                <a:cs typeface="Arial" charset="0"/>
              </a:defRPr>
            </a:lvl9pPr>
          </a:lstStyle>
          <a:p>
            <a:pPr algn="r" eaLnBrk="1" hangingPunct="1"/>
            <a:fld id="{ABD1F3E8-C820-4100-975F-2124EBCA17FD}" type="slidenum">
              <a:rPr lang="en-GB" altLang="en-US"/>
              <a:pPr algn="r" eaLnBrk="1" hangingPunct="1"/>
              <a:t>16</a:t>
            </a:fld>
            <a:endParaRPr lang="en-GB" altLang="en-US"/>
          </a:p>
        </p:txBody>
      </p:sp>
      <p:sp>
        <p:nvSpPr>
          <p:cNvPr id="37892" name="Rectangle 2"/>
          <p:cNvSpPr>
            <a:spLocks noGrp="1" noRot="1" noChangeAspect="1" noChangeArrowheads="1" noTextEdit="1"/>
          </p:cNvSpPr>
          <p:nvPr>
            <p:ph type="sldImg"/>
          </p:nvPr>
        </p:nvSpPr>
        <p:spPr>
          <a:xfrm>
            <a:off x="-234950" y="828675"/>
            <a:ext cx="7210425" cy="4056063"/>
          </a:xfrm>
          <a:ln/>
        </p:spPr>
      </p:sp>
      <p:sp>
        <p:nvSpPr>
          <p:cNvPr id="37893" name="Rectangle 3"/>
          <p:cNvSpPr>
            <a:spLocks noGrp="1" noChangeArrowheads="1"/>
          </p:cNvSpPr>
          <p:nvPr>
            <p:ph type="body" idx="1"/>
          </p:nvPr>
        </p:nvSpPr>
        <p:spPr>
          <a:xfrm>
            <a:off x="907931" y="5133934"/>
            <a:ext cx="4922020" cy="4801322"/>
          </a:xfrm>
          <a:noFill/>
        </p:spPr>
        <p:txBody>
          <a:bodyPr/>
          <a:lstStyle/>
          <a:p>
            <a:pPr eaLnBrk="1" hangingPunct="1"/>
            <a:endParaRPr lang="fr-FR" altLang="en-US">
              <a:latin typeface="Arial" charset="0"/>
              <a:cs typeface="Arial" charset="0"/>
            </a:endParaRPr>
          </a:p>
        </p:txBody>
      </p:sp>
    </p:spTree>
    <p:extLst>
      <p:ext uri="{BB962C8B-B14F-4D97-AF65-F5344CB8AC3E}">
        <p14:creationId xmlns:p14="http://schemas.microsoft.com/office/powerpoint/2010/main" val="54730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4874" y="4856814"/>
            <a:ext cx="5558988" cy="4984434"/>
          </a:xfrm>
        </p:spPr>
        <p:txBody>
          <a:bodyPr/>
          <a:lstStyle/>
          <a:p>
            <a:pPr>
              <a:spcAft>
                <a:spcPts val="600"/>
              </a:spcAft>
            </a:pPr>
            <a:endParaRPr lang="en-GB"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7C9DDEB-DD8F-4D28-AF40-C488D6830304}" type="slidenum">
              <a:rPr lang="en-GB" smtClean="0"/>
              <a:t>2</a:t>
            </a:fld>
            <a:endParaRPr lang="en-GB"/>
          </a:p>
        </p:txBody>
      </p:sp>
    </p:spTree>
    <p:extLst>
      <p:ext uri="{BB962C8B-B14F-4D97-AF65-F5344CB8AC3E}">
        <p14:creationId xmlns:p14="http://schemas.microsoft.com/office/powerpoint/2010/main" val="26075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4874" y="4856814"/>
            <a:ext cx="5558988" cy="4728914"/>
          </a:xfrm>
        </p:spPr>
        <p:txBody>
          <a:bodyPr/>
          <a:lstStyle/>
          <a:p>
            <a:pPr>
              <a:lnSpc>
                <a:spcPct val="115000"/>
              </a:lnSpc>
              <a:spcAft>
                <a:spcPts val="600"/>
              </a:spcAft>
            </a:pPr>
            <a:r>
              <a:rPr lang="en-GB" sz="1200" b="1" kern="1200" dirty="0">
                <a:solidFill>
                  <a:srgbClr val="000000"/>
                </a:solidFill>
                <a:effectLst/>
                <a:latin typeface="Calibri" panose="020F0502020204030204" pitchFamily="34" charset="0"/>
                <a:ea typeface="+mn-ea"/>
                <a:cs typeface="+mn-cs"/>
              </a:rPr>
              <a:t>T</a:t>
            </a:r>
            <a:r>
              <a:rPr lang="en-GB" sz="1200" kern="1200" dirty="0">
                <a:solidFill>
                  <a:srgbClr val="000000"/>
                </a:solidFill>
                <a:effectLst/>
                <a:latin typeface="Calibri" panose="020F0502020204030204" pitchFamily="34" charset="0"/>
                <a:ea typeface="+mn-ea"/>
                <a:cs typeface="+mn-cs"/>
              </a:rPr>
              <a:t>he Anniversary session showed how big the expectation is  towards the Committee. To live up to it, we need to further strengthen its capacity to deliver. The development of its strategy “ITC for sustainable mobility by 2030” will be a highly relevant exercise throughout the year to come.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kern="1200" dirty="0">
                <a:solidFill>
                  <a:srgbClr val="000000"/>
                </a:solidFill>
                <a:effectLst/>
                <a:latin typeface="Calibri" panose="020F0502020204030204" pitchFamily="34" charset="0"/>
                <a:ea typeface="+mn-ea"/>
                <a:cs typeface="+mn-cs"/>
              </a:rPr>
              <a:t>During the session, consultations started   on the future strategy that is expected to be endorsed in February 2018.  Our approach is to build on the results of the past 70 years, while the point of departure is based on the global political commitments, i.e. how the Committee can support the implementation of the 2030 Sustainable Development Agenda, the Paris Climate Change Agreement and the New Urban Agenda. We have also agreed on the critical importance of the technological changes, especially digitalization and automation. And in this respect, we considered the need for an agile policy and regulatory framework at   multi-country level.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7C9DDEB-DD8F-4D28-AF40-C488D6830304}" type="slidenum">
              <a:rPr lang="en-GB" smtClean="0"/>
              <a:t>3</a:t>
            </a:fld>
            <a:endParaRPr lang="en-GB"/>
          </a:p>
        </p:txBody>
      </p:sp>
    </p:spTree>
    <p:extLst>
      <p:ext uri="{BB962C8B-B14F-4D97-AF65-F5344CB8AC3E}">
        <p14:creationId xmlns:p14="http://schemas.microsoft.com/office/powerpoint/2010/main" val="2243427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GB" altLang="en-US" dirty="0">
              <a:cs typeface="Arial" charset="0"/>
            </a:endParaRPr>
          </a:p>
        </p:txBody>
      </p:sp>
      <p:sp>
        <p:nvSpPr>
          <p:cNvPr id="35844" name="Slide Number Placeholder 3"/>
          <p:cNvSpPr>
            <a:spLocks noGrp="1"/>
          </p:cNvSpPr>
          <p:nvPr>
            <p:ph type="sldNum" sz="quarter" idx="5"/>
          </p:nvPr>
        </p:nvSpPr>
        <p:spPr>
          <a:noFill/>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algn="l" rtl="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algn="l" rtl="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algn="l" rtl="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algn="l" rtl="0" eaLnBrk="0" fontAlgn="base" hangingPunct="0">
              <a:spcBef>
                <a:spcPct val="30000"/>
              </a:spcBef>
              <a:spcAft>
                <a:spcPct val="0"/>
              </a:spcAft>
              <a:defRPr sz="1200">
                <a:solidFill>
                  <a:schemeClr val="tx1"/>
                </a:solidFill>
                <a:latin typeface="Times New Roman" pitchFamily="18" charset="0"/>
                <a:cs typeface="Arial" charset="0"/>
              </a:defRPr>
            </a:lvl9pPr>
          </a:lstStyle>
          <a:p>
            <a:fld id="{254B1C39-4433-4E9E-A3B6-0BFD3732FDCF}" type="slidenum">
              <a:rPr lang="en-US" altLang="en-US"/>
              <a:pPr/>
              <a:t>4</a:t>
            </a:fld>
            <a:endParaRPr lang="en-US" altLang="en-US"/>
          </a:p>
        </p:txBody>
      </p:sp>
    </p:spTree>
    <p:extLst>
      <p:ext uri="{BB962C8B-B14F-4D97-AF65-F5344CB8AC3E}">
        <p14:creationId xmlns:p14="http://schemas.microsoft.com/office/powerpoint/2010/main" val="4022217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GB" altLang="en-US" dirty="0">
              <a:cs typeface="Arial" charset="0"/>
            </a:endParaRPr>
          </a:p>
        </p:txBody>
      </p:sp>
      <p:sp>
        <p:nvSpPr>
          <p:cNvPr id="35844" name="Slide Number Placeholder 3"/>
          <p:cNvSpPr>
            <a:spLocks noGrp="1"/>
          </p:cNvSpPr>
          <p:nvPr>
            <p:ph type="sldNum" sz="quarter" idx="5"/>
          </p:nvPr>
        </p:nvSpPr>
        <p:spPr>
          <a:noFill/>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algn="l" rtl="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algn="l" rtl="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algn="l" rtl="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algn="l" rtl="0" eaLnBrk="0" fontAlgn="base" hangingPunct="0">
              <a:spcBef>
                <a:spcPct val="30000"/>
              </a:spcBef>
              <a:spcAft>
                <a:spcPct val="0"/>
              </a:spcAft>
              <a:defRPr sz="1200">
                <a:solidFill>
                  <a:schemeClr val="tx1"/>
                </a:solidFill>
                <a:latin typeface="Times New Roman" pitchFamily="18" charset="0"/>
                <a:cs typeface="Arial" charset="0"/>
              </a:defRPr>
            </a:lvl9pPr>
          </a:lstStyle>
          <a:p>
            <a:fld id="{254B1C39-4433-4E9E-A3B6-0BFD3732FDCF}" type="slidenum">
              <a:rPr lang="en-US" altLang="en-US"/>
              <a:pPr/>
              <a:t>5</a:t>
            </a:fld>
            <a:endParaRPr lang="en-US" altLang="en-US"/>
          </a:p>
        </p:txBody>
      </p:sp>
    </p:spTree>
    <p:extLst>
      <p:ext uri="{BB962C8B-B14F-4D97-AF65-F5344CB8AC3E}">
        <p14:creationId xmlns:p14="http://schemas.microsoft.com/office/powerpoint/2010/main" val="443653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GB" altLang="en-US" dirty="0">
              <a:cs typeface="Arial" charset="0"/>
            </a:endParaRPr>
          </a:p>
        </p:txBody>
      </p:sp>
      <p:sp>
        <p:nvSpPr>
          <p:cNvPr id="35844" name="Slide Number Placeholder 3"/>
          <p:cNvSpPr>
            <a:spLocks noGrp="1"/>
          </p:cNvSpPr>
          <p:nvPr>
            <p:ph type="sldNum" sz="quarter" idx="5"/>
          </p:nvPr>
        </p:nvSpPr>
        <p:spPr>
          <a:noFill/>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algn="l" rtl="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algn="l" rtl="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algn="l" rtl="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algn="l" rtl="0" eaLnBrk="0" fontAlgn="base" hangingPunct="0">
              <a:spcBef>
                <a:spcPct val="30000"/>
              </a:spcBef>
              <a:spcAft>
                <a:spcPct val="0"/>
              </a:spcAft>
              <a:defRPr sz="1200">
                <a:solidFill>
                  <a:schemeClr val="tx1"/>
                </a:solidFill>
                <a:latin typeface="Times New Roman" pitchFamily="18" charset="0"/>
                <a:cs typeface="Arial" charset="0"/>
              </a:defRPr>
            </a:lvl9pPr>
          </a:lstStyle>
          <a:p>
            <a:fld id="{254B1C39-4433-4E9E-A3B6-0BFD3732FDCF}" type="slidenum">
              <a:rPr lang="en-US" altLang="en-US"/>
              <a:pPr/>
              <a:t>6</a:t>
            </a:fld>
            <a:endParaRPr lang="en-US" altLang="en-US"/>
          </a:p>
        </p:txBody>
      </p:sp>
    </p:spTree>
    <p:extLst>
      <p:ext uri="{BB962C8B-B14F-4D97-AF65-F5344CB8AC3E}">
        <p14:creationId xmlns:p14="http://schemas.microsoft.com/office/powerpoint/2010/main" val="1738438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GB" altLang="en-US" dirty="0">
              <a:cs typeface="Arial" charset="0"/>
            </a:endParaRPr>
          </a:p>
        </p:txBody>
      </p:sp>
      <p:sp>
        <p:nvSpPr>
          <p:cNvPr id="35844" name="Slide Number Placeholder 3"/>
          <p:cNvSpPr>
            <a:spLocks noGrp="1"/>
          </p:cNvSpPr>
          <p:nvPr>
            <p:ph type="sldNum" sz="quarter" idx="5"/>
          </p:nvPr>
        </p:nvSpPr>
        <p:spPr>
          <a:noFill/>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algn="l" rtl="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algn="l" rtl="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algn="l" rtl="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algn="l" rtl="0" eaLnBrk="0" fontAlgn="base" hangingPunct="0">
              <a:spcBef>
                <a:spcPct val="30000"/>
              </a:spcBef>
              <a:spcAft>
                <a:spcPct val="0"/>
              </a:spcAft>
              <a:defRPr sz="1200">
                <a:solidFill>
                  <a:schemeClr val="tx1"/>
                </a:solidFill>
                <a:latin typeface="Times New Roman" pitchFamily="18" charset="0"/>
                <a:cs typeface="Arial" charset="0"/>
              </a:defRPr>
            </a:lvl9pPr>
          </a:lstStyle>
          <a:p>
            <a:fld id="{254B1C39-4433-4E9E-A3B6-0BFD3732FDCF}" type="slidenum">
              <a:rPr lang="en-US" altLang="en-US"/>
              <a:pPr/>
              <a:t>7</a:t>
            </a:fld>
            <a:endParaRPr lang="en-US" altLang="en-US"/>
          </a:p>
        </p:txBody>
      </p:sp>
    </p:spTree>
    <p:extLst>
      <p:ext uri="{BB962C8B-B14F-4D97-AF65-F5344CB8AC3E}">
        <p14:creationId xmlns:p14="http://schemas.microsoft.com/office/powerpoint/2010/main" val="67061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endParaRPr lang="en-US" altLang="en-US">
              <a:cs typeface="Arial" charset="0"/>
            </a:endParaRPr>
          </a:p>
        </p:txBody>
      </p:sp>
      <p:sp>
        <p:nvSpPr>
          <p:cNvPr id="16388" name="Slide Number Placeholder 3"/>
          <p:cNvSpPr>
            <a:spLocks noGrp="1"/>
          </p:cNvSpPr>
          <p:nvPr>
            <p:ph type="sldNum" sz="quarter" idx="5"/>
          </p:nvPr>
        </p:nvSpPr>
        <p:spPr>
          <a:noFill/>
        </p:spPr>
        <p:txBody>
          <a:bodyPr/>
          <a:lstStyle>
            <a:lvl1pPr>
              <a:defRPr sz="1400">
                <a:solidFill>
                  <a:schemeClr val="tx2"/>
                </a:solidFill>
                <a:latin typeface="Book Antiqua" pitchFamily="18" charset="0"/>
                <a:cs typeface="Arial" charset="0"/>
              </a:defRPr>
            </a:lvl1pPr>
            <a:lvl2pPr marL="742950" indent="-285750">
              <a:defRPr sz="1400">
                <a:solidFill>
                  <a:schemeClr val="tx2"/>
                </a:solidFill>
                <a:latin typeface="Book Antiqua" pitchFamily="18" charset="0"/>
                <a:cs typeface="Arial" charset="0"/>
              </a:defRPr>
            </a:lvl2pPr>
            <a:lvl3pPr marL="1143000" indent="-228600">
              <a:defRPr sz="1400">
                <a:solidFill>
                  <a:schemeClr val="tx2"/>
                </a:solidFill>
                <a:latin typeface="Book Antiqua" pitchFamily="18" charset="0"/>
                <a:cs typeface="Arial" charset="0"/>
              </a:defRPr>
            </a:lvl3pPr>
            <a:lvl4pPr marL="1600200" indent="-228600">
              <a:defRPr sz="1400">
                <a:solidFill>
                  <a:schemeClr val="tx2"/>
                </a:solidFill>
                <a:latin typeface="Book Antiqua" pitchFamily="18" charset="0"/>
                <a:cs typeface="Arial" charset="0"/>
              </a:defRPr>
            </a:lvl4pPr>
            <a:lvl5pPr marL="2057400" indent="-228600">
              <a:defRPr sz="1400">
                <a:solidFill>
                  <a:schemeClr val="tx2"/>
                </a:solidFill>
                <a:latin typeface="Book Antiqua" pitchFamily="18" charset="0"/>
                <a:cs typeface="Arial" charset="0"/>
              </a:defRPr>
            </a:lvl5pPr>
            <a:lvl6pPr marL="2514600" indent="-228600" eaLnBrk="0" fontAlgn="base" hangingPunct="0">
              <a:spcBef>
                <a:spcPct val="0"/>
              </a:spcBef>
              <a:spcAft>
                <a:spcPct val="0"/>
              </a:spcAft>
              <a:defRPr sz="1400">
                <a:solidFill>
                  <a:schemeClr val="tx2"/>
                </a:solidFill>
                <a:latin typeface="Book Antiqua" pitchFamily="18" charset="0"/>
                <a:cs typeface="Arial" charset="0"/>
              </a:defRPr>
            </a:lvl6pPr>
            <a:lvl7pPr marL="2971800" indent="-228600" eaLnBrk="0" fontAlgn="base" hangingPunct="0">
              <a:spcBef>
                <a:spcPct val="0"/>
              </a:spcBef>
              <a:spcAft>
                <a:spcPct val="0"/>
              </a:spcAft>
              <a:defRPr sz="1400">
                <a:solidFill>
                  <a:schemeClr val="tx2"/>
                </a:solidFill>
                <a:latin typeface="Book Antiqua" pitchFamily="18" charset="0"/>
                <a:cs typeface="Arial" charset="0"/>
              </a:defRPr>
            </a:lvl7pPr>
            <a:lvl8pPr marL="3429000" indent="-228600" eaLnBrk="0" fontAlgn="base" hangingPunct="0">
              <a:spcBef>
                <a:spcPct val="0"/>
              </a:spcBef>
              <a:spcAft>
                <a:spcPct val="0"/>
              </a:spcAft>
              <a:defRPr sz="1400">
                <a:solidFill>
                  <a:schemeClr val="tx2"/>
                </a:solidFill>
                <a:latin typeface="Book Antiqua" pitchFamily="18" charset="0"/>
                <a:cs typeface="Arial" charset="0"/>
              </a:defRPr>
            </a:lvl8pPr>
            <a:lvl9pPr marL="3886200" indent="-228600" eaLnBrk="0" fontAlgn="base" hangingPunct="0">
              <a:spcBef>
                <a:spcPct val="0"/>
              </a:spcBef>
              <a:spcAft>
                <a:spcPct val="0"/>
              </a:spcAft>
              <a:defRPr sz="1400">
                <a:solidFill>
                  <a:schemeClr val="tx2"/>
                </a:solidFill>
                <a:latin typeface="Book Antiqua" pitchFamily="18" charset="0"/>
                <a:cs typeface="Arial" charset="0"/>
              </a:defRPr>
            </a:lvl9pPr>
          </a:lstStyle>
          <a:p>
            <a:fld id="{1F72B131-77A5-4CED-9296-36D3D3C407A1}" type="slidenum">
              <a:rPr lang="en-US" altLang="en-US" sz="1200">
                <a:solidFill>
                  <a:schemeClr val="tx1"/>
                </a:solidFill>
                <a:latin typeface="Times New Roman" pitchFamily="18" charset="0"/>
              </a:rPr>
              <a:pPr/>
              <a:t>8</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333714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GB" altLang="en-US" dirty="0">
              <a:cs typeface="Arial" charset="0"/>
            </a:endParaRPr>
          </a:p>
        </p:txBody>
      </p:sp>
      <p:sp>
        <p:nvSpPr>
          <p:cNvPr id="35844" name="Slide Number Placeholder 3"/>
          <p:cNvSpPr>
            <a:spLocks noGrp="1"/>
          </p:cNvSpPr>
          <p:nvPr>
            <p:ph type="sldNum" sz="quarter" idx="5"/>
          </p:nvPr>
        </p:nvSpPr>
        <p:spPr>
          <a:noFill/>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algn="l" rtl="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algn="l" rtl="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algn="l" rtl="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algn="l" rtl="0" eaLnBrk="0" fontAlgn="base" hangingPunct="0">
              <a:spcBef>
                <a:spcPct val="30000"/>
              </a:spcBef>
              <a:spcAft>
                <a:spcPct val="0"/>
              </a:spcAft>
              <a:defRPr sz="1200">
                <a:solidFill>
                  <a:schemeClr val="tx1"/>
                </a:solidFill>
                <a:latin typeface="Times New Roman" pitchFamily="18" charset="0"/>
                <a:cs typeface="Arial" charset="0"/>
              </a:defRPr>
            </a:lvl9pPr>
          </a:lstStyle>
          <a:p>
            <a:fld id="{254B1C39-4433-4E9E-A3B6-0BFD3732FDCF}" type="slidenum">
              <a:rPr lang="en-US" altLang="en-US"/>
              <a:pPr/>
              <a:t>9</a:t>
            </a:fld>
            <a:endParaRPr lang="en-US" altLang="en-US"/>
          </a:p>
        </p:txBody>
      </p:sp>
    </p:spTree>
    <p:extLst>
      <p:ext uri="{BB962C8B-B14F-4D97-AF65-F5344CB8AC3E}">
        <p14:creationId xmlns:p14="http://schemas.microsoft.com/office/powerpoint/2010/main" val="3369018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31384" y="219509"/>
            <a:ext cx="19050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813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01A3E63-CE71-4A73-AFCE-8AD9BF230294}" type="datetimeFigureOut">
              <a:rPr lang="en-US"/>
              <a:pPr>
                <a:defRPr/>
              </a:pPr>
              <a:t>10/12/2018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E4287D0-E1C4-4600-A73B-00D3AD1B9B9A}" type="slidenum">
              <a:rPr lang="en-US"/>
              <a:pPr/>
              <a:t>‹#›</a:t>
            </a:fld>
            <a:endParaRPr lang="en-US"/>
          </a:p>
        </p:txBody>
      </p:sp>
    </p:spTree>
    <p:extLst>
      <p:ext uri="{BB962C8B-B14F-4D97-AF65-F5344CB8AC3E}">
        <p14:creationId xmlns:p14="http://schemas.microsoft.com/office/powerpoint/2010/main" val="187538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FBB3BD-5F45-4707-9D9C-9BE2C55D0447}" type="datetimeFigureOut">
              <a:rPr lang="en-US"/>
              <a:pPr>
                <a:defRPr/>
              </a:pPr>
              <a:t>10/12/2018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E9C87E4-393B-4E9C-A7EA-642298D31CE4}" type="slidenum">
              <a:rPr lang="en-US"/>
              <a:pPr/>
              <a:t>‹#›</a:t>
            </a:fld>
            <a:endParaRPr lang="en-US"/>
          </a:p>
        </p:txBody>
      </p:sp>
    </p:spTree>
    <p:extLst>
      <p:ext uri="{BB962C8B-B14F-4D97-AF65-F5344CB8AC3E}">
        <p14:creationId xmlns:p14="http://schemas.microsoft.com/office/powerpoint/2010/main" val="27713142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b="32306"/>
          <a:stretch/>
        </p:blipFill>
        <p:spPr>
          <a:xfrm>
            <a:off x="1517993" y="6021289"/>
            <a:ext cx="9144000" cy="836711"/>
          </a:xfrm>
          <a:prstGeom prst="rect">
            <a:avLst/>
          </a:prstGeom>
        </p:spPr>
      </p:pic>
    </p:spTree>
    <p:extLst>
      <p:ext uri="{BB962C8B-B14F-4D97-AF65-F5344CB8AC3E}">
        <p14:creationId xmlns:p14="http://schemas.microsoft.com/office/powerpoint/2010/main" val="418580484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gif"/><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3.jpe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image" Target="../media/image3.gif"/><Relationship Id="rId9" Type="http://schemas.openxmlformats.org/officeDocument/2006/relationships/image" Target="../media/image18.jpeg"/><Relationship Id="rId1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gif"/><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idx="1"/>
          </p:nvPr>
        </p:nvSpPr>
        <p:spPr>
          <a:xfrm>
            <a:off x="623392" y="1268413"/>
            <a:ext cx="10585946" cy="3600450"/>
          </a:xfrm>
        </p:spPr>
        <p:txBody>
          <a:bodyPr rtlCol="0">
            <a:noAutofit/>
          </a:bodyPr>
          <a:lstStyle/>
          <a:p>
            <a:pPr marL="0" lvl="4" indent="0" algn="r" eaLnBrk="1" fontAlgn="auto" hangingPunct="1">
              <a:lnSpc>
                <a:spcPct val="110000"/>
              </a:lnSpc>
              <a:spcBef>
                <a:spcPct val="0"/>
              </a:spcBef>
              <a:spcAft>
                <a:spcPts val="0"/>
              </a:spcAft>
              <a:buFont typeface="Arial" panose="020B0604020202020204" pitchFamily="34" charset="0"/>
              <a:buNone/>
              <a:defRPr/>
            </a:pPr>
            <a:endParaRPr lang="fr-CH" altLang="en-US" sz="3200" b="1" dirty="0">
              <a:solidFill>
                <a:srgbClr val="000099"/>
              </a:solidFill>
              <a:latin typeface="Garamond" panose="02020404030301010803" pitchFamily="18" charset="0"/>
            </a:endParaRPr>
          </a:p>
          <a:p>
            <a:pPr marL="0" lvl="4" indent="0" algn="r" eaLnBrk="1" fontAlgn="auto" hangingPunct="1">
              <a:lnSpc>
                <a:spcPct val="110000"/>
              </a:lnSpc>
              <a:spcBef>
                <a:spcPct val="0"/>
              </a:spcBef>
              <a:spcAft>
                <a:spcPts val="0"/>
              </a:spcAft>
              <a:buFont typeface="Arial" panose="020B0604020202020204" pitchFamily="34" charset="0"/>
              <a:buNone/>
              <a:defRPr/>
            </a:pPr>
            <a:r>
              <a:rPr lang="en-US" altLang="en-US" sz="2800" b="1" i="1" dirty="0">
                <a:solidFill>
                  <a:srgbClr val="000099"/>
                </a:solidFill>
                <a:latin typeface="Garamond" panose="02020404030301010803" pitchFamily="18" charset="0"/>
              </a:rPr>
              <a:t>ITC-related matters</a:t>
            </a:r>
          </a:p>
          <a:p>
            <a:pPr marL="457200" lvl="4" indent="-457200" algn="r">
              <a:lnSpc>
                <a:spcPct val="110000"/>
              </a:lnSpc>
              <a:spcBef>
                <a:spcPct val="0"/>
              </a:spcBef>
              <a:defRPr/>
            </a:pPr>
            <a:r>
              <a:rPr lang="en-US" altLang="en-US" sz="2800" b="1" dirty="0">
                <a:solidFill>
                  <a:srgbClr val="000099"/>
                </a:solidFill>
                <a:latin typeface="Garamond" panose="02020404030301010803" pitchFamily="18" charset="0"/>
              </a:rPr>
              <a:t>ITC Strategy 2030</a:t>
            </a:r>
          </a:p>
          <a:p>
            <a:pPr marL="457200" lvl="4" indent="-457200" algn="r">
              <a:lnSpc>
                <a:spcPct val="110000"/>
              </a:lnSpc>
              <a:spcBef>
                <a:spcPct val="0"/>
              </a:spcBef>
              <a:defRPr/>
            </a:pPr>
            <a:r>
              <a:rPr lang="en-US" altLang="en-US" sz="2800" b="1" dirty="0">
                <a:solidFill>
                  <a:srgbClr val="000099"/>
                </a:solidFill>
                <a:latin typeface="Garamond" panose="02020404030301010803" pitchFamily="18" charset="0"/>
              </a:rPr>
              <a:t>UN Management Reform: Update</a:t>
            </a:r>
            <a:endParaRPr lang="fr-CH" altLang="en-US" sz="4400" b="1" dirty="0">
              <a:solidFill>
                <a:srgbClr val="000099"/>
              </a:solidFill>
              <a:latin typeface="Garamond" panose="02020404030301010803" pitchFamily="18" charset="0"/>
            </a:endParaRPr>
          </a:p>
        </p:txBody>
      </p:sp>
      <p:sp>
        <p:nvSpPr>
          <p:cNvPr id="4" name="Content Placeholder 2"/>
          <p:cNvSpPr txBox="1">
            <a:spLocks/>
          </p:cNvSpPr>
          <p:nvPr/>
        </p:nvSpPr>
        <p:spPr>
          <a:xfrm>
            <a:off x="3719513" y="4868863"/>
            <a:ext cx="6992937" cy="922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r" fontAlgn="auto">
              <a:spcAft>
                <a:spcPts val="0"/>
              </a:spcAft>
              <a:buNone/>
              <a:defRPr/>
            </a:pPr>
            <a:r>
              <a:rPr lang="en-US" sz="2000" i="1" dirty="0">
                <a:solidFill>
                  <a:srgbClr val="C00000"/>
                </a:solidFill>
                <a:effectLst>
                  <a:outerShdw blurRad="38100" dist="38100" dir="2700000" algn="tl">
                    <a:srgbClr val="000000">
                      <a:alpha val="43137"/>
                    </a:srgbClr>
                  </a:outerShdw>
                </a:effectLst>
                <a:latin typeface="Garamond" panose="02020404030301010803" pitchFamily="18" charset="0"/>
              </a:rPr>
              <a:t>115</a:t>
            </a:r>
            <a:r>
              <a:rPr lang="en-US" sz="2000" i="1" baseline="30000" dirty="0">
                <a:solidFill>
                  <a:srgbClr val="C00000"/>
                </a:solidFill>
                <a:effectLst>
                  <a:outerShdw blurRad="38100" dist="38100" dir="2700000" algn="tl">
                    <a:srgbClr val="000000">
                      <a:alpha val="43137"/>
                    </a:srgbClr>
                  </a:outerShdw>
                </a:effectLst>
                <a:latin typeface="Garamond" panose="02020404030301010803" pitchFamily="18" charset="0"/>
              </a:rPr>
              <a:t>th</a:t>
            </a:r>
            <a:r>
              <a:rPr lang="en-US" sz="2000" i="1" dirty="0">
                <a:solidFill>
                  <a:srgbClr val="C00000"/>
                </a:solidFill>
                <a:effectLst>
                  <a:outerShdw blurRad="38100" dist="38100" dir="2700000" algn="tl">
                    <a:srgbClr val="000000">
                      <a:alpha val="43137"/>
                    </a:srgbClr>
                  </a:outerShdw>
                </a:effectLst>
                <a:latin typeface="Garamond" panose="02020404030301010803" pitchFamily="18" charset="0"/>
              </a:rPr>
              <a:t> session of Working Party on General Safety Provisions (GRSG)</a:t>
            </a:r>
          </a:p>
          <a:p>
            <a:pPr marL="457200" lvl="1" indent="0" algn="r" fontAlgn="auto">
              <a:spcAft>
                <a:spcPts val="0"/>
              </a:spcAft>
              <a:buNone/>
              <a:defRPr/>
            </a:pPr>
            <a:r>
              <a:rPr lang="en-US" sz="2000" i="1" dirty="0">
                <a:solidFill>
                  <a:srgbClr val="C00000"/>
                </a:solidFill>
                <a:effectLst>
                  <a:outerShdw blurRad="38100" dist="38100" dir="2700000" algn="tl">
                    <a:srgbClr val="000000">
                      <a:alpha val="43137"/>
                    </a:srgbClr>
                  </a:outerShdw>
                </a:effectLst>
                <a:latin typeface="Garamond" panose="02020404030301010803" pitchFamily="18" charset="0"/>
              </a:rPr>
              <a:t>Geneva, 9-12 October </a:t>
            </a:r>
            <a:r>
              <a:rPr lang="en-GB" sz="2000" i="1" dirty="0">
                <a:solidFill>
                  <a:srgbClr val="C00000"/>
                </a:solidFill>
                <a:effectLst>
                  <a:outerShdw blurRad="38100" dist="38100" dir="2700000" algn="tl">
                    <a:srgbClr val="000000">
                      <a:alpha val="43137"/>
                    </a:srgbClr>
                  </a:outerShdw>
                </a:effectLst>
                <a:latin typeface="Garamond" panose="02020404030301010803" pitchFamily="18" charset="0"/>
              </a:rPr>
              <a:t>2018</a:t>
            </a:r>
            <a:endParaRPr lang="en-US" sz="3200" i="1" dirty="0">
              <a:solidFill>
                <a:srgbClr val="C00000"/>
              </a:solidFill>
              <a:effectLst>
                <a:outerShdw blurRad="38100" dist="38100" dir="2700000" algn="tl">
                  <a:srgbClr val="000000">
                    <a:alpha val="43137"/>
                  </a:srgbClr>
                </a:outerShdw>
              </a:effectLst>
              <a:latin typeface="Garamond" panose="02020404030301010803" pitchFamily="18" charset="0"/>
            </a:endParaRPr>
          </a:p>
          <a:p>
            <a:pPr marL="457200" lvl="1" indent="0" algn="ctr" fontAlgn="auto">
              <a:spcAft>
                <a:spcPts val="0"/>
              </a:spcAft>
              <a:buFont typeface="Arial" panose="020B0604020202020204" pitchFamily="34" charset="0"/>
              <a:buNone/>
              <a:defRPr/>
            </a:pPr>
            <a:endParaRPr lang="en-US" sz="3200" i="1" dirty="0">
              <a:solidFill>
                <a:srgbClr val="C00000"/>
              </a:solidFill>
              <a:effectLst>
                <a:outerShdw blurRad="38100" dist="38100" dir="2700000" algn="tl">
                  <a:srgbClr val="000000">
                    <a:alpha val="43137"/>
                  </a:srgbClr>
                </a:outerShdw>
              </a:effectLst>
              <a:latin typeface="Garamond" panose="02020404030301010803" pitchFamily="18" charset="0"/>
            </a:endParaRPr>
          </a:p>
        </p:txBody>
      </p:sp>
      <p:pic>
        <p:nvPicPr>
          <p:cNvPr id="1026" name="Picture 2" descr="Q:\UN Logo &amp; UNECE Logo\New UNECE\UNECE logo FOR ALL OTHER USES\UNECE Logo Landscape-blue-no background-vec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8888" y="73178"/>
            <a:ext cx="2959100" cy="907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1040922" y="479105"/>
            <a:ext cx="2544316" cy="872922"/>
          </a:xfrm>
          <a:prstGeom prst="rect">
            <a:avLst/>
          </a:prstGeom>
          <a:noFill/>
          <a:ln w="12700">
            <a:noFill/>
            <a:miter lim="800000"/>
            <a:headEnd/>
            <a:tailEnd/>
          </a:ln>
        </p:spPr>
        <p:txBody>
          <a:bodyPr wrap="square" lIns="18000" tIns="36000" rIns="18000" bIns="36000">
            <a:spAutoFit/>
          </a:bodyPr>
          <a:lstStyle>
            <a:defPPr>
              <a:defRPr lang="de-DE"/>
            </a:defPPr>
            <a:lvl1pPr algn="ctr" rtl="0" fontAlgn="base">
              <a:spcBef>
                <a:spcPct val="0"/>
              </a:spcBef>
              <a:spcAft>
                <a:spcPct val="0"/>
              </a:spcAft>
              <a:defRPr sz="2000" kern="1200">
                <a:solidFill>
                  <a:schemeClr val="tx1"/>
                </a:solidFill>
                <a:latin typeface="Verdana" pitchFamily="34" charset="0"/>
                <a:ea typeface="+mn-ea"/>
                <a:cs typeface="+mn-cs"/>
              </a:defRPr>
            </a:lvl1pPr>
            <a:lvl2pPr marL="457200" algn="ctr" rtl="0" fontAlgn="base">
              <a:spcBef>
                <a:spcPct val="0"/>
              </a:spcBef>
              <a:spcAft>
                <a:spcPct val="0"/>
              </a:spcAft>
              <a:defRPr sz="2000" kern="1200">
                <a:solidFill>
                  <a:schemeClr val="tx1"/>
                </a:solidFill>
                <a:latin typeface="Verdana" pitchFamily="34" charset="0"/>
                <a:ea typeface="+mn-ea"/>
                <a:cs typeface="+mn-cs"/>
              </a:defRPr>
            </a:lvl2pPr>
            <a:lvl3pPr marL="914400" algn="ctr" rtl="0" fontAlgn="base">
              <a:spcBef>
                <a:spcPct val="0"/>
              </a:spcBef>
              <a:spcAft>
                <a:spcPct val="0"/>
              </a:spcAft>
              <a:defRPr sz="2000" kern="1200">
                <a:solidFill>
                  <a:schemeClr val="tx1"/>
                </a:solidFill>
                <a:latin typeface="Verdana" pitchFamily="34" charset="0"/>
                <a:ea typeface="+mn-ea"/>
                <a:cs typeface="+mn-cs"/>
              </a:defRPr>
            </a:lvl3pPr>
            <a:lvl4pPr marL="1371600" algn="ctr" rtl="0" fontAlgn="base">
              <a:spcBef>
                <a:spcPct val="0"/>
              </a:spcBef>
              <a:spcAft>
                <a:spcPct val="0"/>
              </a:spcAft>
              <a:defRPr sz="2000" kern="1200">
                <a:solidFill>
                  <a:schemeClr val="tx1"/>
                </a:solidFill>
                <a:latin typeface="Verdana" pitchFamily="34" charset="0"/>
                <a:ea typeface="+mn-ea"/>
                <a:cs typeface="+mn-cs"/>
              </a:defRPr>
            </a:lvl4pPr>
            <a:lvl5pPr marL="1828800" algn="ctr"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lgn="r" eaLnBrk="0" hangingPunct="0"/>
            <a:r>
              <a:rPr kumimoji="0" lang="en-GB" altLang="ja-JP" sz="1200" u="sng" dirty="0">
                <a:latin typeface="Times New Roman" panose="02020603050405020304" pitchFamily="18" charset="0"/>
                <a:cs typeface="Times New Roman" panose="02020603050405020304" pitchFamily="18" charset="0"/>
              </a:rPr>
              <a:t>Informal document</a:t>
            </a:r>
            <a:r>
              <a:rPr kumimoji="0" lang="en-GB" altLang="ja-JP" sz="1200" dirty="0">
                <a:latin typeface="Times New Roman" panose="02020603050405020304" pitchFamily="18" charset="0"/>
                <a:cs typeface="Times New Roman" panose="02020603050405020304" pitchFamily="18" charset="0"/>
              </a:rPr>
              <a:t> </a:t>
            </a:r>
            <a:r>
              <a:rPr kumimoji="0" lang="en-US" altLang="ja-JP" sz="1200" b="1" dirty="0" smtClean="0">
                <a:latin typeface="Times New Roman" panose="02020603050405020304" pitchFamily="18" charset="0"/>
                <a:cs typeface="Times New Roman" panose="02020603050405020304" pitchFamily="18" charset="0"/>
              </a:rPr>
              <a:t>GRSG</a:t>
            </a:r>
            <a:r>
              <a:rPr kumimoji="0" lang="en-GB" altLang="ja-JP" sz="1200" b="1" dirty="0" smtClean="0">
                <a:latin typeface="Times New Roman" panose="02020603050405020304" pitchFamily="18" charset="0"/>
                <a:cs typeface="Times New Roman" panose="02020603050405020304" pitchFamily="18" charset="0"/>
              </a:rPr>
              <a:t>-</a:t>
            </a:r>
            <a:r>
              <a:rPr kumimoji="0" lang="en-US" altLang="ja-JP" sz="1200" b="1" dirty="0" smtClean="0">
                <a:latin typeface="Times New Roman" panose="02020603050405020304" pitchFamily="18" charset="0"/>
                <a:cs typeface="Times New Roman" panose="02020603050405020304" pitchFamily="18" charset="0"/>
              </a:rPr>
              <a:t>115-42</a:t>
            </a:r>
            <a:endParaRPr lang="en-GB" altLang="ja-JP" sz="1200" b="1" dirty="0">
              <a:latin typeface="Times New Roman" panose="02020603050405020304" pitchFamily="18" charset="0"/>
              <a:cs typeface="Times New Roman" panose="02020603050405020304" pitchFamily="18" charset="0"/>
            </a:endParaRPr>
          </a:p>
          <a:p>
            <a:pPr algn="r" eaLnBrk="0" hangingPunct="0"/>
            <a:r>
              <a:rPr kumimoji="0" lang="en-GB" altLang="ja-JP" sz="1200" dirty="0" smtClean="0">
                <a:latin typeface="Times New Roman" panose="02020603050405020304" pitchFamily="18" charset="0"/>
                <a:cs typeface="Times New Roman" panose="02020603050405020304" pitchFamily="18" charset="0"/>
              </a:rPr>
              <a:t>(</a:t>
            </a:r>
            <a:r>
              <a:rPr kumimoji="0" lang="en-US" altLang="ja-JP" sz="1200" dirty="0" smtClean="0">
                <a:latin typeface="Times New Roman" panose="02020603050405020304" pitchFamily="18" charset="0"/>
                <a:cs typeface="Times New Roman" panose="02020603050405020304" pitchFamily="18" charset="0"/>
              </a:rPr>
              <a:t>115</a:t>
            </a:r>
            <a:r>
              <a:rPr kumimoji="0" lang="en-GB" altLang="ja-JP" sz="1200" dirty="0" err="1" smtClean="0">
                <a:latin typeface="Times New Roman" panose="02020603050405020304" pitchFamily="18" charset="0"/>
                <a:cs typeface="Times New Roman" panose="02020603050405020304" pitchFamily="18" charset="0"/>
              </a:rPr>
              <a:t>th</a:t>
            </a:r>
            <a:r>
              <a:rPr kumimoji="0" lang="en-GB" altLang="ja-JP" sz="1200" dirty="0" smtClean="0">
                <a:latin typeface="Times New Roman" panose="02020603050405020304" pitchFamily="18" charset="0"/>
                <a:cs typeface="Times New Roman" panose="02020603050405020304" pitchFamily="18" charset="0"/>
              </a:rPr>
              <a:t> GR</a:t>
            </a:r>
            <a:r>
              <a:rPr kumimoji="0" lang="en-US" altLang="ja-JP" sz="1200" dirty="0" smtClean="0">
                <a:latin typeface="Times New Roman" panose="02020603050405020304" pitchFamily="18" charset="0"/>
                <a:cs typeface="Times New Roman" panose="02020603050405020304" pitchFamily="18" charset="0"/>
              </a:rPr>
              <a:t>SG</a:t>
            </a:r>
            <a:r>
              <a:rPr kumimoji="0" lang="en-GB" altLang="ja-JP" sz="1200" dirty="0" smtClean="0">
                <a:latin typeface="Times New Roman" panose="02020603050405020304" pitchFamily="18" charset="0"/>
                <a:cs typeface="Times New Roman" panose="02020603050405020304" pitchFamily="18" charset="0"/>
              </a:rPr>
              <a:t>, </a:t>
            </a:r>
            <a:r>
              <a:rPr lang="en-GB" altLang="ja-JP" sz="1200" dirty="0" smtClean="0">
                <a:latin typeface="Times New Roman" panose="02020603050405020304" pitchFamily="18" charset="0"/>
                <a:cs typeface="Times New Roman" panose="02020603050405020304" pitchFamily="18" charset="0"/>
              </a:rPr>
              <a:t>09</a:t>
            </a:r>
            <a:r>
              <a:rPr kumimoji="0" lang="en-GB" altLang="ja-JP" sz="1200" dirty="0" smtClean="0">
                <a:latin typeface="Times New Roman" panose="02020603050405020304" pitchFamily="18" charset="0"/>
                <a:cs typeface="Times New Roman" panose="02020603050405020304" pitchFamily="18" charset="0"/>
              </a:rPr>
              <a:t>-12 October 2018,</a:t>
            </a:r>
            <a:r>
              <a:rPr lang="en-GB" altLang="ja-JP" sz="1200" dirty="0" smtClean="0">
                <a:latin typeface="Times New Roman" panose="02020603050405020304" pitchFamily="18" charset="0"/>
                <a:cs typeface="Times New Roman" panose="02020603050405020304" pitchFamily="18" charset="0"/>
              </a:rPr>
              <a:t> </a:t>
            </a:r>
          </a:p>
          <a:p>
            <a:pPr algn="r" eaLnBrk="0" hangingPunct="0"/>
            <a:r>
              <a:rPr kumimoji="0" lang="en-GB" altLang="ja-JP" sz="1200" dirty="0" smtClean="0">
                <a:latin typeface="Times New Roman" panose="02020603050405020304" pitchFamily="18" charset="0"/>
                <a:cs typeface="Times New Roman" panose="02020603050405020304" pitchFamily="18" charset="0"/>
              </a:rPr>
              <a:t>agenda item </a:t>
            </a:r>
            <a:r>
              <a:rPr lang="en-GB" altLang="ja-JP" sz="1200" dirty="0" smtClean="0">
                <a:latin typeface="Times New Roman" panose="02020603050405020304" pitchFamily="18" charset="0"/>
                <a:cs typeface="Times New Roman" panose="02020603050405020304" pitchFamily="18" charset="0"/>
              </a:rPr>
              <a:t>18</a:t>
            </a:r>
            <a:r>
              <a:rPr kumimoji="0" lang="en-US" altLang="ja-JP" sz="1200" dirty="0" smtClean="0">
                <a:latin typeface="Times New Roman" panose="02020603050405020304" pitchFamily="18" charset="0"/>
                <a:cs typeface="Times New Roman" panose="02020603050405020304" pitchFamily="18" charset="0"/>
              </a:rPr>
              <a:t>)</a:t>
            </a:r>
            <a:endParaRPr kumimoji="0" lang="en-US" altLang="ja-JP" sz="1200" dirty="0" smtClean="0">
              <a:latin typeface="Times New Roman" panose="02020603050405020304" pitchFamily="18" charset="0"/>
              <a:cs typeface="Times New Roman" panose="02020603050405020304" pitchFamily="18" charset="0"/>
            </a:endParaRPr>
          </a:p>
          <a:p>
            <a:pPr algn="r" eaLnBrk="0" hangingPunct="0"/>
            <a:r>
              <a:rPr kumimoji="0" lang="ja-JP" altLang="en-US" sz="1600" dirty="0" smtClean="0">
                <a:solidFill>
                  <a:schemeClr val="bg1"/>
                </a:solidFill>
                <a:latin typeface="Times New Roman" panose="02020603050405020304" pitchFamily="18" charset="0"/>
                <a:cs typeface="Times New Roman" panose="02020603050405020304" pitchFamily="18" charset="0"/>
              </a:rPr>
              <a:t>　</a:t>
            </a:r>
            <a:endParaRPr kumimoji="0" lang="en-GB" altLang="ja-JP"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18288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ABC3F92-FE37-467A-A77C-47F63B068071}"/>
              </a:ext>
            </a:extLst>
          </p:cNvPr>
          <p:cNvPicPr>
            <a:picLocks noChangeAspect="1"/>
          </p:cNvPicPr>
          <p:nvPr/>
        </p:nvPicPr>
        <p:blipFill>
          <a:blip r:embed="rId3"/>
          <a:stretch>
            <a:fillRect/>
          </a:stretch>
        </p:blipFill>
        <p:spPr>
          <a:xfrm>
            <a:off x="3524116" y="1399187"/>
            <a:ext cx="3553467" cy="4614204"/>
          </a:xfrm>
          <a:prstGeom prst="rect">
            <a:avLst/>
          </a:prstGeom>
        </p:spPr>
      </p:pic>
      <p:sp>
        <p:nvSpPr>
          <p:cNvPr id="34818" name="Rectangle 2"/>
          <p:cNvSpPr>
            <a:spLocks noGrp="1" noChangeArrowheads="1"/>
          </p:cNvSpPr>
          <p:nvPr>
            <p:ph type="title"/>
          </p:nvPr>
        </p:nvSpPr>
        <p:spPr>
          <a:xfrm>
            <a:off x="479152" y="405160"/>
            <a:ext cx="7489056" cy="863600"/>
          </a:xfrm>
        </p:spPr>
        <p:txBody>
          <a:bodyPr/>
          <a:lstStyle/>
          <a:p>
            <a:pPr lvl="0">
              <a:lnSpc>
                <a:spcPct val="100000"/>
              </a:lnSpc>
              <a:spcBef>
                <a:spcPts val="0"/>
              </a:spcBef>
            </a:pPr>
            <a:r>
              <a:rPr lang="en-US"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Arial" panose="020B0604020202020204" pitchFamily="34" charset="0"/>
              </a:rPr>
              <a:t>80</a:t>
            </a:r>
            <a:r>
              <a:rPr lang="en-US" sz="2800" baseline="300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Arial" panose="020B0604020202020204" pitchFamily="34" charset="0"/>
              </a:rPr>
              <a:t>th</a:t>
            </a:r>
            <a:r>
              <a:rPr lang="en-US"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Arial" panose="020B0604020202020204" pitchFamily="34" charset="0"/>
              </a:rPr>
              <a:t> Annual session of the Inland Transport Committee – </a:t>
            </a:r>
            <a:r>
              <a:rPr lang="en-US"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cs typeface="Arial" panose="020B0604020202020204" pitchFamily="34" charset="0"/>
              </a:rPr>
              <a:t>UN Management Reform</a:t>
            </a:r>
            <a:r>
              <a:rPr lang="en-GB"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mn-cs"/>
              </a:rPr>
              <a:t/>
            </a:r>
            <a:br>
              <a:rPr lang="en-GB"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mn-cs"/>
              </a:rPr>
            </a:br>
            <a:endParaRPr lang="fr-CH" altLang="en-US" sz="3200" b="1" i="1" dirty="0">
              <a:solidFill>
                <a:schemeClr val="hlink"/>
              </a:solidFill>
              <a:latin typeface="Garamond" panose="02020404030301010803" pitchFamily="18" charset="0"/>
            </a:endParaRPr>
          </a:p>
        </p:txBody>
      </p:sp>
      <p:pic>
        <p:nvPicPr>
          <p:cNvPr id="6" name="Picture 2" descr="Q:\UN Logo &amp; UNECE Logo\New UNECE\UNECE logo FOR ALL OTHER USES\UNECE Logo Landscape-blue-no background-vec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8888" y="73178"/>
            <a:ext cx="2959100" cy="90755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27">
            <a:extLst>
              <a:ext uri="{FF2B5EF4-FFF2-40B4-BE49-F238E27FC236}">
                <a16:creationId xmlns="" xmlns:a16="http://schemas.microsoft.com/office/drawing/2014/main" id="{28F5CBDA-F47F-40EC-B3E3-E7328595E772}"/>
              </a:ext>
            </a:extLst>
          </p:cNvPr>
          <p:cNvSpPr/>
          <p:nvPr/>
        </p:nvSpPr>
        <p:spPr>
          <a:xfrm>
            <a:off x="450526" y="4365104"/>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2017 Results Performance indicators</a:t>
            </a:r>
          </a:p>
        </p:txBody>
      </p:sp>
      <p:sp>
        <p:nvSpPr>
          <p:cNvPr id="14" name="Rounded Rectangle 21">
            <a:extLst>
              <a:ext uri="{FF2B5EF4-FFF2-40B4-BE49-F238E27FC236}">
                <a16:creationId xmlns="" xmlns:a16="http://schemas.microsoft.com/office/drawing/2014/main" id="{868FFA1B-C49C-4031-A8EE-DDBD6B005137}"/>
              </a:ext>
            </a:extLst>
          </p:cNvPr>
          <p:cNvSpPr/>
          <p:nvPr/>
        </p:nvSpPr>
        <p:spPr>
          <a:xfrm>
            <a:off x="448938" y="3717032"/>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2017 Results analytical work</a:t>
            </a:r>
            <a:endParaRPr lang="en-GB" sz="900" dirty="0">
              <a:effectLst>
                <a:outerShdw blurRad="38100" dist="38100" dir="2700000" algn="tl">
                  <a:srgbClr val="000000">
                    <a:alpha val="43137"/>
                  </a:srgbClr>
                </a:outerShdw>
              </a:effectLst>
            </a:endParaRPr>
          </a:p>
        </p:txBody>
      </p:sp>
      <p:sp>
        <p:nvSpPr>
          <p:cNvPr id="15" name="Rounded Rectangle 22">
            <a:extLst>
              <a:ext uri="{FF2B5EF4-FFF2-40B4-BE49-F238E27FC236}">
                <a16:creationId xmlns="" xmlns:a16="http://schemas.microsoft.com/office/drawing/2014/main" id="{E54CB921-5B4D-4195-9639-B94F8C17825E}"/>
              </a:ext>
            </a:extLst>
          </p:cNvPr>
          <p:cNvSpPr/>
          <p:nvPr/>
        </p:nvSpPr>
        <p:spPr>
          <a:xfrm>
            <a:off x="448938" y="2420888"/>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2017 Results per area of work</a:t>
            </a:r>
            <a:endParaRPr lang="en-GB" sz="900" dirty="0">
              <a:effectLst>
                <a:outerShdw blurRad="38100" dist="38100" dir="2700000" algn="tl">
                  <a:srgbClr val="000000">
                    <a:alpha val="43137"/>
                  </a:srgbClr>
                </a:outerShdw>
              </a:effectLst>
            </a:endParaRPr>
          </a:p>
        </p:txBody>
      </p:sp>
      <p:sp>
        <p:nvSpPr>
          <p:cNvPr id="16" name="Rounded Rectangle 23">
            <a:extLst>
              <a:ext uri="{FF2B5EF4-FFF2-40B4-BE49-F238E27FC236}">
                <a16:creationId xmlns="" xmlns:a16="http://schemas.microsoft.com/office/drawing/2014/main" id="{786DEEFA-A5F7-4479-A94C-655CF152765E}"/>
              </a:ext>
            </a:extLst>
          </p:cNvPr>
          <p:cNvSpPr/>
          <p:nvPr/>
        </p:nvSpPr>
        <p:spPr>
          <a:xfrm>
            <a:off x="448938" y="3068960"/>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2017 Policy dialogue</a:t>
            </a:r>
            <a:endParaRPr lang="en-GB" sz="900" dirty="0">
              <a:effectLst>
                <a:outerShdw blurRad="38100" dist="38100" dir="2700000" algn="tl">
                  <a:srgbClr val="000000">
                    <a:alpha val="43137"/>
                  </a:srgbClr>
                </a:outerShdw>
              </a:effectLst>
            </a:endParaRPr>
          </a:p>
        </p:txBody>
      </p:sp>
      <p:sp>
        <p:nvSpPr>
          <p:cNvPr id="17" name="Rounded Rectangle 24">
            <a:extLst>
              <a:ext uri="{FF2B5EF4-FFF2-40B4-BE49-F238E27FC236}">
                <a16:creationId xmlns="" xmlns:a16="http://schemas.microsoft.com/office/drawing/2014/main" id="{C8826487-A6B9-4376-962F-D5E5073904A0}"/>
              </a:ext>
            </a:extLst>
          </p:cNvPr>
          <p:cNvSpPr/>
          <p:nvPr/>
        </p:nvSpPr>
        <p:spPr>
          <a:xfrm>
            <a:off x="450526" y="5013176"/>
            <a:ext cx="935037" cy="503238"/>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900" dirty="0">
                <a:effectLst>
                  <a:outerShdw blurRad="38100" dist="38100" dir="2700000" algn="tl">
                    <a:srgbClr val="000000">
                      <a:alpha val="43137"/>
                    </a:srgbClr>
                  </a:outerShdw>
                </a:effectLst>
              </a:rPr>
              <a:t>Decisions</a:t>
            </a:r>
          </a:p>
          <a:p>
            <a:pPr algn="ctr">
              <a:defRPr/>
            </a:pPr>
            <a:r>
              <a:rPr lang="en-US" sz="900" dirty="0">
                <a:effectLst>
                  <a:outerShdw blurRad="38100" dist="38100" dir="2700000" algn="tl">
                    <a:srgbClr val="000000">
                      <a:alpha val="43137"/>
                    </a:srgbClr>
                  </a:outerShdw>
                </a:effectLst>
              </a:rPr>
              <a:t>Commission /EXCOM</a:t>
            </a:r>
            <a:endParaRPr lang="en-GB" sz="900" dirty="0">
              <a:effectLst>
                <a:outerShdw blurRad="38100" dist="38100" dir="2700000" algn="tl">
                  <a:srgbClr val="000000">
                    <a:alpha val="43137"/>
                  </a:srgbClr>
                </a:outerShdw>
              </a:effectLst>
            </a:endParaRPr>
          </a:p>
        </p:txBody>
      </p:sp>
      <p:sp>
        <p:nvSpPr>
          <p:cNvPr id="19" name="Rounded Rectangle 25">
            <a:extLst>
              <a:ext uri="{FF2B5EF4-FFF2-40B4-BE49-F238E27FC236}">
                <a16:creationId xmlns="" xmlns:a16="http://schemas.microsoft.com/office/drawing/2014/main" id="{1AA5EA51-41FF-4259-BB69-6FB2145A120A}"/>
              </a:ext>
            </a:extLst>
          </p:cNvPr>
          <p:cNvSpPr/>
          <p:nvPr/>
        </p:nvSpPr>
        <p:spPr>
          <a:xfrm>
            <a:off x="335360" y="1693327"/>
            <a:ext cx="1187450" cy="4039930"/>
          </a:xfrm>
          <a:prstGeom prst="roundRect">
            <a:avLst/>
          </a:prstGeom>
          <a:solidFill>
            <a:schemeClr val="bg1">
              <a:alpha val="45000"/>
            </a:schemeClr>
          </a:solidFill>
          <a:ln>
            <a:solidFill>
              <a:schemeClr val="bg2">
                <a:lumMod val="90000"/>
              </a:schemeClr>
            </a:solidFill>
          </a:ln>
        </p:spPr>
        <p:style>
          <a:lnRef idx="3">
            <a:schemeClr val="lt1"/>
          </a:lnRef>
          <a:fillRef idx="1">
            <a:schemeClr val="accent5"/>
          </a:fillRef>
          <a:effectRef idx="1">
            <a:schemeClr val="accent5"/>
          </a:effectRef>
          <a:fontRef idx="minor">
            <a:schemeClr val="lt1"/>
          </a:fontRef>
        </p:style>
        <p:txBody>
          <a:bodyPr anchor="ctr"/>
          <a:lstStyle/>
          <a:p>
            <a:pPr algn="ctr"/>
            <a:endParaRPr lang="en-GB" dirty="0"/>
          </a:p>
        </p:txBody>
      </p:sp>
      <p:sp>
        <p:nvSpPr>
          <p:cNvPr id="20" name="Rounded Rectangle 20">
            <a:extLst>
              <a:ext uri="{FF2B5EF4-FFF2-40B4-BE49-F238E27FC236}">
                <a16:creationId xmlns="" xmlns:a16="http://schemas.microsoft.com/office/drawing/2014/main" id="{BD3D019B-08D2-4AC9-9E0F-8D7D8FF6C748}"/>
              </a:ext>
            </a:extLst>
          </p:cNvPr>
          <p:cNvSpPr/>
          <p:nvPr/>
        </p:nvSpPr>
        <p:spPr>
          <a:xfrm>
            <a:off x="448938" y="1799453"/>
            <a:ext cx="936625" cy="503237"/>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900" dirty="0">
                <a:effectLst>
                  <a:outerShdw blurRad="38100" dist="38100" dir="2700000" algn="tl">
                    <a:srgbClr val="000000">
                      <a:alpha val="43137"/>
                    </a:srgbClr>
                  </a:outerShdw>
                </a:effectLst>
              </a:rPr>
              <a:t>ITC 80</a:t>
            </a:r>
            <a:r>
              <a:rPr lang="en-US" sz="900" baseline="30000" dirty="0">
                <a:effectLst>
                  <a:outerShdw blurRad="38100" dist="38100" dir="2700000" algn="tl">
                    <a:srgbClr val="000000">
                      <a:alpha val="43137"/>
                    </a:srgbClr>
                  </a:outerShdw>
                </a:effectLst>
              </a:rPr>
              <a:t>th</a:t>
            </a:r>
            <a:r>
              <a:rPr lang="en-US" sz="900" dirty="0">
                <a:effectLst>
                  <a:outerShdw blurRad="38100" dist="38100" dir="2700000" algn="tl">
                    <a:srgbClr val="000000">
                      <a:alpha val="43137"/>
                    </a:srgbClr>
                  </a:outerShdw>
                </a:effectLst>
              </a:rPr>
              <a:t> Annual Session </a:t>
            </a:r>
            <a:endParaRPr lang="en-GB" sz="900" dirty="0">
              <a:effectLst>
                <a:outerShdw blurRad="38100" dist="38100" dir="2700000" algn="tl">
                  <a:srgbClr val="000000">
                    <a:alpha val="43137"/>
                  </a:srgbClr>
                </a:outerShdw>
              </a:effectLst>
            </a:endParaRPr>
          </a:p>
        </p:txBody>
      </p:sp>
      <p:sp>
        <p:nvSpPr>
          <p:cNvPr id="7" name="Rectangle 6">
            <a:extLst>
              <a:ext uri="{FF2B5EF4-FFF2-40B4-BE49-F238E27FC236}">
                <a16:creationId xmlns="" xmlns:a16="http://schemas.microsoft.com/office/drawing/2014/main" id="{AB09444F-7102-4A55-9FEB-E87431697642}"/>
              </a:ext>
            </a:extLst>
          </p:cNvPr>
          <p:cNvSpPr/>
          <p:nvPr/>
        </p:nvSpPr>
        <p:spPr>
          <a:xfrm>
            <a:off x="1631504" y="1177496"/>
            <a:ext cx="4464496" cy="892552"/>
          </a:xfrm>
          <a:prstGeom prst="rect">
            <a:avLst/>
          </a:prstGeom>
        </p:spPr>
        <p:txBody>
          <a:bodyPr wrap="square">
            <a:spAutoFit/>
          </a:bodyPr>
          <a:lstStyle/>
          <a:p>
            <a:pPr>
              <a:spcAft>
                <a:spcPts val="1200"/>
              </a:spcAft>
            </a:pPr>
            <a:r>
              <a:rPr lang="en-US" sz="2400" b="1" dirty="0"/>
              <a:t>ITC Decisions:</a:t>
            </a:r>
            <a:endParaRPr lang="en-US" dirty="0"/>
          </a:p>
          <a:p>
            <a:pPr marL="285750" indent="-285750">
              <a:spcAft>
                <a:spcPts val="1200"/>
              </a:spcAft>
              <a:buFont typeface="Arial" panose="020B0604020202020204" pitchFamily="34" charset="0"/>
              <a:buChar char="•"/>
            </a:pPr>
            <a:endParaRPr lang="en-US" dirty="0"/>
          </a:p>
        </p:txBody>
      </p:sp>
      <p:sp>
        <p:nvSpPr>
          <p:cNvPr id="2" name="Content Placeholder 1">
            <a:extLst>
              <a:ext uri="{FF2B5EF4-FFF2-40B4-BE49-F238E27FC236}">
                <a16:creationId xmlns="" xmlns:a16="http://schemas.microsoft.com/office/drawing/2014/main" id="{01BB6AE3-8036-41B6-BCA4-7FA18445ADFC}"/>
              </a:ext>
            </a:extLst>
          </p:cNvPr>
          <p:cNvSpPr>
            <a:spLocks noGrp="1"/>
          </p:cNvSpPr>
          <p:nvPr>
            <p:ph idx="1"/>
          </p:nvPr>
        </p:nvSpPr>
        <p:spPr/>
        <p:txBody>
          <a:bodyPr/>
          <a:lstStyle/>
          <a:p>
            <a:endParaRPr lang="en-GB"/>
          </a:p>
        </p:txBody>
      </p:sp>
      <p:sp>
        <p:nvSpPr>
          <p:cNvPr id="9" name="Callout: Bent Line with Accent Bar 8">
            <a:extLst>
              <a:ext uri="{FF2B5EF4-FFF2-40B4-BE49-F238E27FC236}">
                <a16:creationId xmlns="" xmlns:a16="http://schemas.microsoft.com/office/drawing/2014/main" id="{3AE3D89B-96C8-4229-915F-28DFF8C58B73}"/>
              </a:ext>
            </a:extLst>
          </p:cNvPr>
          <p:cNvSpPr/>
          <p:nvPr/>
        </p:nvSpPr>
        <p:spPr>
          <a:xfrm>
            <a:off x="7077583" y="3878631"/>
            <a:ext cx="5039125" cy="1854626"/>
          </a:xfrm>
          <a:prstGeom prst="accentCallout2">
            <a:avLst>
              <a:gd name="adj1" fmla="val 87965"/>
              <a:gd name="adj2" fmla="val -3971"/>
              <a:gd name="adj3" fmla="val 74543"/>
              <a:gd name="adj4" fmla="val -9788"/>
              <a:gd name="adj5" fmla="val 48643"/>
              <a:gd name="adj6" fmla="val -198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125. (…)</a:t>
            </a:r>
          </a:p>
          <a:p>
            <a:pPr algn="ctr"/>
            <a:r>
              <a:rPr lang="en-US" sz="1400" dirty="0"/>
              <a:t>. In light of these changes, the Committee requested (a) the secretariat to monitor closely the forthcoming changes to the programmatic framework and report back to the Committee at its eighty-first session on this issue, (b) its Working Parties to work closely with the secretariat to ensure timely and coherent adaptation of current methods of work, thus minimizing risks for disruption to the work of the Committee and its Working Parties.</a:t>
            </a:r>
            <a:endParaRPr lang="en-GB" sz="1400" dirty="0"/>
          </a:p>
        </p:txBody>
      </p:sp>
    </p:spTree>
    <p:extLst>
      <p:ext uri="{BB962C8B-B14F-4D97-AF65-F5344CB8AC3E}">
        <p14:creationId xmlns:p14="http://schemas.microsoft.com/office/powerpoint/2010/main" val="2329521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9336" y="115888"/>
            <a:ext cx="7489056" cy="863600"/>
          </a:xfrm>
        </p:spPr>
        <p:txBody>
          <a:bodyPr/>
          <a:lstStyle/>
          <a:p>
            <a:pPr algn="ctr">
              <a:lnSpc>
                <a:spcPct val="100000"/>
              </a:lnSpc>
            </a:pPr>
            <a:r>
              <a:rPr lang="en-GB" altLang="en-US" sz="3200" b="1" i="1" dirty="0">
                <a:solidFill>
                  <a:schemeClr val="hlink"/>
                </a:solidFill>
                <a:latin typeface="Garamond" panose="02020404030301010803" pitchFamily="18" charset="0"/>
              </a:rPr>
              <a:t>UN Management Reform: UN Budget 2020 – Structure and Process</a:t>
            </a:r>
          </a:p>
        </p:txBody>
      </p:sp>
      <p:pic>
        <p:nvPicPr>
          <p:cNvPr id="6" name="Picture 2" descr="Q:\UN Logo &amp; UNECE Logo\New UNECE\UNECE logo FOR ALL OTHER USES\UNECE Logo Landscape-blue-no background-vec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8888" y="73178"/>
            <a:ext cx="2959100" cy="907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 xmlns:a16="http://schemas.microsoft.com/office/drawing/2014/main" id="{6DCE2F05-4C91-4CBD-801E-47339262A912}"/>
              </a:ext>
            </a:extLst>
          </p:cNvPr>
          <p:cNvGraphicFramePr/>
          <p:nvPr>
            <p:extLst>
              <p:ext uri="{D42A27DB-BD31-4B8C-83A1-F6EECF244321}">
                <p14:modId xmlns:p14="http://schemas.microsoft.com/office/powerpoint/2010/main" val="1117360353"/>
              </p:ext>
            </p:extLst>
          </p:nvPr>
        </p:nvGraphicFramePr>
        <p:xfrm>
          <a:off x="342900" y="-101600"/>
          <a:ext cx="9817100" cy="62399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55692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9336" y="115888"/>
            <a:ext cx="7489056" cy="863600"/>
          </a:xfrm>
        </p:spPr>
        <p:txBody>
          <a:bodyPr/>
          <a:lstStyle/>
          <a:p>
            <a:pPr algn="ctr">
              <a:lnSpc>
                <a:spcPct val="100000"/>
              </a:lnSpc>
            </a:pPr>
            <a:r>
              <a:rPr lang="en-GB" altLang="en-US" sz="3200" b="1" i="1" dirty="0">
                <a:solidFill>
                  <a:schemeClr val="hlink"/>
                </a:solidFill>
                <a:latin typeface="Garamond" panose="02020404030301010803" pitchFamily="18" charset="0"/>
              </a:rPr>
              <a:t>UN Management Reform: UN Budget 2020 – Structure and Process</a:t>
            </a:r>
          </a:p>
        </p:txBody>
      </p:sp>
      <p:pic>
        <p:nvPicPr>
          <p:cNvPr id="6" name="Picture 2" descr="Q:\UN Logo &amp; UNECE Logo\New UNECE\UNECE logo FOR ALL OTHER USES\UNECE Logo Landscape-blue-no background-vec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8888" y="73178"/>
            <a:ext cx="2959100" cy="907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5302FF0F-284E-43CF-8B86-463E5BB2D6B4}"/>
              </a:ext>
            </a:extLst>
          </p:cNvPr>
          <p:cNvSpPr/>
          <p:nvPr/>
        </p:nvSpPr>
        <p:spPr>
          <a:xfrm>
            <a:off x="647700" y="1235839"/>
            <a:ext cx="9588500" cy="3970318"/>
          </a:xfrm>
          <a:prstGeom prst="rect">
            <a:avLst/>
          </a:prstGeom>
        </p:spPr>
        <p:txBody>
          <a:bodyPr wrap="square">
            <a:spAutoFit/>
          </a:bodyPr>
          <a:lstStyle/>
          <a:p>
            <a:r>
              <a:rPr lang="en-US" dirty="0"/>
              <a:t>The UN Budget 2020 will consist of the following three parts: </a:t>
            </a:r>
          </a:p>
          <a:p>
            <a:endParaRPr lang="en-US" dirty="0"/>
          </a:p>
          <a:p>
            <a:r>
              <a:rPr lang="en-US" dirty="0"/>
              <a:t>Part I: 	Plan outline (long-term priorities and objectives);</a:t>
            </a:r>
          </a:p>
          <a:p>
            <a:r>
              <a:rPr lang="en-US" dirty="0"/>
              <a:t>Part II: 	</a:t>
            </a:r>
            <a:r>
              <a:rPr lang="en-US" dirty="0" err="1"/>
              <a:t>Programme</a:t>
            </a:r>
            <a:r>
              <a:rPr lang="en-US" dirty="0"/>
              <a:t> plan for </a:t>
            </a:r>
            <a:r>
              <a:rPr lang="en-US" dirty="0" err="1"/>
              <a:t>programmes</a:t>
            </a:r>
            <a:r>
              <a:rPr lang="en-US" dirty="0"/>
              <a:t>/</a:t>
            </a:r>
            <a:r>
              <a:rPr lang="en-US" dirty="0" err="1"/>
              <a:t>subprogrammes</a:t>
            </a:r>
            <a:r>
              <a:rPr lang="en-US" dirty="0"/>
              <a:t> and </a:t>
            </a:r>
            <a:r>
              <a:rPr lang="en-US" dirty="0" err="1"/>
              <a:t>programme</a:t>
            </a:r>
            <a:r>
              <a:rPr lang="en-US" dirty="0"/>
              <a:t> performance; and</a:t>
            </a:r>
          </a:p>
          <a:p>
            <a:r>
              <a:rPr lang="en-US" dirty="0"/>
              <a:t>Part III: 	Post and non-post resource requirements for </a:t>
            </a:r>
            <a:r>
              <a:rPr lang="en-US" dirty="0" err="1"/>
              <a:t>programmes</a:t>
            </a:r>
            <a:r>
              <a:rPr lang="en-US" dirty="0"/>
              <a:t> and </a:t>
            </a:r>
            <a:r>
              <a:rPr lang="en-US" dirty="0" err="1"/>
              <a:t>subprogrammes</a:t>
            </a:r>
            <a:r>
              <a:rPr lang="en-US" dirty="0"/>
              <a:t>.</a:t>
            </a:r>
          </a:p>
          <a:p>
            <a:endParaRPr lang="en-US" dirty="0"/>
          </a:p>
          <a:p>
            <a:r>
              <a:rPr lang="en-US" dirty="0"/>
              <a:t>Part I will be prepared by the secretariat at the UN Headquarters, and submitted to the General Assembly through the Committee for </a:t>
            </a:r>
            <a:r>
              <a:rPr lang="en-US" dirty="0" err="1"/>
              <a:t>Programme</a:t>
            </a:r>
            <a:r>
              <a:rPr lang="en-US" dirty="0"/>
              <a:t> and Coordination (CPC). </a:t>
            </a:r>
          </a:p>
          <a:p>
            <a:endParaRPr lang="en-US" dirty="0"/>
          </a:p>
          <a:p>
            <a:r>
              <a:rPr lang="en-US" dirty="0"/>
              <a:t>Parts II and III will be prepared by Secretariat Departments, including ECE, on an annual basis. The Budget will be submitted to the GA through the Committee for </a:t>
            </a:r>
            <a:r>
              <a:rPr lang="en-US" dirty="0" err="1"/>
              <a:t>Programme</a:t>
            </a:r>
            <a:r>
              <a:rPr lang="en-US" dirty="0"/>
              <a:t> and Coordination (Part II) and the Advisory Committee on Administrative and Budgetary Questions and Fifth Committee (Part III).</a:t>
            </a:r>
          </a:p>
          <a:p>
            <a:endParaRPr lang="en-US" dirty="0"/>
          </a:p>
        </p:txBody>
      </p:sp>
    </p:spTree>
    <p:extLst>
      <p:ext uri="{BB962C8B-B14F-4D97-AF65-F5344CB8AC3E}">
        <p14:creationId xmlns:p14="http://schemas.microsoft.com/office/powerpoint/2010/main" val="428810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9336" y="115888"/>
            <a:ext cx="7489056" cy="863600"/>
          </a:xfrm>
        </p:spPr>
        <p:txBody>
          <a:bodyPr/>
          <a:lstStyle/>
          <a:p>
            <a:pPr algn="ctr" eaLnBrk="1" hangingPunct="1">
              <a:lnSpc>
                <a:spcPct val="100000"/>
              </a:lnSpc>
            </a:pPr>
            <a:r>
              <a:rPr lang="en-GB" altLang="en-US" sz="3200" b="1" i="1" dirty="0">
                <a:solidFill>
                  <a:schemeClr val="hlink"/>
                </a:solidFill>
                <a:latin typeface="Garamond" panose="02020404030301010803" pitchFamily="18" charset="0"/>
              </a:rPr>
              <a:t>UN Management Reform: New programme/budget processes</a:t>
            </a:r>
          </a:p>
        </p:txBody>
      </p:sp>
      <p:pic>
        <p:nvPicPr>
          <p:cNvPr id="6" name="Picture 2" descr="Q:\UN Logo &amp; UNECE Logo\New UNECE\UNECE logo FOR ALL OTHER USES\UNECE Logo Landscape-blue-no background-vec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8888" y="73178"/>
            <a:ext cx="2959100" cy="907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 xmlns:a16="http://schemas.microsoft.com/office/drawing/2014/main" id="{A26464F2-B4E1-489C-82FC-DD080F91A6C3}"/>
              </a:ext>
            </a:extLst>
          </p:cNvPr>
          <p:cNvGraphicFramePr>
            <a:graphicFrameLocks noGrp="1"/>
          </p:cNvGraphicFramePr>
          <p:nvPr>
            <p:extLst>
              <p:ext uri="{D42A27DB-BD31-4B8C-83A1-F6EECF244321}">
                <p14:modId xmlns:p14="http://schemas.microsoft.com/office/powerpoint/2010/main" val="2559737792"/>
              </p:ext>
            </p:extLst>
          </p:nvPr>
        </p:nvGraphicFramePr>
        <p:xfrm>
          <a:off x="983432" y="1162870"/>
          <a:ext cx="9649072" cy="4328160"/>
        </p:xfrm>
        <a:graphic>
          <a:graphicData uri="http://schemas.openxmlformats.org/drawingml/2006/table">
            <a:tbl>
              <a:tblPr firstRow="1" bandRow="1">
                <a:tableStyleId>{5C22544A-7EE6-4342-B048-85BDC9FD1C3A}</a:tableStyleId>
              </a:tblPr>
              <a:tblGrid>
                <a:gridCol w="4464496">
                  <a:extLst>
                    <a:ext uri="{9D8B030D-6E8A-4147-A177-3AD203B41FA5}">
                      <a16:colId xmlns="" xmlns:a16="http://schemas.microsoft.com/office/drawing/2014/main" val="1928775636"/>
                    </a:ext>
                  </a:extLst>
                </a:gridCol>
                <a:gridCol w="5184576">
                  <a:extLst>
                    <a:ext uri="{9D8B030D-6E8A-4147-A177-3AD203B41FA5}">
                      <a16:colId xmlns="" xmlns:a16="http://schemas.microsoft.com/office/drawing/2014/main" val="612084939"/>
                    </a:ext>
                  </a:extLst>
                </a:gridCol>
              </a:tblGrid>
              <a:tr h="370840">
                <a:tc>
                  <a:txBody>
                    <a:bodyPr/>
                    <a:lstStyle/>
                    <a:p>
                      <a:r>
                        <a:rPr lang="en-US" dirty="0">
                          <a:solidFill>
                            <a:srgbClr val="FF0000"/>
                          </a:solidFill>
                        </a:rPr>
                        <a:t>Discontinued: Old Results-Based framework</a:t>
                      </a:r>
                      <a:endParaRPr lang="en-GB" dirty="0">
                        <a:solidFill>
                          <a:srgbClr val="FF0000"/>
                        </a:solidFill>
                      </a:endParaRPr>
                    </a:p>
                  </a:txBody>
                  <a:tcPr/>
                </a:tc>
                <a:tc>
                  <a:txBody>
                    <a:bodyPr/>
                    <a:lstStyle/>
                    <a:p>
                      <a:r>
                        <a:rPr lang="en-US" dirty="0"/>
                        <a:t>New Results-based framework</a:t>
                      </a:r>
                      <a:endParaRPr lang="en-GB" dirty="0"/>
                    </a:p>
                  </a:txBody>
                  <a:tcPr/>
                </a:tc>
                <a:extLst>
                  <a:ext uri="{0D108BD9-81ED-4DB2-BD59-A6C34878D82A}">
                    <a16:rowId xmlns="" xmlns:a16="http://schemas.microsoft.com/office/drawing/2014/main" val="2312115823"/>
                  </a:ext>
                </a:extLst>
              </a:tr>
              <a:tr h="370840">
                <a:tc>
                  <a:txBody>
                    <a:bodyPr/>
                    <a:lstStyle/>
                    <a:p>
                      <a:r>
                        <a:rPr lang="en-US" dirty="0">
                          <a:solidFill>
                            <a:srgbClr val="FF0000"/>
                          </a:solidFill>
                        </a:rPr>
                        <a:t>Discontinued: Strategic Framework/Biennial </a:t>
                      </a:r>
                      <a:r>
                        <a:rPr lang="en-US" dirty="0" err="1">
                          <a:solidFill>
                            <a:srgbClr val="FF0000"/>
                          </a:solidFill>
                        </a:rPr>
                        <a:t>Programme</a:t>
                      </a:r>
                      <a:r>
                        <a:rPr lang="en-US" dirty="0">
                          <a:solidFill>
                            <a:srgbClr val="FF0000"/>
                          </a:solidFill>
                        </a:rPr>
                        <a:t> of Work</a:t>
                      </a:r>
                      <a:endParaRPr lang="en-GB" dirty="0">
                        <a:solidFill>
                          <a:srgbClr val="FF0000"/>
                        </a:solidFill>
                      </a:endParaRPr>
                    </a:p>
                  </a:txBody>
                  <a:tcPr/>
                </a:tc>
                <a:tc>
                  <a:txBody>
                    <a:bodyPr/>
                    <a:lstStyle/>
                    <a:p>
                      <a:r>
                        <a:rPr lang="en-US" dirty="0"/>
                        <a:t>Annual Budgets: Plan Outline; 1-year </a:t>
                      </a:r>
                      <a:r>
                        <a:rPr lang="en-US" dirty="0" err="1"/>
                        <a:t>Programme</a:t>
                      </a:r>
                      <a:r>
                        <a:rPr lang="en-US" dirty="0"/>
                        <a:t> Plan /1-year Post and non-post requirements </a:t>
                      </a:r>
                      <a:endParaRPr lang="en-GB" dirty="0"/>
                    </a:p>
                  </a:txBody>
                  <a:tcPr/>
                </a:tc>
                <a:extLst>
                  <a:ext uri="{0D108BD9-81ED-4DB2-BD59-A6C34878D82A}">
                    <a16:rowId xmlns="" xmlns:a16="http://schemas.microsoft.com/office/drawing/2014/main" val="3395762845"/>
                  </a:ext>
                </a:extLst>
              </a:tr>
              <a:tr h="370840">
                <a:tc>
                  <a:txBody>
                    <a:bodyPr/>
                    <a:lstStyle/>
                    <a:p>
                      <a:r>
                        <a:rPr lang="en-US" dirty="0">
                          <a:solidFill>
                            <a:srgbClr val="FF0000"/>
                          </a:solidFill>
                        </a:rPr>
                        <a:t>Discontinued: Expected Accomplishments and Indicators</a:t>
                      </a:r>
                      <a:endParaRPr lang="en-GB" dirty="0">
                        <a:solidFill>
                          <a:srgbClr val="FF0000"/>
                        </a:solidFill>
                      </a:endParaRPr>
                    </a:p>
                  </a:txBody>
                  <a:tcPr/>
                </a:tc>
                <a:tc>
                  <a:txBody>
                    <a:bodyPr/>
                    <a:lstStyle/>
                    <a:p>
                      <a:r>
                        <a:rPr lang="en-US" dirty="0"/>
                        <a:t>Focus on deliverables </a:t>
                      </a:r>
                      <a:endParaRPr lang="en-GB" dirty="0"/>
                    </a:p>
                  </a:txBody>
                  <a:tcPr/>
                </a:tc>
                <a:extLst>
                  <a:ext uri="{0D108BD9-81ED-4DB2-BD59-A6C34878D82A}">
                    <a16:rowId xmlns="" xmlns:a16="http://schemas.microsoft.com/office/drawing/2014/main" val="3895493828"/>
                  </a:ext>
                </a:extLst>
              </a:tr>
              <a:tr h="370840">
                <a:tc>
                  <a:txBody>
                    <a:bodyPr/>
                    <a:lstStyle/>
                    <a:p>
                      <a:r>
                        <a:rPr lang="en-US" dirty="0">
                          <a:solidFill>
                            <a:srgbClr val="FF0000"/>
                          </a:solidFill>
                        </a:rPr>
                        <a:t>Discontinued: “series” of documents</a:t>
                      </a:r>
                      <a:endParaRPr lang="en-GB" dirty="0">
                        <a:solidFill>
                          <a:srgbClr val="FF0000"/>
                        </a:solidFill>
                      </a:endParaRPr>
                    </a:p>
                  </a:txBody>
                  <a:tcPr/>
                </a:tc>
                <a:tc>
                  <a:txBody>
                    <a:bodyPr/>
                    <a:lstStyle/>
                    <a:p>
                      <a:r>
                        <a:rPr lang="en-US" dirty="0"/>
                        <a:t>Actual deliverables</a:t>
                      </a:r>
                      <a:endParaRPr lang="en-GB" dirty="0"/>
                    </a:p>
                  </a:txBody>
                  <a:tcPr/>
                </a:tc>
                <a:extLst>
                  <a:ext uri="{0D108BD9-81ED-4DB2-BD59-A6C34878D82A}">
                    <a16:rowId xmlns="" xmlns:a16="http://schemas.microsoft.com/office/drawing/2014/main" val="2120672490"/>
                  </a:ext>
                </a:extLst>
              </a:tr>
              <a:tr h="370840">
                <a:tc>
                  <a:txBody>
                    <a:bodyPr/>
                    <a:lstStyle/>
                    <a:p>
                      <a:r>
                        <a:rPr lang="en-US" dirty="0">
                          <a:solidFill>
                            <a:srgbClr val="FF0000"/>
                          </a:solidFill>
                        </a:rPr>
                        <a:t>To be discontinued: IMDIS</a:t>
                      </a:r>
                      <a:endParaRPr lang="en-GB" dirty="0">
                        <a:solidFill>
                          <a:srgbClr val="FF0000"/>
                        </a:solidFill>
                      </a:endParaRPr>
                    </a:p>
                  </a:txBody>
                  <a:tcPr>
                    <a:lnB w="12700" cap="flat" cmpd="sng" algn="ctr">
                      <a:solidFill>
                        <a:schemeClr val="tx1"/>
                      </a:solidFill>
                      <a:prstDash val="dashDot"/>
                      <a:round/>
                      <a:headEnd type="none" w="med" len="med"/>
                      <a:tailEnd type="none" w="med" len="med"/>
                    </a:lnB>
                  </a:tcPr>
                </a:tc>
                <a:tc>
                  <a:txBody>
                    <a:bodyPr/>
                    <a:lstStyle/>
                    <a:p>
                      <a:r>
                        <a:rPr lang="en-US" dirty="0"/>
                        <a:t>Monitoring of implementation integrated in Umoja</a:t>
                      </a:r>
                      <a:endParaRPr lang="en-GB" dirty="0"/>
                    </a:p>
                  </a:txBody>
                  <a:tcPr>
                    <a:lnB w="12700" cap="flat" cmpd="sng" algn="ctr">
                      <a:solidFill>
                        <a:schemeClr val="tx1"/>
                      </a:solidFill>
                      <a:prstDash val="dashDot"/>
                      <a:round/>
                      <a:headEnd type="none" w="med" len="med"/>
                      <a:tailEnd type="none" w="med" len="med"/>
                    </a:lnB>
                  </a:tcPr>
                </a:tc>
                <a:extLst>
                  <a:ext uri="{0D108BD9-81ED-4DB2-BD59-A6C34878D82A}">
                    <a16:rowId xmlns="" xmlns:a16="http://schemas.microsoft.com/office/drawing/2014/main" val="38490435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sng" dirty="0"/>
                        <a:t>Memo items:</a:t>
                      </a:r>
                      <a:endParaRPr lang="en-GB" i="1" u="sng" dirty="0"/>
                    </a:p>
                  </a:txBody>
                  <a:tcPr>
                    <a:lnT w="12700" cap="flat" cmpd="sng" algn="ctr">
                      <a:solidFill>
                        <a:schemeClr val="tx1"/>
                      </a:solidFill>
                      <a:prstDash val="dashDot"/>
                      <a:round/>
                      <a:headEnd type="none" w="med" len="med"/>
                      <a:tailEnd type="none" w="med" len="med"/>
                    </a:lnT>
                  </a:tcPr>
                </a:tc>
                <a:tc>
                  <a:txBody>
                    <a:bodyPr/>
                    <a:lstStyle/>
                    <a:p>
                      <a:endParaRPr lang="en-GB"/>
                    </a:p>
                  </a:txBody>
                  <a:tcPr>
                    <a:lnT w="12700" cap="flat" cmpd="sng" algn="ctr">
                      <a:solidFill>
                        <a:schemeClr val="tx1"/>
                      </a:solidFill>
                      <a:prstDash val="dashDot"/>
                      <a:round/>
                      <a:headEnd type="none" w="med" len="med"/>
                      <a:tailEnd type="none" w="med" len="med"/>
                    </a:lnT>
                  </a:tcPr>
                </a:tc>
                <a:extLst>
                  <a:ext uri="{0D108BD9-81ED-4DB2-BD59-A6C34878D82A}">
                    <a16:rowId xmlns="" xmlns:a16="http://schemas.microsoft.com/office/drawing/2014/main" val="3099628740"/>
                  </a:ext>
                </a:extLst>
              </a:tr>
              <a:tr h="370840">
                <a:tc>
                  <a:txBody>
                    <a:bodyPr/>
                    <a:lstStyle/>
                    <a:p>
                      <a:r>
                        <a:rPr lang="en-US" sz="1600" dirty="0"/>
                        <a:t>Misalignment of budget cycle with ITC sessions</a:t>
                      </a:r>
                      <a:endParaRPr lang="en-GB" sz="1600" dirty="0"/>
                    </a:p>
                  </a:txBody>
                  <a:tcPr/>
                </a:tc>
                <a:tc>
                  <a:txBody>
                    <a:bodyPr/>
                    <a:lstStyle/>
                    <a:p>
                      <a:r>
                        <a:rPr lang="en-US" sz="1600" dirty="0"/>
                        <a:t>Better alignment of budget cycle with ITC sessions</a:t>
                      </a:r>
                      <a:endParaRPr lang="en-GB" sz="1600" dirty="0"/>
                    </a:p>
                  </a:txBody>
                  <a:tcPr/>
                </a:tc>
                <a:extLst>
                  <a:ext uri="{0D108BD9-81ED-4DB2-BD59-A6C34878D82A}">
                    <a16:rowId xmlns="" xmlns:a16="http://schemas.microsoft.com/office/drawing/2014/main" val="4039698186"/>
                  </a:ext>
                </a:extLst>
              </a:tr>
              <a:tr h="370840">
                <a:tc>
                  <a:txBody>
                    <a:bodyPr/>
                    <a:lstStyle/>
                    <a:p>
                      <a:r>
                        <a:rPr lang="en-US" sz="1600" dirty="0"/>
                        <a:t>Possible discontinuation of programmatic docs</a:t>
                      </a:r>
                      <a:endParaRPr lang="en-GB" sz="1600" dirty="0"/>
                    </a:p>
                  </a:txBody>
                  <a:tcPr/>
                </a:tc>
                <a:tc>
                  <a:txBody>
                    <a:bodyPr/>
                    <a:lstStyle/>
                    <a:p>
                      <a:r>
                        <a:rPr lang="en-US" sz="1600" dirty="0"/>
                        <a:t>Advise Working Parties</a:t>
                      </a:r>
                      <a:endParaRPr lang="en-GB" sz="1600" dirty="0"/>
                    </a:p>
                  </a:txBody>
                  <a:tcPr/>
                </a:tc>
                <a:extLst>
                  <a:ext uri="{0D108BD9-81ED-4DB2-BD59-A6C34878D82A}">
                    <a16:rowId xmlns="" xmlns:a16="http://schemas.microsoft.com/office/drawing/2014/main" val="15356146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Management of steep increase in outputs: Forecasted deliverables for transport: 1,419 (out of 3,084 for UNECE, i.e. 46 per cent)</a:t>
                      </a:r>
                      <a:endParaRPr lang="en-GB" sz="1600" dirty="0"/>
                    </a:p>
                  </a:txBody>
                  <a:tcPr/>
                </a:tc>
                <a:tc>
                  <a:txBody>
                    <a:bodyPr/>
                    <a:lstStyle/>
                    <a:p>
                      <a:r>
                        <a:rPr lang="en-US" sz="1600" dirty="0"/>
                        <a:t>New fascicle: 3,883 (+2,464); monitoring</a:t>
                      </a:r>
                      <a:endParaRPr lang="en-GB" sz="1600" dirty="0"/>
                    </a:p>
                  </a:txBody>
                  <a:tcPr/>
                </a:tc>
                <a:extLst>
                  <a:ext uri="{0D108BD9-81ED-4DB2-BD59-A6C34878D82A}">
                    <a16:rowId xmlns="" xmlns:a16="http://schemas.microsoft.com/office/drawing/2014/main" val="4054369609"/>
                  </a:ext>
                </a:extLst>
              </a:tr>
            </a:tbl>
          </a:graphicData>
        </a:graphic>
      </p:graphicFrame>
    </p:spTree>
    <p:extLst>
      <p:ext uri="{BB962C8B-B14F-4D97-AF65-F5344CB8AC3E}">
        <p14:creationId xmlns:p14="http://schemas.microsoft.com/office/powerpoint/2010/main" val="1006498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9336" y="115888"/>
            <a:ext cx="7489056" cy="863600"/>
          </a:xfrm>
        </p:spPr>
        <p:txBody>
          <a:bodyPr/>
          <a:lstStyle/>
          <a:p>
            <a:pPr algn="ctr" eaLnBrk="1" hangingPunct="1">
              <a:lnSpc>
                <a:spcPct val="100000"/>
              </a:lnSpc>
            </a:pPr>
            <a:r>
              <a:rPr lang="en-GB" altLang="en-US" sz="3200" b="1" i="1" dirty="0">
                <a:solidFill>
                  <a:schemeClr val="hlink"/>
                </a:solidFill>
                <a:latin typeface="Garamond" panose="02020404030301010803" pitchFamily="18" charset="0"/>
              </a:rPr>
              <a:t>UN Management Reform: New programme/budget processes</a:t>
            </a:r>
          </a:p>
        </p:txBody>
      </p:sp>
      <p:pic>
        <p:nvPicPr>
          <p:cNvPr id="6" name="Picture 2" descr="Q:\UN Logo &amp; UNECE Logo\New UNECE\UNECE logo FOR ALL OTHER USES\UNECE Logo Landscape-blue-no background-vec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8888" y="73178"/>
            <a:ext cx="2959100" cy="9075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A9A587A0-F919-49D1-A18C-B84ACC4F8CB5}"/>
              </a:ext>
            </a:extLst>
          </p:cNvPr>
          <p:cNvPicPr>
            <a:picLocks noChangeAspect="1"/>
          </p:cNvPicPr>
          <p:nvPr/>
        </p:nvPicPr>
        <p:blipFill>
          <a:blip r:embed="rId4"/>
          <a:stretch>
            <a:fillRect/>
          </a:stretch>
        </p:blipFill>
        <p:spPr>
          <a:xfrm>
            <a:off x="6888088" y="1988840"/>
            <a:ext cx="4104456" cy="2847520"/>
          </a:xfrm>
          <a:prstGeom prst="rect">
            <a:avLst/>
          </a:prstGeom>
        </p:spPr>
      </p:pic>
      <p:pic>
        <p:nvPicPr>
          <p:cNvPr id="2" name="Picture 1">
            <a:extLst>
              <a:ext uri="{FF2B5EF4-FFF2-40B4-BE49-F238E27FC236}">
                <a16:creationId xmlns="" xmlns:a16="http://schemas.microsoft.com/office/drawing/2014/main" id="{235EACA5-BC18-4F2B-915E-12A83C920D1E}"/>
              </a:ext>
            </a:extLst>
          </p:cNvPr>
          <p:cNvPicPr>
            <a:picLocks noChangeAspect="1"/>
          </p:cNvPicPr>
          <p:nvPr/>
        </p:nvPicPr>
        <p:blipFill>
          <a:blip r:embed="rId5"/>
          <a:stretch>
            <a:fillRect/>
          </a:stretch>
        </p:blipFill>
        <p:spPr>
          <a:xfrm>
            <a:off x="787236" y="1988840"/>
            <a:ext cx="4584589" cy="2755631"/>
          </a:xfrm>
          <a:prstGeom prst="rect">
            <a:avLst/>
          </a:prstGeom>
        </p:spPr>
      </p:pic>
    </p:spTree>
    <p:extLst>
      <p:ext uri="{BB962C8B-B14F-4D97-AF65-F5344CB8AC3E}">
        <p14:creationId xmlns:p14="http://schemas.microsoft.com/office/powerpoint/2010/main" val="813259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9336" y="115888"/>
            <a:ext cx="7489056" cy="863600"/>
          </a:xfrm>
        </p:spPr>
        <p:txBody>
          <a:bodyPr/>
          <a:lstStyle/>
          <a:p>
            <a:pPr algn="ctr" eaLnBrk="1" hangingPunct="1">
              <a:lnSpc>
                <a:spcPct val="100000"/>
              </a:lnSpc>
            </a:pPr>
            <a:r>
              <a:rPr lang="en-GB" altLang="en-US" sz="3200" b="1" i="1" dirty="0">
                <a:solidFill>
                  <a:schemeClr val="hlink"/>
                </a:solidFill>
                <a:latin typeface="Garamond" panose="02020404030301010803" pitchFamily="18" charset="0"/>
              </a:rPr>
              <a:t>UNECE SDG alignment: Nexus areas</a:t>
            </a:r>
          </a:p>
        </p:txBody>
      </p:sp>
      <p:pic>
        <p:nvPicPr>
          <p:cNvPr id="6" name="Picture 2" descr="Q:\UN Logo &amp; UNECE Logo\New UNECE\UNECE logo FOR ALL OTHER USES\UNECE Logo Landscape-blue-no background-vec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8888" y="73178"/>
            <a:ext cx="2959100" cy="907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1DA5F816-0568-4FB7-B900-134938D84E64}"/>
              </a:ext>
            </a:extLst>
          </p:cNvPr>
          <p:cNvPicPr>
            <a:picLocks noChangeAspect="1"/>
          </p:cNvPicPr>
          <p:nvPr/>
        </p:nvPicPr>
        <p:blipFill>
          <a:blip r:embed="rId4"/>
          <a:stretch>
            <a:fillRect/>
          </a:stretch>
        </p:blipFill>
        <p:spPr>
          <a:xfrm>
            <a:off x="1775520" y="836712"/>
            <a:ext cx="7823352" cy="5507317"/>
          </a:xfrm>
          <a:prstGeom prst="rect">
            <a:avLst/>
          </a:prstGeom>
        </p:spPr>
      </p:pic>
    </p:spTree>
    <p:extLst>
      <p:ext uri="{BB962C8B-B14F-4D97-AF65-F5344CB8AC3E}">
        <p14:creationId xmlns:p14="http://schemas.microsoft.com/office/powerpoint/2010/main" val="3173346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6"/>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lgn="r" eaLnBrk="1" hangingPunct="1"/>
            <a:endParaRPr lang="fr-FR" altLang="en-US" sz="1400">
              <a:latin typeface="Times New Roman" pitchFamily="18" charset="0"/>
            </a:endParaRPr>
          </a:p>
        </p:txBody>
      </p:sp>
      <p:pic>
        <p:nvPicPr>
          <p:cNvPr id="36868" name="Picture 2" descr="http://www.unece.org/fileadmin/DAM/trans/events/2017/ITC/poster_signing_the_future_inland_transport_we_w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1179513"/>
            <a:ext cx="6897687"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Q:\UN Logo &amp; UNECE Logo\New UNECE\UNECE logo FOR ALL OTHER USES\UNECE Logo Landscape-blue-no background-vec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8888" y="73178"/>
            <a:ext cx="2959100" cy="90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6828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450526" y="4950831"/>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2016 Results Performance indicators</a:t>
            </a:r>
          </a:p>
        </p:txBody>
      </p:sp>
      <p:pic>
        <p:nvPicPr>
          <p:cNvPr id="4" name="Picture 3"/>
          <p:cNvPicPr>
            <a:picLocks noChangeAspect="1"/>
          </p:cNvPicPr>
          <p:nvPr/>
        </p:nvPicPr>
        <p:blipFill>
          <a:blip r:embed="rId3"/>
          <a:stretch>
            <a:fillRect/>
          </a:stretch>
        </p:blipFill>
        <p:spPr>
          <a:xfrm rot="1603755">
            <a:off x="9940693" y="1259820"/>
            <a:ext cx="1938005" cy="1853579"/>
          </a:xfrm>
          <a:prstGeom prst="rect">
            <a:avLst/>
          </a:prstGeom>
          <a:ln>
            <a:solidFill>
              <a:schemeClr val="accent1"/>
            </a:solidFill>
          </a:ln>
        </p:spPr>
      </p:pic>
      <p:pic>
        <p:nvPicPr>
          <p:cNvPr id="10" name="Picture 9"/>
          <p:cNvPicPr>
            <a:picLocks noChangeAspect="1"/>
          </p:cNvPicPr>
          <p:nvPr/>
        </p:nvPicPr>
        <p:blipFill>
          <a:blip r:embed="rId4"/>
          <a:stretch>
            <a:fillRect/>
          </a:stretch>
        </p:blipFill>
        <p:spPr>
          <a:xfrm>
            <a:off x="7449846" y="2313775"/>
            <a:ext cx="2541917" cy="1695935"/>
          </a:xfrm>
          <a:prstGeom prst="rect">
            <a:avLst/>
          </a:prstGeom>
          <a:ln w="28575">
            <a:solidFill>
              <a:srgbClr val="92D050"/>
            </a:solidFill>
          </a:ln>
        </p:spPr>
      </p:pic>
      <p:pic>
        <p:nvPicPr>
          <p:cNvPr id="2" name="Picture 1"/>
          <p:cNvPicPr>
            <a:picLocks noChangeAspect="1"/>
          </p:cNvPicPr>
          <p:nvPr/>
        </p:nvPicPr>
        <p:blipFill>
          <a:blip r:embed="rId5"/>
          <a:stretch>
            <a:fillRect/>
          </a:stretch>
        </p:blipFill>
        <p:spPr>
          <a:xfrm>
            <a:off x="2264410" y="1066633"/>
            <a:ext cx="2939606" cy="1961268"/>
          </a:xfrm>
          <a:prstGeom prst="rect">
            <a:avLst/>
          </a:prstGeom>
          <a:ln w="28575">
            <a:solidFill>
              <a:srgbClr val="00B0F0"/>
            </a:solidFill>
          </a:ln>
        </p:spPr>
      </p:pic>
      <p:pic>
        <p:nvPicPr>
          <p:cNvPr id="3" name="Picture 2"/>
          <p:cNvPicPr>
            <a:picLocks noChangeAspect="1"/>
          </p:cNvPicPr>
          <p:nvPr/>
        </p:nvPicPr>
        <p:blipFill>
          <a:blip r:embed="rId6"/>
          <a:stretch>
            <a:fillRect/>
          </a:stretch>
        </p:blipFill>
        <p:spPr>
          <a:xfrm>
            <a:off x="2264410" y="3529706"/>
            <a:ext cx="2924464" cy="1951166"/>
          </a:xfrm>
          <a:prstGeom prst="rect">
            <a:avLst/>
          </a:prstGeom>
          <a:ln w="28575">
            <a:solidFill>
              <a:srgbClr val="00B0F0"/>
            </a:solidFill>
          </a:ln>
        </p:spPr>
      </p:pic>
      <p:pic>
        <p:nvPicPr>
          <p:cNvPr id="8" name="Picture 7"/>
          <p:cNvPicPr>
            <a:picLocks noChangeAspect="1"/>
          </p:cNvPicPr>
          <p:nvPr/>
        </p:nvPicPr>
        <p:blipFill>
          <a:blip r:embed="rId7"/>
          <a:stretch>
            <a:fillRect/>
          </a:stretch>
        </p:blipFill>
        <p:spPr>
          <a:xfrm>
            <a:off x="6194302" y="1081064"/>
            <a:ext cx="2149399" cy="1434052"/>
          </a:xfrm>
          <a:prstGeom prst="rect">
            <a:avLst/>
          </a:prstGeom>
          <a:ln w="28575">
            <a:solidFill>
              <a:srgbClr val="00B0F0"/>
            </a:solidFill>
          </a:ln>
        </p:spPr>
      </p:pic>
      <p:sp>
        <p:nvSpPr>
          <p:cNvPr id="11" name="Title 1"/>
          <p:cNvSpPr txBox="1">
            <a:spLocks/>
          </p:cNvSpPr>
          <p:nvPr/>
        </p:nvSpPr>
        <p:spPr>
          <a:xfrm>
            <a:off x="323525" y="197761"/>
            <a:ext cx="9197231" cy="6046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n w="18415" cmpd="sng">
                  <a:solidFill>
                    <a:schemeClr val="accent1">
                      <a:lumMod val="75000"/>
                    </a:schemeClr>
                  </a:solidFill>
                  <a:prstDash val="solid"/>
                </a:ln>
                <a:solidFill>
                  <a:schemeClr val="accent1">
                    <a:lumMod val="75000"/>
                  </a:schemeClr>
                </a:solidFill>
                <a:effectLst>
                  <a:outerShdw blurRad="63500" dir="3600000" algn="tl" rotWithShape="0">
                    <a:srgbClr val="000000">
                      <a:alpha val="70000"/>
                    </a:srgbClr>
                  </a:outerShdw>
                </a:effectLst>
                <a:latin typeface="+mn-lt"/>
                <a:cs typeface="Arial" panose="020B0604020202020204" pitchFamily="34" charset="0"/>
              </a:rPr>
              <a:t>70</a:t>
            </a:r>
            <a:r>
              <a:rPr lang="en-US" sz="2800" baseline="30000" dirty="0">
                <a:ln w="18415" cmpd="sng">
                  <a:solidFill>
                    <a:schemeClr val="accent1">
                      <a:lumMod val="75000"/>
                    </a:schemeClr>
                  </a:solidFill>
                  <a:prstDash val="solid"/>
                </a:ln>
                <a:solidFill>
                  <a:schemeClr val="accent1">
                    <a:lumMod val="75000"/>
                  </a:schemeClr>
                </a:solidFill>
                <a:effectLst>
                  <a:outerShdw blurRad="63500" dir="3600000" algn="tl" rotWithShape="0">
                    <a:srgbClr val="000000">
                      <a:alpha val="70000"/>
                    </a:srgbClr>
                  </a:outerShdw>
                </a:effectLst>
                <a:latin typeface="+mn-lt"/>
                <a:cs typeface="Arial" panose="020B0604020202020204" pitchFamily="34" charset="0"/>
              </a:rPr>
              <a:t>th</a:t>
            </a:r>
            <a:r>
              <a:rPr lang="en-US" sz="2800" dirty="0">
                <a:ln w="18415" cmpd="sng">
                  <a:solidFill>
                    <a:schemeClr val="accent1">
                      <a:lumMod val="75000"/>
                    </a:schemeClr>
                  </a:solidFill>
                  <a:prstDash val="solid"/>
                </a:ln>
                <a:solidFill>
                  <a:schemeClr val="accent1">
                    <a:lumMod val="75000"/>
                  </a:schemeClr>
                </a:solidFill>
                <a:effectLst>
                  <a:outerShdw blurRad="63500" dir="3600000" algn="tl" rotWithShape="0">
                    <a:srgbClr val="000000">
                      <a:alpha val="70000"/>
                    </a:srgbClr>
                  </a:outerShdw>
                </a:effectLst>
                <a:latin typeface="+mn-lt"/>
                <a:cs typeface="Arial" panose="020B0604020202020204" pitchFamily="34" charset="0"/>
              </a:rPr>
              <a:t> Anniversary of the Inland Transport Committee</a:t>
            </a:r>
            <a:endParaRPr lang="en-GB" sz="2800" dirty="0">
              <a:ln w="18415" cmpd="sng">
                <a:solidFill>
                  <a:schemeClr val="accent1">
                    <a:lumMod val="75000"/>
                  </a:schemeClr>
                </a:solidFill>
                <a:prstDash val="solid"/>
              </a:ln>
              <a:solidFill>
                <a:schemeClr val="accent1">
                  <a:lumMod val="75000"/>
                </a:schemeClr>
              </a:solidFill>
              <a:effectLst>
                <a:outerShdw blurRad="63500" dir="3600000" algn="tl" rotWithShape="0">
                  <a:srgbClr val="000000">
                    <a:alpha val="70000"/>
                  </a:srgbClr>
                </a:outerShdw>
              </a:effectLst>
              <a:latin typeface="+mn-lt"/>
            </a:endParaRPr>
          </a:p>
        </p:txBody>
      </p:sp>
      <p:sp>
        <p:nvSpPr>
          <p:cNvPr id="6" name="Rectangle 5"/>
          <p:cNvSpPr/>
          <p:nvPr/>
        </p:nvSpPr>
        <p:spPr>
          <a:xfrm>
            <a:off x="2190292" y="3094853"/>
            <a:ext cx="3113994" cy="338554"/>
          </a:xfrm>
          <a:prstGeom prst="rect">
            <a:avLst/>
          </a:prstGeom>
        </p:spPr>
        <p:txBody>
          <a:bodyPr wrap="none">
            <a:spAutoFit/>
          </a:bodyPr>
          <a:lstStyle/>
          <a:p>
            <a:r>
              <a:rPr lang="en-GB" sz="1600" b="1" dirty="0">
                <a:solidFill>
                  <a:schemeClr val="accent5">
                    <a:lumMod val="75000"/>
                  </a:schemeClr>
                </a:solidFill>
                <a:latin typeface="Calibri" panose="020F0502020204030204" pitchFamily="34" charset="0"/>
              </a:rPr>
              <a:t>500 participants from 90 countries</a:t>
            </a:r>
            <a:endParaRPr lang="en-GB" sz="1600" b="1" dirty="0">
              <a:solidFill>
                <a:schemeClr val="accent5">
                  <a:lumMod val="75000"/>
                </a:schemeClr>
              </a:solidFill>
            </a:endParaRPr>
          </a:p>
        </p:txBody>
      </p:sp>
      <p:sp>
        <p:nvSpPr>
          <p:cNvPr id="31" name="Rectangle 30"/>
          <p:cNvSpPr/>
          <p:nvPr/>
        </p:nvSpPr>
        <p:spPr>
          <a:xfrm>
            <a:off x="8486879" y="1092677"/>
            <a:ext cx="1600095" cy="1077218"/>
          </a:xfrm>
          <a:prstGeom prst="rect">
            <a:avLst/>
          </a:prstGeom>
        </p:spPr>
        <p:txBody>
          <a:bodyPr wrap="square">
            <a:spAutoFit/>
          </a:bodyPr>
          <a:lstStyle/>
          <a:p>
            <a:r>
              <a:rPr lang="en-US" sz="1600" b="1" dirty="0">
                <a:solidFill>
                  <a:schemeClr val="accent5">
                    <a:lumMod val="75000"/>
                  </a:schemeClr>
                </a:solidFill>
                <a:latin typeface="Calibri" panose="020F0502020204030204" pitchFamily="34" charset="0"/>
              </a:rPr>
              <a:t>Exhibition and brochure on the 70-year history of the ITC </a:t>
            </a:r>
            <a:endParaRPr lang="en-GB" sz="1600" b="1" dirty="0">
              <a:solidFill>
                <a:schemeClr val="accent5">
                  <a:lumMod val="75000"/>
                </a:schemeClr>
              </a:solidFill>
              <a:latin typeface="Calibri" panose="020F0502020204030204" pitchFamily="34" charset="0"/>
            </a:endParaRPr>
          </a:p>
        </p:txBody>
      </p:sp>
      <p:sp>
        <p:nvSpPr>
          <p:cNvPr id="32" name="Rectangle 31"/>
          <p:cNvSpPr/>
          <p:nvPr/>
        </p:nvSpPr>
        <p:spPr>
          <a:xfrm>
            <a:off x="9168665" y="4764742"/>
            <a:ext cx="2808272" cy="1384995"/>
          </a:xfrm>
          <a:prstGeom prst="rect">
            <a:avLst/>
          </a:prstGeom>
        </p:spPr>
        <p:txBody>
          <a:bodyPr wrap="square">
            <a:spAutoFit/>
          </a:bodyPr>
          <a:lstStyle/>
          <a:p>
            <a:pPr marL="285750" indent="-285750">
              <a:buFontTx/>
              <a:buChar char="-"/>
            </a:pPr>
            <a:r>
              <a:rPr lang="en-GB" sz="1400" b="1" dirty="0">
                <a:solidFill>
                  <a:schemeClr val="accent5">
                    <a:lumMod val="75000"/>
                  </a:schemeClr>
                </a:solidFill>
                <a:latin typeface="Calibri" panose="020F0502020204030204" pitchFamily="34" charset="0"/>
              </a:rPr>
              <a:t>Global Road Safety Film Festival </a:t>
            </a:r>
          </a:p>
          <a:p>
            <a:pPr marL="285750" indent="-285750">
              <a:buFontTx/>
              <a:buChar char="-"/>
            </a:pPr>
            <a:r>
              <a:rPr lang="en-GB" sz="1400" b="1" dirty="0">
                <a:solidFill>
                  <a:schemeClr val="accent5">
                    <a:lumMod val="75000"/>
                  </a:schemeClr>
                </a:solidFill>
                <a:latin typeface="Calibri" panose="020F0502020204030204" pitchFamily="34" charset="0"/>
              </a:rPr>
              <a:t>UNEP-UNECE conference on used cars</a:t>
            </a:r>
          </a:p>
          <a:p>
            <a:pPr marL="285750" indent="-285750">
              <a:buFontTx/>
              <a:buChar char="-"/>
            </a:pPr>
            <a:r>
              <a:rPr lang="en-GB" sz="1400" b="1" dirty="0">
                <a:solidFill>
                  <a:schemeClr val="accent5">
                    <a:lumMod val="75000"/>
                  </a:schemeClr>
                </a:solidFill>
                <a:latin typeface="Calibri" panose="020F0502020204030204" pitchFamily="34" charset="0"/>
              </a:rPr>
              <a:t>IWT High Level Conference</a:t>
            </a:r>
          </a:p>
          <a:p>
            <a:pPr marL="285750" indent="-285750">
              <a:buFontTx/>
              <a:buChar char="-"/>
            </a:pPr>
            <a:r>
              <a:rPr lang="en-GB" sz="1400" b="1" dirty="0" err="1">
                <a:solidFill>
                  <a:schemeClr val="accent5">
                    <a:lumMod val="75000"/>
                  </a:schemeClr>
                </a:solidFill>
                <a:latin typeface="Calibri" panose="020F0502020204030204" pitchFamily="34" charset="0"/>
              </a:rPr>
              <a:t>IsDB</a:t>
            </a:r>
            <a:r>
              <a:rPr lang="en-GB" sz="1400" b="1" dirty="0">
                <a:solidFill>
                  <a:schemeClr val="accent5">
                    <a:lumMod val="75000"/>
                  </a:schemeClr>
                </a:solidFill>
                <a:latin typeface="Calibri" panose="020F0502020204030204" pitchFamily="34" charset="0"/>
              </a:rPr>
              <a:t>-UNECE workshop</a:t>
            </a:r>
          </a:p>
        </p:txBody>
      </p:sp>
      <p:sp>
        <p:nvSpPr>
          <p:cNvPr id="22" name="Rounded Rectangle 21"/>
          <p:cNvSpPr/>
          <p:nvPr/>
        </p:nvSpPr>
        <p:spPr>
          <a:xfrm>
            <a:off x="448938" y="4327862"/>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2016 Results analytical work</a:t>
            </a:r>
            <a:endParaRPr lang="en-GB" sz="900" dirty="0">
              <a:effectLst>
                <a:outerShdw blurRad="38100" dist="38100" dir="2700000" algn="tl">
                  <a:srgbClr val="000000">
                    <a:alpha val="43137"/>
                  </a:srgbClr>
                </a:outerShdw>
              </a:effectLst>
            </a:endParaRPr>
          </a:p>
        </p:txBody>
      </p:sp>
      <p:sp>
        <p:nvSpPr>
          <p:cNvPr id="23" name="Rounded Rectangle 22"/>
          <p:cNvSpPr/>
          <p:nvPr/>
        </p:nvSpPr>
        <p:spPr>
          <a:xfrm>
            <a:off x="448938" y="3053234"/>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2016 Results per area of work</a:t>
            </a:r>
            <a:endParaRPr lang="en-GB" sz="900" dirty="0">
              <a:effectLst>
                <a:outerShdw blurRad="38100" dist="38100" dir="2700000" algn="tl">
                  <a:srgbClr val="000000">
                    <a:alpha val="43137"/>
                  </a:srgbClr>
                </a:outerShdw>
              </a:effectLst>
            </a:endParaRPr>
          </a:p>
        </p:txBody>
      </p:sp>
      <p:sp>
        <p:nvSpPr>
          <p:cNvPr id="24" name="Rounded Rectangle 23"/>
          <p:cNvSpPr/>
          <p:nvPr/>
        </p:nvSpPr>
        <p:spPr>
          <a:xfrm>
            <a:off x="448938" y="3700934"/>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2016 Policy dialogue</a:t>
            </a:r>
            <a:endParaRPr lang="en-GB" sz="900" dirty="0">
              <a:effectLst>
                <a:outerShdw blurRad="38100" dist="38100" dir="2700000" algn="tl">
                  <a:srgbClr val="000000">
                    <a:alpha val="43137"/>
                  </a:srgbClr>
                </a:outerShdw>
              </a:effectLst>
            </a:endParaRPr>
          </a:p>
        </p:txBody>
      </p:sp>
      <p:sp>
        <p:nvSpPr>
          <p:cNvPr id="25" name="Rounded Rectangle 24"/>
          <p:cNvSpPr/>
          <p:nvPr/>
        </p:nvSpPr>
        <p:spPr>
          <a:xfrm>
            <a:off x="450526" y="5534971"/>
            <a:ext cx="935037" cy="503238"/>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900" dirty="0">
                <a:effectLst>
                  <a:outerShdw blurRad="38100" dist="38100" dir="2700000" algn="tl">
                    <a:srgbClr val="000000">
                      <a:alpha val="43137"/>
                    </a:srgbClr>
                  </a:outerShdw>
                </a:effectLst>
              </a:rPr>
              <a:t>Decisions</a:t>
            </a:r>
          </a:p>
          <a:p>
            <a:pPr algn="ctr">
              <a:defRPr/>
            </a:pPr>
            <a:r>
              <a:rPr lang="en-US" sz="900" dirty="0">
                <a:effectLst>
                  <a:outerShdw blurRad="38100" dist="38100" dir="2700000" algn="tl">
                    <a:srgbClr val="000000">
                      <a:alpha val="43137"/>
                    </a:srgbClr>
                  </a:outerShdw>
                </a:effectLst>
              </a:rPr>
              <a:t>Commission /EXCOM</a:t>
            </a:r>
            <a:endParaRPr lang="en-GB" sz="900" dirty="0">
              <a:effectLst>
                <a:outerShdw blurRad="38100" dist="38100" dir="2700000" algn="tl">
                  <a:srgbClr val="000000">
                    <a:alpha val="43137"/>
                  </a:srgbClr>
                </a:outerShdw>
              </a:effectLst>
            </a:endParaRPr>
          </a:p>
        </p:txBody>
      </p:sp>
      <p:sp>
        <p:nvSpPr>
          <p:cNvPr id="27" name="Rounded Rectangle 26"/>
          <p:cNvSpPr/>
          <p:nvPr/>
        </p:nvSpPr>
        <p:spPr>
          <a:xfrm>
            <a:off x="448938" y="2433755"/>
            <a:ext cx="936625" cy="503237"/>
          </a:xfrm>
          <a:prstGeom prst="roundRect">
            <a:avLst/>
          </a:prstGeom>
          <a:solidFill>
            <a:schemeClr val="bg2">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Ministerial Resolution &amp; ITC Strategy</a:t>
            </a:r>
          </a:p>
        </p:txBody>
      </p:sp>
      <p:sp>
        <p:nvSpPr>
          <p:cNvPr id="26" name="Rounded Rectangle 25"/>
          <p:cNvSpPr/>
          <p:nvPr/>
        </p:nvSpPr>
        <p:spPr>
          <a:xfrm>
            <a:off x="323525" y="1663185"/>
            <a:ext cx="1187450" cy="4518451"/>
          </a:xfrm>
          <a:prstGeom prst="roundRect">
            <a:avLst/>
          </a:prstGeom>
          <a:solidFill>
            <a:schemeClr val="bg1">
              <a:alpha val="45000"/>
            </a:schemeClr>
          </a:solidFill>
          <a:ln>
            <a:solidFill>
              <a:schemeClr val="bg2">
                <a:lumMod val="90000"/>
              </a:schemeClr>
            </a:solidFill>
          </a:ln>
        </p:spPr>
        <p:style>
          <a:lnRef idx="3">
            <a:schemeClr val="lt1"/>
          </a:lnRef>
          <a:fillRef idx="1">
            <a:schemeClr val="accent5"/>
          </a:fillRef>
          <a:effectRef idx="1">
            <a:schemeClr val="accent5"/>
          </a:effectRef>
          <a:fontRef idx="minor">
            <a:schemeClr val="lt1"/>
          </a:fontRef>
        </p:style>
        <p:txBody>
          <a:bodyPr anchor="ctr"/>
          <a:lstStyle/>
          <a:p>
            <a:pPr algn="ctr"/>
            <a:endParaRPr lang="en-GB" dirty="0"/>
          </a:p>
        </p:txBody>
      </p:sp>
      <p:sp>
        <p:nvSpPr>
          <p:cNvPr id="21" name="Rounded Rectangle 20"/>
          <p:cNvSpPr/>
          <p:nvPr/>
        </p:nvSpPr>
        <p:spPr>
          <a:xfrm>
            <a:off x="448938" y="1799453"/>
            <a:ext cx="936625" cy="503237"/>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900" dirty="0">
                <a:effectLst>
                  <a:outerShdw blurRad="38100" dist="38100" dir="2700000" algn="tl">
                    <a:srgbClr val="000000">
                      <a:alpha val="43137"/>
                    </a:srgbClr>
                  </a:outerShdw>
                </a:effectLst>
              </a:rPr>
              <a:t>ITC 70</a:t>
            </a:r>
            <a:r>
              <a:rPr lang="en-US" sz="900" baseline="30000" dirty="0">
                <a:effectLst>
                  <a:outerShdw blurRad="38100" dist="38100" dir="2700000" algn="tl">
                    <a:srgbClr val="000000">
                      <a:alpha val="43137"/>
                    </a:srgbClr>
                  </a:outerShdw>
                </a:effectLst>
              </a:rPr>
              <a:t>th</a:t>
            </a:r>
            <a:r>
              <a:rPr lang="en-US" sz="900" dirty="0">
                <a:effectLst>
                  <a:outerShdw blurRad="38100" dist="38100" dir="2700000" algn="tl">
                    <a:srgbClr val="000000">
                      <a:alpha val="43137"/>
                    </a:srgbClr>
                  </a:outerShdw>
                </a:effectLst>
              </a:rPr>
              <a:t> Anniversary </a:t>
            </a:r>
            <a:endParaRPr lang="en-GB" sz="900" dirty="0">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8"/>
          <a:stretch>
            <a:fillRect/>
          </a:stretch>
        </p:blipFill>
        <p:spPr>
          <a:xfrm>
            <a:off x="6751190" y="4635126"/>
            <a:ext cx="2102163" cy="1403083"/>
          </a:xfrm>
          <a:prstGeom prst="rect">
            <a:avLst/>
          </a:prstGeom>
          <a:ln>
            <a:noFill/>
          </a:ln>
          <a:effectLst>
            <a:outerShdw blurRad="190500" algn="tl" rotWithShape="0">
              <a:srgbClr val="000000">
                <a:alpha val="70000"/>
              </a:srgbClr>
            </a:outerShdw>
          </a:effectLst>
        </p:spPr>
      </p:pic>
      <p:sp>
        <p:nvSpPr>
          <p:cNvPr id="20" name="Rectangle 19"/>
          <p:cNvSpPr/>
          <p:nvPr/>
        </p:nvSpPr>
        <p:spPr>
          <a:xfrm>
            <a:off x="5647645" y="4951998"/>
            <a:ext cx="1146278" cy="830997"/>
          </a:xfrm>
          <a:prstGeom prst="rect">
            <a:avLst/>
          </a:prstGeom>
        </p:spPr>
        <p:txBody>
          <a:bodyPr wrap="square">
            <a:spAutoFit/>
          </a:bodyPr>
          <a:lstStyle/>
          <a:p>
            <a:pPr algn="r"/>
            <a:r>
              <a:rPr lang="en-GB" sz="1600" b="1" dirty="0">
                <a:solidFill>
                  <a:schemeClr val="accent5">
                    <a:lumMod val="75000"/>
                  </a:schemeClr>
                </a:solidFill>
                <a:latin typeface="Calibri" panose="020F0502020204030204" pitchFamily="34" charset="0"/>
              </a:rPr>
              <a:t> High-profile side events </a:t>
            </a:r>
          </a:p>
        </p:txBody>
      </p:sp>
      <p:pic>
        <p:nvPicPr>
          <p:cNvPr id="9" name="Picture 8"/>
          <p:cNvPicPr>
            <a:picLocks noChangeAspect="1"/>
          </p:cNvPicPr>
          <p:nvPr/>
        </p:nvPicPr>
        <p:blipFill>
          <a:blip r:embed="rId9"/>
          <a:stretch>
            <a:fillRect/>
          </a:stretch>
        </p:blipFill>
        <p:spPr>
          <a:xfrm>
            <a:off x="5710226" y="2186611"/>
            <a:ext cx="2006194" cy="1338508"/>
          </a:xfrm>
          <a:prstGeom prst="rect">
            <a:avLst/>
          </a:prstGeom>
          <a:ln w="28575">
            <a:solidFill>
              <a:srgbClr val="FFC000"/>
            </a:solidFill>
          </a:ln>
        </p:spPr>
      </p:pic>
      <p:pic>
        <p:nvPicPr>
          <p:cNvPr id="5" name="Picture 4"/>
          <p:cNvPicPr>
            <a:picLocks noChangeAspect="1"/>
          </p:cNvPicPr>
          <p:nvPr/>
        </p:nvPicPr>
        <p:blipFill>
          <a:blip r:embed="rId10"/>
          <a:stretch>
            <a:fillRect/>
          </a:stretch>
        </p:blipFill>
        <p:spPr>
          <a:xfrm>
            <a:off x="10159191" y="3556471"/>
            <a:ext cx="1938696" cy="932769"/>
          </a:xfrm>
          <a:prstGeom prst="rect">
            <a:avLst/>
          </a:prstGeom>
          <a:ln>
            <a:solidFill>
              <a:schemeClr val="accent1"/>
            </a:solidFill>
          </a:ln>
        </p:spPr>
      </p:pic>
    </p:spTree>
    <p:extLst>
      <p:ext uri="{BB962C8B-B14F-4D97-AF65-F5344CB8AC3E}">
        <p14:creationId xmlns:p14="http://schemas.microsoft.com/office/powerpoint/2010/main" val="542473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24890" y="1435849"/>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900" dirty="0">
                <a:effectLst>
                  <a:outerShdw blurRad="38100" dist="38100" dir="2700000" algn="tl">
                    <a:srgbClr val="000000">
                      <a:alpha val="43137"/>
                    </a:srgbClr>
                  </a:outerShdw>
                </a:effectLst>
              </a:rPr>
              <a:t>ITC 70</a:t>
            </a:r>
            <a:r>
              <a:rPr lang="en-US" sz="900" baseline="30000" dirty="0">
                <a:effectLst>
                  <a:outerShdw blurRad="38100" dist="38100" dir="2700000" algn="tl">
                    <a:srgbClr val="000000">
                      <a:alpha val="43137"/>
                    </a:srgbClr>
                  </a:outerShdw>
                </a:effectLst>
              </a:rPr>
              <a:t>th</a:t>
            </a:r>
            <a:r>
              <a:rPr lang="en-US" sz="900" dirty="0">
                <a:effectLst>
                  <a:outerShdw blurRad="38100" dist="38100" dir="2700000" algn="tl">
                    <a:srgbClr val="000000">
                      <a:alpha val="43137"/>
                    </a:srgbClr>
                  </a:outerShdw>
                </a:effectLst>
              </a:rPr>
              <a:t> Anniversary </a:t>
            </a:r>
            <a:endParaRPr lang="en-GB" sz="900" dirty="0">
              <a:effectLst>
                <a:outerShdw blurRad="38100" dist="38100" dir="2700000" algn="tl">
                  <a:srgbClr val="000000">
                    <a:alpha val="43137"/>
                  </a:srgbClr>
                </a:outerShdw>
              </a:effectLst>
            </a:endParaRPr>
          </a:p>
        </p:txBody>
      </p:sp>
      <p:sp>
        <p:nvSpPr>
          <p:cNvPr id="2" name="Title 1"/>
          <p:cNvSpPr txBox="1">
            <a:spLocks/>
          </p:cNvSpPr>
          <p:nvPr/>
        </p:nvSpPr>
        <p:spPr>
          <a:xfrm>
            <a:off x="692988" y="184997"/>
            <a:ext cx="9197231" cy="604663"/>
          </a:xfrm>
          <a:prstGeom prst="rect">
            <a:avLst/>
          </a:prstGeom>
        </p:spPr>
        <p:txBody>
          <a:bodyPr/>
          <a:lstStyle>
            <a:defPPr>
              <a:defRPr lang="en-US"/>
            </a:defPPr>
            <a:lvl1pPr>
              <a:lnSpc>
                <a:spcPct val="90000"/>
              </a:lnSpc>
              <a:spcBef>
                <a:spcPct val="0"/>
              </a:spcBef>
              <a:buNone/>
              <a:defRPr sz="2800">
                <a:ln w="18415" cmpd="sng">
                  <a:solidFill>
                    <a:schemeClr val="accent1">
                      <a:lumMod val="75000"/>
                    </a:schemeClr>
                  </a:solidFill>
                  <a:prstDash val="solid"/>
                </a:ln>
                <a:solidFill>
                  <a:schemeClr val="accent1">
                    <a:lumMod val="75000"/>
                  </a:schemeClr>
                </a:solidFill>
                <a:effectLst>
                  <a:outerShdw blurRad="63500" dir="3600000" algn="tl" rotWithShape="0">
                    <a:srgbClr val="000000">
                      <a:alpha val="70000"/>
                    </a:srgbClr>
                  </a:outerShdw>
                </a:effectLst>
                <a:ea typeface="+mj-ea"/>
                <a:cs typeface="Arial" panose="020B0604020202020204" pitchFamily="34" charset="0"/>
              </a:defRPr>
            </a:lvl1pPr>
          </a:lstStyle>
          <a:p>
            <a:r>
              <a:rPr lang="en-US" dirty="0"/>
              <a:t>Ministerial Resolution and ITC Strategy</a:t>
            </a:r>
            <a:endParaRPr lang="en-GB" dirty="0"/>
          </a:p>
        </p:txBody>
      </p:sp>
      <p:sp>
        <p:nvSpPr>
          <p:cNvPr id="3" name="Rectangle 2"/>
          <p:cNvSpPr/>
          <p:nvPr/>
        </p:nvSpPr>
        <p:spPr>
          <a:xfrm>
            <a:off x="1703080" y="1246416"/>
            <a:ext cx="7372710" cy="4093428"/>
          </a:xfrm>
          <a:prstGeom prst="rect">
            <a:avLst/>
          </a:prstGeom>
        </p:spPr>
        <p:txBody>
          <a:bodyPr wrap="square">
            <a:spAutoFit/>
          </a:bodyPr>
          <a:lstStyle/>
          <a:p>
            <a:r>
              <a:rPr lang="en-US" sz="2000" b="1" dirty="0"/>
              <a:t>Ministerial Resolution: </a:t>
            </a:r>
          </a:p>
          <a:p>
            <a:pPr marL="285750" indent="-285750">
              <a:buFont typeface="Arial" panose="020B0604020202020204" pitchFamily="34" charset="0"/>
              <a:buChar char="•"/>
            </a:pPr>
            <a:r>
              <a:rPr lang="en-US" sz="2000" dirty="0"/>
              <a:t>Strong political support</a:t>
            </a:r>
            <a:r>
              <a:rPr lang="en-GB" sz="2000" i="1" dirty="0">
                <a:latin typeface="Times New Roman" panose="02020603050405020304" pitchFamily="18" charset="0"/>
                <a:ea typeface="Times New Roman" panose="02020603050405020304" pitchFamily="18" charset="0"/>
              </a:rPr>
              <a:t>“Recognizing</a:t>
            </a:r>
            <a:r>
              <a:rPr lang="en-GB" sz="2000" dirty="0">
                <a:latin typeface="Times New Roman" panose="02020603050405020304" pitchFamily="18" charset="0"/>
                <a:ea typeface="Times New Roman" panose="02020603050405020304" pitchFamily="18" charset="0"/>
              </a:rPr>
              <a:t> the global relevance of the work of the Committee and its subsidiary bodies…”</a:t>
            </a:r>
          </a:p>
          <a:p>
            <a:pPr marL="285750" indent="-285750">
              <a:buFont typeface="Arial" panose="020B0604020202020204" pitchFamily="34" charset="0"/>
              <a:buChar char="•"/>
            </a:pPr>
            <a:r>
              <a:rPr lang="en-US" sz="2000" dirty="0"/>
              <a:t>59 signatures on the Ministerial Resolution</a:t>
            </a:r>
          </a:p>
          <a:p>
            <a:pPr marL="285750" indent="-285750">
              <a:buFont typeface="Arial" panose="020B0604020202020204" pitchFamily="34" charset="0"/>
              <a:buChar char="•"/>
            </a:pPr>
            <a:r>
              <a:rPr lang="en-US" sz="2000" dirty="0"/>
              <a:t>12 decisions promoting sustainable transport and mobility and strengthening global governance of Inland Transport </a:t>
            </a:r>
          </a:p>
          <a:p>
            <a:pPr marL="285750" indent="-285750">
              <a:buFont typeface="Arial" panose="020B0604020202020204" pitchFamily="34" charset="0"/>
              <a:buChar char="•"/>
            </a:pPr>
            <a:endParaRPr lang="en-US" sz="2000" dirty="0"/>
          </a:p>
          <a:p>
            <a:pPr algn="just">
              <a:spcAft>
                <a:spcPts val="600"/>
              </a:spcAft>
            </a:pPr>
            <a:endParaRPr lang="en-US" sz="2000" b="1" dirty="0"/>
          </a:p>
          <a:p>
            <a:pPr algn="just">
              <a:spcAft>
                <a:spcPts val="600"/>
              </a:spcAft>
            </a:pPr>
            <a:r>
              <a:rPr lang="en-US" sz="2000" b="1" dirty="0"/>
              <a:t>ITC Strategy:</a:t>
            </a:r>
          </a:p>
          <a:p>
            <a:pPr marL="285750" indent="-285750" algn="just">
              <a:spcAft>
                <a:spcPts val="600"/>
              </a:spcAft>
              <a:buFont typeface="Arial" panose="020B0604020202020204" pitchFamily="34" charset="0"/>
              <a:buChar char="•"/>
            </a:pPr>
            <a:r>
              <a:rPr lang="en-US" sz="2000" dirty="0"/>
              <a:t>ITC for sustainable mobility by 2030</a:t>
            </a:r>
          </a:p>
          <a:p>
            <a:pPr marL="285750" indent="-285750" algn="just">
              <a:spcAft>
                <a:spcPts val="600"/>
              </a:spcAft>
              <a:buFont typeface="Arial" panose="020B0604020202020204" pitchFamily="34" charset="0"/>
              <a:buChar char="•"/>
            </a:pPr>
            <a:r>
              <a:rPr lang="en-US" sz="2000" dirty="0"/>
              <a:t>Consultations  throughout 2017</a:t>
            </a:r>
          </a:p>
          <a:p>
            <a:pPr marL="285750" indent="-285750" algn="just">
              <a:spcAft>
                <a:spcPts val="600"/>
              </a:spcAft>
              <a:buFont typeface="Arial" panose="020B0604020202020204" pitchFamily="34" charset="0"/>
              <a:buChar char="•"/>
            </a:pPr>
            <a:r>
              <a:rPr lang="en-US" sz="2000" dirty="0"/>
              <a:t>Discussion paper on ITC Strategy considered by ITC in 2018</a:t>
            </a:r>
            <a:endParaRPr lang="en-US" sz="2000" b="1" dirty="0"/>
          </a:p>
        </p:txBody>
      </p:sp>
      <p:pic>
        <p:nvPicPr>
          <p:cNvPr id="4" name="Picture 3"/>
          <p:cNvPicPr>
            <a:picLocks noChangeAspect="1"/>
          </p:cNvPicPr>
          <p:nvPr/>
        </p:nvPicPr>
        <p:blipFill>
          <a:blip r:embed="rId3"/>
          <a:stretch>
            <a:fillRect/>
          </a:stretch>
        </p:blipFill>
        <p:spPr>
          <a:xfrm>
            <a:off x="8937567" y="1246416"/>
            <a:ext cx="3013967" cy="4220242"/>
          </a:xfrm>
          <a:prstGeom prst="rect">
            <a:avLst/>
          </a:prstGeom>
          <a:ln>
            <a:noFill/>
          </a:ln>
          <a:effectLst>
            <a:outerShdw blurRad="190500" algn="tl" rotWithShape="0">
              <a:srgbClr val="000000">
                <a:alpha val="70000"/>
              </a:srgbClr>
            </a:outerShdw>
          </a:effectLst>
        </p:spPr>
      </p:pic>
      <p:sp>
        <p:nvSpPr>
          <p:cNvPr id="12" name="Rounded Rectangle 11"/>
          <p:cNvSpPr/>
          <p:nvPr/>
        </p:nvSpPr>
        <p:spPr>
          <a:xfrm>
            <a:off x="326478" y="4587227"/>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2016 Results Performance indicators</a:t>
            </a:r>
          </a:p>
        </p:txBody>
      </p:sp>
      <p:sp>
        <p:nvSpPr>
          <p:cNvPr id="13" name="Rounded Rectangle 12"/>
          <p:cNvSpPr/>
          <p:nvPr/>
        </p:nvSpPr>
        <p:spPr>
          <a:xfrm>
            <a:off x="324890" y="3964258"/>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2016 Results analytical work</a:t>
            </a:r>
            <a:endParaRPr lang="en-GB" sz="900" dirty="0">
              <a:effectLst>
                <a:outerShdw blurRad="38100" dist="38100" dir="2700000" algn="tl">
                  <a:srgbClr val="000000">
                    <a:alpha val="43137"/>
                  </a:srgbClr>
                </a:outerShdw>
              </a:effectLst>
            </a:endParaRPr>
          </a:p>
        </p:txBody>
      </p:sp>
      <p:sp>
        <p:nvSpPr>
          <p:cNvPr id="14" name="Rounded Rectangle 13"/>
          <p:cNvSpPr/>
          <p:nvPr/>
        </p:nvSpPr>
        <p:spPr>
          <a:xfrm>
            <a:off x="324890" y="2689630"/>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2016 Results per area of work</a:t>
            </a:r>
            <a:endParaRPr lang="en-GB" sz="900" dirty="0">
              <a:effectLst>
                <a:outerShdw blurRad="38100" dist="38100" dir="2700000" algn="tl">
                  <a:srgbClr val="000000">
                    <a:alpha val="43137"/>
                  </a:srgbClr>
                </a:outerShdw>
              </a:effectLst>
            </a:endParaRPr>
          </a:p>
        </p:txBody>
      </p:sp>
      <p:sp>
        <p:nvSpPr>
          <p:cNvPr id="15" name="Rounded Rectangle 14"/>
          <p:cNvSpPr/>
          <p:nvPr/>
        </p:nvSpPr>
        <p:spPr>
          <a:xfrm>
            <a:off x="324890" y="3337330"/>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2016 Policy dialogue</a:t>
            </a:r>
            <a:endParaRPr lang="en-GB" sz="900" dirty="0">
              <a:effectLst>
                <a:outerShdw blurRad="38100" dist="38100" dir="2700000" algn="tl">
                  <a:srgbClr val="000000">
                    <a:alpha val="43137"/>
                  </a:srgbClr>
                </a:outerShdw>
              </a:effectLst>
            </a:endParaRPr>
          </a:p>
        </p:txBody>
      </p:sp>
      <p:sp>
        <p:nvSpPr>
          <p:cNvPr id="16" name="Rounded Rectangle 15"/>
          <p:cNvSpPr/>
          <p:nvPr/>
        </p:nvSpPr>
        <p:spPr>
          <a:xfrm>
            <a:off x="326478" y="5171367"/>
            <a:ext cx="935037" cy="503238"/>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900" dirty="0">
                <a:effectLst>
                  <a:outerShdw blurRad="38100" dist="38100" dir="2700000" algn="tl">
                    <a:srgbClr val="000000">
                      <a:alpha val="43137"/>
                    </a:srgbClr>
                  </a:outerShdw>
                </a:effectLst>
              </a:rPr>
              <a:t>Decisions</a:t>
            </a:r>
          </a:p>
          <a:p>
            <a:pPr algn="ctr">
              <a:defRPr/>
            </a:pPr>
            <a:r>
              <a:rPr lang="en-US" sz="900" dirty="0">
                <a:effectLst>
                  <a:outerShdw blurRad="38100" dist="38100" dir="2700000" algn="tl">
                    <a:srgbClr val="000000">
                      <a:alpha val="43137"/>
                    </a:srgbClr>
                  </a:outerShdw>
                </a:effectLst>
              </a:rPr>
              <a:t>Commission /EXCOM</a:t>
            </a:r>
            <a:endParaRPr lang="en-GB" sz="900" dirty="0">
              <a:effectLst>
                <a:outerShdw blurRad="38100" dist="38100" dir="2700000" algn="tl">
                  <a:srgbClr val="000000">
                    <a:alpha val="43137"/>
                  </a:srgbClr>
                </a:outerShdw>
              </a:effectLst>
            </a:endParaRPr>
          </a:p>
        </p:txBody>
      </p:sp>
      <p:sp>
        <p:nvSpPr>
          <p:cNvPr id="18" name="Rounded Rectangle 17"/>
          <p:cNvSpPr/>
          <p:nvPr/>
        </p:nvSpPr>
        <p:spPr>
          <a:xfrm>
            <a:off x="199477" y="1299581"/>
            <a:ext cx="1187450" cy="4518451"/>
          </a:xfrm>
          <a:prstGeom prst="roundRect">
            <a:avLst/>
          </a:prstGeom>
          <a:solidFill>
            <a:schemeClr val="bg1">
              <a:alpha val="45000"/>
            </a:schemeClr>
          </a:solidFill>
          <a:ln>
            <a:solidFill>
              <a:schemeClr val="bg2">
                <a:lumMod val="90000"/>
              </a:schemeClr>
            </a:solidFill>
          </a:ln>
        </p:spPr>
        <p:style>
          <a:lnRef idx="3">
            <a:schemeClr val="lt1"/>
          </a:lnRef>
          <a:fillRef idx="1">
            <a:schemeClr val="accent5"/>
          </a:fillRef>
          <a:effectRef idx="1">
            <a:schemeClr val="accent5"/>
          </a:effectRef>
          <a:fontRef idx="minor">
            <a:schemeClr val="lt1"/>
          </a:fontRef>
        </p:style>
        <p:txBody>
          <a:bodyPr anchor="ctr"/>
          <a:lstStyle/>
          <a:p>
            <a:pPr algn="ctr"/>
            <a:endParaRPr lang="en-GB" dirty="0"/>
          </a:p>
        </p:txBody>
      </p:sp>
      <p:sp>
        <p:nvSpPr>
          <p:cNvPr id="5" name="Rounded Rectangle 4"/>
          <p:cNvSpPr/>
          <p:nvPr/>
        </p:nvSpPr>
        <p:spPr>
          <a:xfrm>
            <a:off x="324889" y="2050695"/>
            <a:ext cx="936625" cy="503237"/>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Ministerial Resolution &amp; ITC Strategy</a:t>
            </a:r>
          </a:p>
        </p:txBody>
      </p:sp>
    </p:spTree>
    <p:extLst>
      <p:ext uri="{BB962C8B-B14F-4D97-AF65-F5344CB8AC3E}">
        <p14:creationId xmlns:p14="http://schemas.microsoft.com/office/powerpoint/2010/main" val="2698242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 name="Picture 34815">
            <a:extLst>
              <a:ext uri="{FF2B5EF4-FFF2-40B4-BE49-F238E27FC236}">
                <a16:creationId xmlns="" xmlns:a16="http://schemas.microsoft.com/office/drawing/2014/main" id="{11BA1487-EF2B-4F54-B284-73399156C1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8057">
            <a:off x="1726274" y="3524030"/>
            <a:ext cx="1763688" cy="1322766"/>
          </a:xfrm>
          <a:prstGeom prst="rect">
            <a:avLst/>
          </a:prstGeom>
        </p:spPr>
      </p:pic>
      <p:sp>
        <p:nvSpPr>
          <p:cNvPr id="34818" name="Rectangle 2"/>
          <p:cNvSpPr>
            <a:spLocks noGrp="1" noChangeArrowheads="1"/>
          </p:cNvSpPr>
          <p:nvPr>
            <p:ph type="title"/>
          </p:nvPr>
        </p:nvSpPr>
        <p:spPr>
          <a:xfrm>
            <a:off x="479152" y="405160"/>
            <a:ext cx="7489056" cy="863600"/>
          </a:xfrm>
        </p:spPr>
        <p:txBody>
          <a:bodyPr/>
          <a:lstStyle/>
          <a:p>
            <a:pPr lvl="0" eaLnBrk="1" fontAlgn="auto" hangingPunct="1">
              <a:lnSpc>
                <a:spcPct val="100000"/>
              </a:lnSpc>
              <a:spcBef>
                <a:spcPts val="0"/>
              </a:spcBef>
              <a:spcAft>
                <a:spcPts val="0"/>
              </a:spcAft>
            </a:pPr>
            <a:r>
              <a:rPr lang="en-US"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Arial" panose="020B0604020202020204" pitchFamily="34" charset="0"/>
              </a:rPr>
              <a:t>80</a:t>
            </a:r>
            <a:r>
              <a:rPr lang="en-US" sz="2800" baseline="300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Arial" panose="020B0604020202020204" pitchFamily="34" charset="0"/>
              </a:rPr>
              <a:t>th</a:t>
            </a:r>
            <a:r>
              <a:rPr lang="en-US"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Arial" panose="020B0604020202020204" pitchFamily="34" charset="0"/>
              </a:rPr>
              <a:t> Annual session of the Inland Transport Committee – A year of Transformation</a:t>
            </a:r>
            <a:r>
              <a:rPr lang="en-GB"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mn-cs"/>
              </a:rPr>
              <a:t/>
            </a:r>
            <a:br>
              <a:rPr lang="en-GB"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mn-cs"/>
              </a:rPr>
            </a:br>
            <a:endParaRPr lang="fr-CH" altLang="en-US" sz="3200" b="1" i="1" dirty="0">
              <a:solidFill>
                <a:schemeClr val="hlink"/>
              </a:solidFill>
              <a:latin typeface="Garamond" panose="02020404030301010803" pitchFamily="18" charset="0"/>
            </a:endParaRPr>
          </a:p>
        </p:txBody>
      </p:sp>
      <p:pic>
        <p:nvPicPr>
          <p:cNvPr id="6" name="Picture 2" descr="Q:\UN Logo &amp; UNECE Logo\New UNECE\UNECE logo FOR ALL OTHER USES\UNECE Logo Landscape-blue-no background-vec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8888" y="73178"/>
            <a:ext cx="2959100" cy="907550"/>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 xmlns:a16="http://schemas.microsoft.com/office/drawing/2014/main" id="{9B5F0232-5D9C-4676-B606-3954A72BEA57}"/>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861940" y="1047971"/>
            <a:ext cx="3070323" cy="2046882"/>
          </a:xfrm>
        </p:spPr>
      </p:pic>
      <p:sp>
        <p:nvSpPr>
          <p:cNvPr id="5" name="Rounded Rectangle 27">
            <a:extLst>
              <a:ext uri="{FF2B5EF4-FFF2-40B4-BE49-F238E27FC236}">
                <a16:creationId xmlns="" xmlns:a16="http://schemas.microsoft.com/office/drawing/2014/main" id="{28F5CBDA-F47F-40EC-B3E3-E7328595E772}"/>
              </a:ext>
            </a:extLst>
          </p:cNvPr>
          <p:cNvSpPr/>
          <p:nvPr/>
        </p:nvSpPr>
        <p:spPr>
          <a:xfrm>
            <a:off x="450526" y="4365104"/>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2017 Results Performance indicators</a:t>
            </a:r>
          </a:p>
        </p:txBody>
      </p:sp>
      <p:sp>
        <p:nvSpPr>
          <p:cNvPr id="11" name="Rectangle 10">
            <a:extLst>
              <a:ext uri="{FF2B5EF4-FFF2-40B4-BE49-F238E27FC236}">
                <a16:creationId xmlns="" xmlns:a16="http://schemas.microsoft.com/office/drawing/2014/main" id="{BD5BBD90-98C9-4121-96E6-FC5C9D7E7600}"/>
              </a:ext>
            </a:extLst>
          </p:cNvPr>
          <p:cNvSpPr/>
          <p:nvPr/>
        </p:nvSpPr>
        <p:spPr>
          <a:xfrm>
            <a:off x="5173918" y="2224983"/>
            <a:ext cx="1775285" cy="584775"/>
          </a:xfrm>
          <a:prstGeom prst="rect">
            <a:avLst/>
          </a:prstGeom>
        </p:spPr>
        <p:txBody>
          <a:bodyPr wrap="square">
            <a:spAutoFit/>
          </a:bodyPr>
          <a:lstStyle/>
          <a:p>
            <a:r>
              <a:rPr lang="en-GB" sz="1600" b="1" dirty="0">
                <a:solidFill>
                  <a:schemeClr val="accent5">
                    <a:lumMod val="75000"/>
                  </a:schemeClr>
                </a:solidFill>
                <a:latin typeface="Calibri" panose="020F0502020204030204" pitchFamily="34" charset="0"/>
              </a:rPr>
              <a:t>250 participants from 63 countries</a:t>
            </a:r>
            <a:endParaRPr lang="en-GB" sz="1600" b="1" dirty="0">
              <a:solidFill>
                <a:schemeClr val="accent5">
                  <a:lumMod val="75000"/>
                </a:schemeClr>
              </a:solidFill>
            </a:endParaRPr>
          </a:p>
        </p:txBody>
      </p:sp>
      <p:sp>
        <p:nvSpPr>
          <p:cNvPr id="12" name="Rectangle 11">
            <a:extLst>
              <a:ext uri="{FF2B5EF4-FFF2-40B4-BE49-F238E27FC236}">
                <a16:creationId xmlns="" xmlns:a16="http://schemas.microsoft.com/office/drawing/2014/main" id="{C053DE77-8772-4E20-90DA-B67A28FB46AB}"/>
              </a:ext>
            </a:extLst>
          </p:cNvPr>
          <p:cNvSpPr/>
          <p:nvPr/>
        </p:nvSpPr>
        <p:spPr>
          <a:xfrm>
            <a:off x="5374462" y="1137707"/>
            <a:ext cx="1600095" cy="1077218"/>
          </a:xfrm>
          <a:prstGeom prst="rect">
            <a:avLst/>
          </a:prstGeom>
        </p:spPr>
        <p:txBody>
          <a:bodyPr wrap="square">
            <a:spAutoFit/>
          </a:bodyPr>
          <a:lstStyle/>
          <a:p>
            <a:r>
              <a:rPr lang="en-US" sz="1600" b="1" dirty="0">
                <a:solidFill>
                  <a:schemeClr val="accent5">
                    <a:lumMod val="75000"/>
                  </a:schemeClr>
                </a:solidFill>
                <a:latin typeface="Calibri" panose="020F0502020204030204" pitchFamily="34" charset="0"/>
              </a:rPr>
              <a:t>Ministers from Africa, Asia, Europe and the Middle East</a:t>
            </a:r>
            <a:endParaRPr lang="en-GB" sz="1600" b="1" dirty="0">
              <a:solidFill>
                <a:schemeClr val="accent5">
                  <a:lumMod val="75000"/>
                </a:schemeClr>
              </a:solidFill>
              <a:latin typeface="Calibri" panose="020F0502020204030204" pitchFamily="34" charset="0"/>
            </a:endParaRPr>
          </a:p>
        </p:txBody>
      </p:sp>
      <p:sp>
        <p:nvSpPr>
          <p:cNvPr id="13" name="Rectangle 12">
            <a:extLst>
              <a:ext uri="{FF2B5EF4-FFF2-40B4-BE49-F238E27FC236}">
                <a16:creationId xmlns="" xmlns:a16="http://schemas.microsoft.com/office/drawing/2014/main" id="{1C35507F-713F-44BC-AC15-83590CF535F8}"/>
              </a:ext>
            </a:extLst>
          </p:cNvPr>
          <p:cNvSpPr/>
          <p:nvPr/>
        </p:nvSpPr>
        <p:spPr>
          <a:xfrm>
            <a:off x="9895021" y="2875044"/>
            <a:ext cx="2407315" cy="523220"/>
          </a:xfrm>
          <a:prstGeom prst="rect">
            <a:avLst/>
          </a:prstGeom>
        </p:spPr>
        <p:txBody>
          <a:bodyPr wrap="square">
            <a:spAutoFit/>
          </a:bodyPr>
          <a:lstStyle/>
          <a:p>
            <a:r>
              <a:rPr lang="en-GB" sz="1400" b="1" dirty="0">
                <a:solidFill>
                  <a:schemeClr val="accent5">
                    <a:lumMod val="75000"/>
                  </a:schemeClr>
                </a:solidFill>
                <a:latin typeface="Calibri" panose="020F0502020204030204" pitchFamily="34" charset="0"/>
              </a:rPr>
              <a:t>Launch of the </a:t>
            </a:r>
            <a:r>
              <a:rPr lang="en-GB" b="1" dirty="0">
                <a:solidFill>
                  <a:schemeClr val="accent5">
                    <a:lumMod val="75000"/>
                  </a:schemeClr>
                </a:solidFill>
                <a:latin typeface="Calibri" panose="020F0502020204030204" pitchFamily="34" charset="0"/>
              </a:rPr>
              <a:t>SafeFITS tool - </a:t>
            </a:r>
            <a:r>
              <a:rPr lang="en-GB" sz="1400" b="1" dirty="0">
                <a:solidFill>
                  <a:schemeClr val="accent5">
                    <a:lumMod val="75000"/>
                  </a:schemeClr>
                </a:solidFill>
                <a:latin typeface="Calibri" panose="020F0502020204030204" pitchFamily="34" charset="0"/>
              </a:rPr>
              <a:t>Safe Inland Transport Systems</a:t>
            </a:r>
          </a:p>
        </p:txBody>
      </p:sp>
      <p:sp>
        <p:nvSpPr>
          <p:cNvPr id="14" name="Rounded Rectangle 21">
            <a:extLst>
              <a:ext uri="{FF2B5EF4-FFF2-40B4-BE49-F238E27FC236}">
                <a16:creationId xmlns="" xmlns:a16="http://schemas.microsoft.com/office/drawing/2014/main" id="{868FFA1B-C49C-4031-A8EE-DDBD6B005137}"/>
              </a:ext>
            </a:extLst>
          </p:cNvPr>
          <p:cNvSpPr/>
          <p:nvPr/>
        </p:nvSpPr>
        <p:spPr>
          <a:xfrm>
            <a:off x="448938" y="3717032"/>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2017 Results analytical work</a:t>
            </a:r>
            <a:endParaRPr lang="en-GB" sz="900" dirty="0">
              <a:effectLst>
                <a:outerShdw blurRad="38100" dist="38100" dir="2700000" algn="tl">
                  <a:srgbClr val="000000">
                    <a:alpha val="43137"/>
                  </a:srgbClr>
                </a:outerShdw>
              </a:effectLst>
            </a:endParaRPr>
          </a:p>
        </p:txBody>
      </p:sp>
      <p:sp>
        <p:nvSpPr>
          <p:cNvPr id="15" name="Rounded Rectangle 22">
            <a:extLst>
              <a:ext uri="{FF2B5EF4-FFF2-40B4-BE49-F238E27FC236}">
                <a16:creationId xmlns="" xmlns:a16="http://schemas.microsoft.com/office/drawing/2014/main" id="{E54CB921-5B4D-4195-9639-B94F8C17825E}"/>
              </a:ext>
            </a:extLst>
          </p:cNvPr>
          <p:cNvSpPr/>
          <p:nvPr/>
        </p:nvSpPr>
        <p:spPr>
          <a:xfrm>
            <a:off x="448938" y="2420888"/>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2017 Results per area of work</a:t>
            </a:r>
            <a:endParaRPr lang="en-GB" sz="900" dirty="0">
              <a:effectLst>
                <a:outerShdw blurRad="38100" dist="38100" dir="2700000" algn="tl">
                  <a:srgbClr val="000000">
                    <a:alpha val="43137"/>
                  </a:srgbClr>
                </a:outerShdw>
              </a:effectLst>
            </a:endParaRPr>
          </a:p>
        </p:txBody>
      </p:sp>
      <p:sp>
        <p:nvSpPr>
          <p:cNvPr id="16" name="Rounded Rectangle 23">
            <a:extLst>
              <a:ext uri="{FF2B5EF4-FFF2-40B4-BE49-F238E27FC236}">
                <a16:creationId xmlns="" xmlns:a16="http://schemas.microsoft.com/office/drawing/2014/main" id="{786DEEFA-A5F7-4479-A94C-655CF152765E}"/>
              </a:ext>
            </a:extLst>
          </p:cNvPr>
          <p:cNvSpPr/>
          <p:nvPr/>
        </p:nvSpPr>
        <p:spPr>
          <a:xfrm>
            <a:off x="448938" y="3068960"/>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2017 Policy dialogue</a:t>
            </a:r>
            <a:endParaRPr lang="en-GB" sz="900" dirty="0">
              <a:effectLst>
                <a:outerShdw blurRad="38100" dist="38100" dir="2700000" algn="tl">
                  <a:srgbClr val="000000">
                    <a:alpha val="43137"/>
                  </a:srgbClr>
                </a:outerShdw>
              </a:effectLst>
            </a:endParaRPr>
          </a:p>
        </p:txBody>
      </p:sp>
      <p:sp>
        <p:nvSpPr>
          <p:cNvPr id="17" name="Rounded Rectangle 24">
            <a:extLst>
              <a:ext uri="{FF2B5EF4-FFF2-40B4-BE49-F238E27FC236}">
                <a16:creationId xmlns="" xmlns:a16="http://schemas.microsoft.com/office/drawing/2014/main" id="{C8826487-A6B9-4376-962F-D5E5073904A0}"/>
              </a:ext>
            </a:extLst>
          </p:cNvPr>
          <p:cNvSpPr/>
          <p:nvPr/>
        </p:nvSpPr>
        <p:spPr>
          <a:xfrm>
            <a:off x="450526" y="5013176"/>
            <a:ext cx="935037" cy="503238"/>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900" dirty="0">
                <a:effectLst>
                  <a:outerShdw blurRad="38100" dist="38100" dir="2700000" algn="tl">
                    <a:srgbClr val="000000">
                      <a:alpha val="43137"/>
                    </a:srgbClr>
                  </a:outerShdw>
                </a:effectLst>
              </a:rPr>
              <a:t>Decisions</a:t>
            </a:r>
          </a:p>
          <a:p>
            <a:pPr algn="ctr">
              <a:defRPr/>
            </a:pPr>
            <a:r>
              <a:rPr lang="en-US" sz="900" dirty="0">
                <a:effectLst>
                  <a:outerShdw blurRad="38100" dist="38100" dir="2700000" algn="tl">
                    <a:srgbClr val="000000">
                      <a:alpha val="43137"/>
                    </a:srgbClr>
                  </a:outerShdw>
                </a:effectLst>
              </a:rPr>
              <a:t>Commission /EXCOM</a:t>
            </a:r>
            <a:endParaRPr lang="en-GB" sz="900" dirty="0">
              <a:effectLst>
                <a:outerShdw blurRad="38100" dist="38100" dir="2700000" algn="tl">
                  <a:srgbClr val="000000">
                    <a:alpha val="43137"/>
                  </a:srgbClr>
                </a:outerShdw>
              </a:effectLst>
            </a:endParaRPr>
          </a:p>
        </p:txBody>
      </p:sp>
      <p:sp>
        <p:nvSpPr>
          <p:cNvPr id="19" name="Rounded Rectangle 25">
            <a:extLst>
              <a:ext uri="{FF2B5EF4-FFF2-40B4-BE49-F238E27FC236}">
                <a16:creationId xmlns="" xmlns:a16="http://schemas.microsoft.com/office/drawing/2014/main" id="{1AA5EA51-41FF-4259-BB69-6FB2145A120A}"/>
              </a:ext>
            </a:extLst>
          </p:cNvPr>
          <p:cNvSpPr/>
          <p:nvPr/>
        </p:nvSpPr>
        <p:spPr>
          <a:xfrm>
            <a:off x="335360" y="1693327"/>
            <a:ext cx="1187450" cy="4039930"/>
          </a:xfrm>
          <a:prstGeom prst="roundRect">
            <a:avLst/>
          </a:prstGeom>
          <a:solidFill>
            <a:schemeClr val="bg1">
              <a:alpha val="45000"/>
            </a:schemeClr>
          </a:solidFill>
          <a:ln>
            <a:solidFill>
              <a:schemeClr val="bg2">
                <a:lumMod val="90000"/>
              </a:schemeClr>
            </a:solidFill>
          </a:ln>
        </p:spPr>
        <p:style>
          <a:lnRef idx="3">
            <a:schemeClr val="lt1"/>
          </a:lnRef>
          <a:fillRef idx="1">
            <a:schemeClr val="accent5"/>
          </a:fillRef>
          <a:effectRef idx="1">
            <a:schemeClr val="accent5"/>
          </a:effectRef>
          <a:fontRef idx="minor">
            <a:schemeClr val="lt1"/>
          </a:fontRef>
        </p:style>
        <p:txBody>
          <a:bodyPr anchor="ctr"/>
          <a:lstStyle/>
          <a:p>
            <a:pPr algn="ctr"/>
            <a:endParaRPr lang="en-GB" dirty="0"/>
          </a:p>
        </p:txBody>
      </p:sp>
      <p:sp>
        <p:nvSpPr>
          <p:cNvPr id="20" name="Rounded Rectangle 20">
            <a:extLst>
              <a:ext uri="{FF2B5EF4-FFF2-40B4-BE49-F238E27FC236}">
                <a16:creationId xmlns="" xmlns:a16="http://schemas.microsoft.com/office/drawing/2014/main" id="{BD3D019B-08D2-4AC9-9E0F-8D7D8FF6C748}"/>
              </a:ext>
            </a:extLst>
          </p:cNvPr>
          <p:cNvSpPr/>
          <p:nvPr/>
        </p:nvSpPr>
        <p:spPr>
          <a:xfrm>
            <a:off x="448938" y="1799453"/>
            <a:ext cx="936625" cy="503237"/>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900" dirty="0">
                <a:effectLst>
                  <a:outerShdw blurRad="38100" dist="38100" dir="2700000" algn="tl">
                    <a:srgbClr val="000000">
                      <a:alpha val="43137"/>
                    </a:srgbClr>
                  </a:outerShdw>
                </a:effectLst>
              </a:rPr>
              <a:t>ITC 80</a:t>
            </a:r>
            <a:r>
              <a:rPr lang="en-US" sz="900" baseline="30000" dirty="0">
                <a:effectLst>
                  <a:outerShdw blurRad="38100" dist="38100" dir="2700000" algn="tl">
                    <a:srgbClr val="000000">
                      <a:alpha val="43137"/>
                    </a:srgbClr>
                  </a:outerShdw>
                </a:effectLst>
              </a:rPr>
              <a:t>th</a:t>
            </a:r>
            <a:r>
              <a:rPr lang="en-US" sz="900" dirty="0">
                <a:effectLst>
                  <a:outerShdw blurRad="38100" dist="38100" dir="2700000" algn="tl">
                    <a:srgbClr val="000000">
                      <a:alpha val="43137"/>
                    </a:srgbClr>
                  </a:outerShdw>
                </a:effectLst>
              </a:rPr>
              <a:t> Annual Session </a:t>
            </a:r>
            <a:endParaRPr lang="en-GB" sz="900" dirty="0">
              <a:effectLst>
                <a:outerShdw blurRad="38100" dist="38100" dir="2700000" algn="tl">
                  <a:srgbClr val="000000">
                    <a:alpha val="43137"/>
                  </a:srgbClr>
                </a:outerShdw>
              </a:effectLst>
            </a:endParaRPr>
          </a:p>
        </p:txBody>
      </p:sp>
      <p:sp>
        <p:nvSpPr>
          <p:cNvPr id="22" name="Rectangle 21">
            <a:extLst>
              <a:ext uri="{FF2B5EF4-FFF2-40B4-BE49-F238E27FC236}">
                <a16:creationId xmlns="" xmlns:a16="http://schemas.microsoft.com/office/drawing/2014/main" id="{D6D3835B-D355-41CD-9F91-217CC6CB200F}"/>
              </a:ext>
            </a:extLst>
          </p:cNvPr>
          <p:cNvSpPr/>
          <p:nvPr/>
        </p:nvSpPr>
        <p:spPr>
          <a:xfrm>
            <a:off x="7608888" y="1074222"/>
            <a:ext cx="2171322" cy="338554"/>
          </a:xfrm>
          <a:prstGeom prst="rect">
            <a:avLst/>
          </a:prstGeom>
        </p:spPr>
        <p:txBody>
          <a:bodyPr wrap="square">
            <a:spAutoFit/>
          </a:bodyPr>
          <a:lstStyle/>
          <a:p>
            <a:r>
              <a:rPr lang="en-GB" sz="1600" b="1" dirty="0">
                <a:solidFill>
                  <a:schemeClr val="accent5">
                    <a:lumMod val="75000"/>
                  </a:schemeClr>
                </a:solidFill>
                <a:latin typeface="Calibri" panose="020F0502020204030204" pitchFamily="34" charset="0"/>
              </a:rPr>
              <a:t> High-profile speakers</a:t>
            </a:r>
          </a:p>
        </p:txBody>
      </p:sp>
      <p:pic>
        <p:nvPicPr>
          <p:cNvPr id="26" name="Picture 25">
            <a:extLst>
              <a:ext uri="{FF2B5EF4-FFF2-40B4-BE49-F238E27FC236}">
                <a16:creationId xmlns="" xmlns:a16="http://schemas.microsoft.com/office/drawing/2014/main" id="{72024C4E-8F69-4888-89F8-851B4B5DBF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78789" y="1446898"/>
            <a:ext cx="2748106" cy="1832071"/>
          </a:xfrm>
          <a:prstGeom prst="rect">
            <a:avLst/>
          </a:prstGeom>
        </p:spPr>
      </p:pic>
      <p:pic>
        <p:nvPicPr>
          <p:cNvPr id="28" name="Picture 27">
            <a:extLst>
              <a:ext uri="{FF2B5EF4-FFF2-40B4-BE49-F238E27FC236}">
                <a16:creationId xmlns="" xmlns:a16="http://schemas.microsoft.com/office/drawing/2014/main" id="{8D12678D-8743-4B10-A614-03977E895D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3285" y="5240698"/>
            <a:ext cx="1540790" cy="1027193"/>
          </a:xfrm>
          <a:prstGeom prst="rect">
            <a:avLst/>
          </a:prstGeom>
        </p:spPr>
      </p:pic>
      <p:pic>
        <p:nvPicPr>
          <p:cNvPr id="34819" name="Picture 34818">
            <a:extLst>
              <a:ext uri="{FF2B5EF4-FFF2-40B4-BE49-F238E27FC236}">
                <a16:creationId xmlns="" xmlns:a16="http://schemas.microsoft.com/office/drawing/2014/main" id="{D37A3774-D6A1-4C08-91A3-B2FA55614B8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117515">
            <a:off x="10179374" y="3817541"/>
            <a:ext cx="1116807" cy="744538"/>
          </a:xfrm>
          <a:prstGeom prst="rect">
            <a:avLst/>
          </a:prstGeom>
        </p:spPr>
      </p:pic>
      <p:pic>
        <p:nvPicPr>
          <p:cNvPr id="34821" name="Picture 34820">
            <a:extLst>
              <a:ext uri="{FF2B5EF4-FFF2-40B4-BE49-F238E27FC236}">
                <a16:creationId xmlns="" xmlns:a16="http://schemas.microsoft.com/office/drawing/2014/main" id="{41979BF4-89E2-44BE-9AE8-232325D071B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13063">
            <a:off x="7153916" y="3625770"/>
            <a:ext cx="1211627" cy="908720"/>
          </a:xfrm>
          <a:prstGeom prst="rect">
            <a:avLst/>
          </a:prstGeom>
        </p:spPr>
      </p:pic>
      <p:pic>
        <p:nvPicPr>
          <p:cNvPr id="34823" name="Picture 34822">
            <a:extLst>
              <a:ext uri="{FF2B5EF4-FFF2-40B4-BE49-F238E27FC236}">
                <a16:creationId xmlns="" xmlns:a16="http://schemas.microsoft.com/office/drawing/2014/main" id="{A5A8001B-B269-499C-9B39-CDB82716E54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71534" y="3391058"/>
            <a:ext cx="2053367" cy="1368911"/>
          </a:xfrm>
          <a:prstGeom prst="rect">
            <a:avLst/>
          </a:prstGeom>
        </p:spPr>
      </p:pic>
      <p:pic>
        <p:nvPicPr>
          <p:cNvPr id="34825" name="Picture 34824">
            <a:extLst>
              <a:ext uri="{FF2B5EF4-FFF2-40B4-BE49-F238E27FC236}">
                <a16:creationId xmlns="" xmlns:a16="http://schemas.microsoft.com/office/drawing/2014/main" id="{7145F221-4B85-4D89-8D23-8F453D422F4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88211" y="3540273"/>
            <a:ext cx="1211627" cy="908720"/>
          </a:xfrm>
          <a:prstGeom prst="rect">
            <a:avLst/>
          </a:prstGeom>
        </p:spPr>
      </p:pic>
      <p:pic>
        <p:nvPicPr>
          <p:cNvPr id="34826" name="Picture 34825">
            <a:extLst>
              <a:ext uri="{FF2B5EF4-FFF2-40B4-BE49-F238E27FC236}">
                <a16:creationId xmlns="" xmlns:a16="http://schemas.microsoft.com/office/drawing/2014/main" id="{38B3BD19-5EAA-414A-9F7D-C337878840ED}"/>
              </a:ext>
            </a:extLst>
          </p:cNvPr>
          <p:cNvPicPr>
            <a:picLocks noChangeAspect="1"/>
          </p:cNvPicPr>
          <p:nvPr/>
        </p:nvPicPr>
        <p:blipFill>
          <a:blip r:embed="rId12"/>
          <a:stretch>
            <a:fillRect/>
          </a:stretch>
        </p:blipFill>
        <p:spPr>
          <a:xfrm rot="21078192">
            <a:off x="9932978" y="1255944"/>
            <a:ext cx="2161976" cy="1448028"/>
          </a:xfrm>
          <a:prstGeom prst="rect">
            <a:avLst/>
          </a:prstGeom>
        </p:spPr>
      </p:pic>
      <p:pic>
        <p:nvPicPr>
          <p:cNvPr id="34828" name="Picture 34827">
            <a:extLst>
              <a:ext uri="{FF2B5EF4-FFF2-40B4-BE49-F238E27FC236}">
                <a16:creationId xmlns="" xmlns:a16="http://schemas.microsoft.com/office/drawing/2014/main" id="{19407E2C-E54E-4D81-B70B-653BA9E1C70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05062" y="4660107"/>
            <a:ext cx="2265430" cy="1699072"/>
          </a:xfrm>
          <a:prstGeom prst="rect">
            <a:avLst/>
          </a:prstGeom>
        </p:spPr>
      </p:pic>
      <p:pic>
        <p:nvPicPr>
          <p:cNvPr id="34830" name="Picture 34829">
            <a:extLst>
              <a:ext uri="{FF2B5EF4-FFF2-40B4-BE49-F238E27FC236}">
                <a16:creationId xmlns="" xmlns:a16="http://schemas.microsoft.com/office/drawing/2014/main" id="{A7ACF9AB-25F9-4D82-91BB-1738593FD88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66616" y="4670177"/>
            <a:ext cx="2396561" cy="1599977"/>
          </a:xfrm>
          <a:prstGeom prst="rect">
            <a:avLst/>
          </a:prstGeom>
        </p:spPr>
      </p:pic>
      <p:pic>
        <p:nvPicPr>
          <p:cNvPr id="34832" name="Picture 34831">
            <a:extLst>
              <a:ext uri="{FF2B5EF4-FFF2-40B4-BE49-F238E27FC236}">
                <a16:creationId xmlns="" xmlns:a16="http://schemas.microsoft.com/office/drawing/2014/main" id="{29C4692B-7F54-4D05-9D7F-650A8DA6C69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31105" y="4769496"/>
            <a:ext cx="2247794" cy="1500658"/>
          </a:xfrm>
          <a:prstGeom prst="rect">
            <a:avLst/>
          </a:prstGeom>
        </p:spPr>
      </p:pic>
      <p:pic>
        <p:nvPicPr>
          <p:cNvPr id="27" name="Content Placeholder 3">
            <a:extLst>
              <a:ext uri="{FF2B5EF4-FFF2-40B4-BE49-F238E27FC236}">
                <a16:creationId xmlns="" xmlns:a16="http://schemas.microsoft.com/office/drawing/2014/main" id="{37535DE4-F8F8-465B-A08E-7F27DA27DE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4340" y="1200371"/>
            <a:ext cx="3070323" cy="2046882"/>
          </a:xfrm>
        </p:spPr>
      </p:pic>
      <p:pic>
        <p:nvPicPr>
          <p:cNvPr id="29" name="Content Placeholder 3">
            <a:extLst>
              <a:ext uri="{FF2B5EF4-FFF2-40B4-BE49-F238E27FC236}">
                <a16:creationId xmlns="" xmlns:a16="http://schemas.microsoft.com/office/drawing/2014/main" id="{41304155-1EFF-40F5-A54B-8FEC8C8610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2110552" y="1352771"/>
            <a:ext cx="3070323" cy="204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67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79152" y="405160"/>
            <a:ext cx="7489056" cy="863600"/>
          </a:xfrm>
        </p:spPr>
        <p:txBody>
          <a:bodyPr/>
          <a:lstStyle/>
          <a:p>
            <a:pPr lvl="0" eaLnBrk="1" fontAlgn="auto" hangingPunct="1">
              <a:lnSpc>
                <a:spcPct val="100000"/>
              </a:lnSpc>
              <a:spcBef>
                <a:spcPts val="0"/>
              </a:spcBef>
              <a:spcAft>
                <a:spcPts val="0"/>
              </a:spcAft>
            </a:pPr>
            <a:r>
              <a:rPr lang="en-US"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Arial" panose="020B0604020202020204" pitchFamily="34" charset="0"/>
              </a:rPr>
              <a:t>80</a:t>
            </a:r>
            <a:r>
              <a:rPr lang="en-US" sz="2800" baseline="300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Arial" panose="020B0604020202020204" pitchFamily="34" charset="0"/>
              </a:rPr>
              <a:t>th</a:t>
            </a:r>
            <a:r>
              <a:rPr lang="en-US"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Arial" panose="020B0604020202020204" pitchFamily="34" charset="0"/>
              </a:rPr>
              <a:t> Annual session of the Inland Transport Committee – ITC strategy</a:t>
            </a:r>
            <a:r>
              <a:rPr lang="en-GB"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mn-cs"/>
              </a:rPr>
              <a:t/>
            </a:r>
            <a:br>
              <a:rPr lang="en-GB"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mn-cs"/>
              </a:rPr>
            </a:br>
            <a:endParaRPr lang="fr-CH" altLang="en-US" sz="3200" b="1" i="1" dirty="0">
              <a:solidFill>
                <a:schemeClr val="hlink"/>
              </a:solidFill>
              <a:latin typeface="Garamond" panose="02020404030301010803" pitchFamily="18" charset="0"/>
            </a:endParaRPr>
          </a:p>
        </p:txBody>
      </p:sp>
      <p:pic>
        <p:nvPicPr>
          <p:cNvPr id="6" name="Picture 2" descr="Q:\UN Logo &amp; UNECE Logo\New UNECE\UNECE logo FOR ALL OTHER USES\UNECE Logo Landscape-blue-no background-vec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8888" y="73178"/>
            <a:ext cx="2959100" cy="90755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27">
            <a:extLst>
              <a:ext uri="{FF2B5EF4-FFF2-40B4-BE49-F238E27FC236}">
                <a16:creationId xmlns="" xmlns:a16="http://schemas.microsoft.com/office/drawing/2014/main" id="{28F5CBDA-F47F-40EC-B3E3-E7328595E772}"/>
              </a:ext>
            </a:extLst>
          </p:cNvPr>
          <p:cNvSpPr/>
          <p:nvPr/>
        </p:nvSpPr>
        <p:spPr>
          <a:xfrm>
            <a:off x="450526" y="4365104"/>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2017 Results Performance indicators</a:t>
            </a:r>
          </a:p>
        </p:txBody>
      </p:sp>
      <p:sp>
        <p:nvSpPr>
          <p:cNvPr id="14" name="Rounded Rectangle 21">
            <a:extLst>
              <a:ext uri="{FF2B5EF4-FFF2-40B4-BE49-F238E27FC236}">
                <a16:creationId xmlns="" xmlns:a16="http://schemas.microsoft.com/office/drawing/2014/main" id="{868FFA1B-C49C-4031-A8EE-DDBD6B005137}"/>
              </a:ext>
            </a:extLst>
          </p:cNvPr>
          <p:cNvSpPr/>
          <p:nvPr/>
        </p:nvSpPr>
        <p:spPr>
          <a:xfrm>
            <a:off x="448938" y="3717032"/>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2017 Results analytical work</a:t>
            </a:r>
            <a:endParaRPr lang="en-GB" sz="900" dirty="0">
              <a:effectLst>
                <a:outerShdw blurRad="38100" dist="38100" dir="2700000" algn="tl">
                  <a:srgbClr val="000000">
                    <a:alpha val="43137"/>
                  </a:srgbClr>
                </a:outerShdw>
              </a:effectLst>
            </a:endParaRPr>
          </a:p>
        </p:txBody>
      </p:sp>
      <p:sp>
        <p:nvSpPr>
          <p:cNvPr id="15" name="Rounded Rectangle 22">
            <a:extLst>
              <a:ext uri="{FF2B5EF4-FFF2-40B4-BE49-F238E27FC236}">
                <a16:creationId xmlns="" xmlns:a16="http://schemas.microsoft.com/office/drawing/2014/main" id="{E54CB921-5B4D-4195-9639-B94F8C17825E}"/>
              </a:ext>
            </a:extLst>
          </p:cNvPr>
          <p:cNvSpPr/>
          <p:nvPr/>
        </p:nvSpPr>
        <p:spPr>
          <a:xfrm>
            <a:off x="448938" y="2420888"/>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2017 Results per area of work</a:t>
            </a:r>
            <a:endParaRPr lang="en-GB" sz="900" dirty="0">
              <a:effectLst>
                <a:outerShdw blurRad="38100" dist="38100" dir="2700000" algn="tl">
                  <a:srgbClr val="000000">
                    <a:alpha val="43137"/>
                  </a:srgbClr>
                </a:outerShdw>
              </a:effectLst>
            </a:endParaRPr>
          </a:p>
        </p:txBody>
      </p:sp>
      <p:sp>
        <p:nvSpPr>
          <p:cNvPr id="16" name="Rounded Rectangle 23">
            <a:extLst>
              <a:ext uri="{FF2B5EF4-FFF2-40B4-BE49-F238E27FC236}">
                <a16:creationId xmlns="" xmlns:a16="http://schemas.microsoft.com/office/drawing/2014/main" id="{786DEEFA-A5F7-4479-A94C-655CF152765E}"/>
              </a:ext>
            </a:extLst>
          </p:cNvPr>
          <p:cNvSpPr/>
          <p:nvPr/>
        </p:nvSpPr>
        <p:spPr>
          <a:xfrm>
            <a:off x="448938" y="3068960"/>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2017 Policy dialogue</a:t>
            </a:r>
            <a:endParaRPr lang="en-GB" sz="900" dirty="0">
              <a:effectLst>
                <a:outerShdw blurRad="38100" dist="38100" dir="2700000" algn="tl">
                  <a:srgbClr val="000000">
                    <a:alpha val="43137"/>
                  </a:srgbClr>
                </a:outerShdw>
              </a:effectLst>
            </a:endParaRPr>
          </a:p>
        </p:txBody>
      </p:sp>
      <p:sp>
        <p:nvSpPr>
          <p:cNvPr id="17" name="Rounded Rectangle 24">
            <a:extLst>
              <a:ext uri="{FF2B5EF4-FFF2-40B4-BE49-F238E27FC236}">
                <a16:creationId xmlns="" xmlns:a16="http://schemas.microsoft.com/office/drawing/2014/main" id="{C8826487-A6B9-4376-962F-D5E5073904A0}"/>
              </a:ext>
            </a:extLst>
          </p:cNvPr>
          <p:cNvSpPr/>
          <p:nvPr/>
        </p:nvSpPr>
        <p:spPr>
          <a:xfrm>
            <a:off x="450526" y="5013176"/>
            <a:ext cx="935037" cy="503238"/>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900" dirty="0">
                <a:effectLst>
                  <a:outerShdw blurRad="38100" dist="38100" dir="2700000" algn="tl">
                    <a:srgbClr val="000000">
                      <a:alpha val="43137"/>
                    </a:srgbClr>
                  </a:outerShdw>
                </a:effectLst>
              </a:rPr>
              <a:t>Decisions</a:t>
            </a:r>
          </a:p>
          <a:p>
            <a:pPr algn="ctr">
              <a:defRPr/>
            </a:pPr>
            <a:r>
              <a:rPr lang="en-US" sz="900" dirty="0">
                <a:effectLst>
                  <a:outerShdw blurRad="38100" dist="38100" dir="2700000" algn="tl">
                    <a:srgbClr val="000000">
                      <a:alpha val="43137"/>
                    </a:srgbClr>
                  </a:outerShdw>
                </a:effectLst>
              </a:rPr>
              <a:t>Commission /EXCOM</a:t>
            </a:r>
            <a:endParaRPr lang="en-GB" sz="900" dirty="0">
              <a:effectLst>
                <a:outerShdw blurRad="38100" dist="38100" dir="2700000" algn="tl">
                  <a:srgbClr val="000000">
                    <a:alpha val="43137"/>
                  </a:srgbClr>
                </a:outerShdw>
              </a:effectLst>
            </a:endParaRPr>
          </a:p>
        </p:txBody>
      </p:sp>
      <p:sp>
        <p:nvSpPr>
          <p:cNvPr id="19" name="Rounded Rectangle 25">
            <a:extLst>
              <a:ext uri="{FF2B5EF4-FFF2-40B4-BE49-F238E27FC236}">
                <a16:creationId xmlns="" xmlns:a16="http://schemas.microsoft.com/office/drawing/2014/main" id="{1AA5EA51-41FF-4259-BB69-6FB2145A120A}"/>
              </a:ext>
            </a:extLst>
          </p:cNvPr>
          <p:cNvSpPr/>
          <p:nvPr/>
        </p:nvSpPr>
        <p:spPr>
          <a:xfrm>
            <a:off x="335360" y="1693327"/>
            <a:ext cx="1187450" cy="4039930"/>
          </a:xfrm>
          <a:prstGeom prst="roundRect">
            <a:avLst/>
          </a:prstGeom>
          <a:solidFill>
            <a:schemeClr val="bg1">
              <a:alpha val="45000"/>
            </a:schemeClr>
          </a:solidFill>
          <a:ln>
            <a:solidFill>
              <a:schemeClr val="bg2">
                <a:lumMod val="90000"/>
              </a:schemeClr>
            </a:solidFill>
          </a:ln>
        </p:spPr>
        <p:style>
          <a:lnRef idx="3">
            <a:schemeClr val="lt1"/>
          </a:lnRef>
          <a:fillRef idx="1">
            <a:schemeClr val="accent5"/>
          </a:fillRef>
          <a:effectRef idx="1">
            <a:schemeClr val="accent5"/>
          </a:effectRef>
          <a:fontRef idx="minor">
            <a:schemeClr val="lt1"/>
          </a:fontRef>
        </p:style>
        <p:txBody>
          <a:bodyPr anchor="ctr"/>
          <a:lstStyle/>
          <a:p>
            <a:pPr algn="ctr"/>
            <a:endParaRPr lang="en-GB" dirty="0"/>
          </a:p>
        </p:txBody>
      </p:sp>
      <p:sp>
        <p:nvSpPr>
          <p:cNvPr id="20" name="Rounded Rectangle 20">
            <a:extLst>
              <a:ext uri="{FF2B5EF4-FFF2-40B4-BE49-F238E27FC236}">
                <a16:creationId xmlns="" xmlns:a16="http://schemas.microsoft.com/office/drawing/2014/main" id="{BD3D019B-08D2-4AC9-9E0F-8D7D8FF6C748}"/>
              </a:ext>
            </a:extLst>
          </p:cNvPr>
          <p:cNvSpPr/>
          <p:nvPr/>
        </p:nvSpPr>
        <p:spPr>
          <a:xfrm>
            <a:off x="448938" y="1799453"/>
            <a:ext cx="936625" cy="503237"/>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900" dirty="0">
                <a:effectLst>
                  <a:outerShdw blurRad="38100" dist="38100" dir="2700000" algn="tl">
                    <a:srgbClr val="000000">
                      <a:alpha val="43137"/>
                    </a:srgbClr>
                  </a:outerShdw>
                </a:effectLst>
              </a:rPr>
              <a:t>ITC 80</a:t>
            </a:r>
            <a:r>
              <a:rPr lang="en-US" sz="900" baseline="30000" dirty="0">
                <a:effectLst>
                  <a:outerShdw blurRad="38100" dist="38100" dir="2700000" algn="tl">
                    <a:srgbClr val="000000">
                      <a:alpha val="43137"/>
                    </a:srgbClr>
                  </a:outerShdw>
                </a:effectLst>
              </a:rPr>
              <a:t>th</a:t>
            </a:r>
            <a:r>
              <a:rPr lang="en-US" sz="900" dirty="0">
                <a:effectLst>
                  <a:outerShdw blurRad="38100" dist="38100" dir="2700000" algn="tl">
                    <a:srgbClr val="000000">
                      <a:alpha val="43137"/>
                    </a:srgbClr>
                  </a:outerShdw>
                </a:effectLst>
              </a:rPr>
              <a:t> Annual Session </a:t>
            </a:r>
            <a:endParaRPr lang="en-GB" sz="900" dirty="0">
              <a:effectLst>
                <a:outerShdw blurRad="38100" dist="38100" dir="2700000" algn="tl">
                  <a:srgbClr val="000000">
                    <a:alpha val="43137"/>
                  </a:srgbClr>
                </a:outerShdw>
              </a:effectLst>
            </a:endParaRPr>
          </a:p>
        </p:txBody>
      </p:sp>
      <p:sp>
        <p:nvSpPr>
          <p:cNvPr id="7" name="Rectangle 6">
            <a:extLst>
              <a:ext uri="{FF2B5EF4-FFF2-40B4-BE49-F238E27FC236}">
                <a16:creationId xmlns="" xmlns:a16="http://schemas.microsoft.com/office/drawing/2014/main" id="{AB09444F-7102-4A55-9FEB-E87431697642}"/>
              </a:ext>
            </a:extLst>
          </p:cNvPr>
          <p:cNvSpPr/>
          <p:nvPr/>
        </p:nvSpPr>
        <p:spPr>
          <a:xfrm>
            <a:off x="1631504" y="1177496"/>
            <a:ext cx="4464496" cy="892552"/>
          </a:xfrm>
          <a:prstGeom prst="rect">
            <a:avLst/>
          </a:prstGeom>
        </p:spPr>
        <p:txBody>
          <a:bodyPr wrap="square">
            <a:spAutoFit/>
          </a:bodyPr>
          <a:lstStyle/>
          <a:p>
            <a:pPr>
              <a:spcAft>
                <a:spcPts val="1200"/>
              </a:spcAft>
            </a:pPr>
            <a:r>
              <a:rPr lang="en-US" sz="2400" b="1" dirty="0"/>
              <a:t>ITC Decisions:</a:t>
            </a:r>
            <a:endParaRPr lang="en-US" dirty="0"/>
          </a:p>
          <a:p>
            <a:pPr marL="285750" indent="-285750">
              <a:spcAft>
                <a:spcPts val="1200"/>
              </a:spcAft>
              <a:buFont typeface="Arial" panose="020B0604020202020204" pitchFamily="34" charset="0"/>
              <a:buChar char="•"/>
            </a:pPr>
            <a:endParaRPr lang="en-US" dirty="0"/>
          </a:p>
        </p:txBody>
      </p:sp>
      <p:sp>
        <p:nvSpPr>
          <p:cNvPr id="2" name="Content Placeholder 1">
            <a:extLst>
              <a:ext uri="{FF2B5EF4-FFF2-40B4-BE49-F238E27FC236}">
                <a16:creationId xmlns="" xmlns:a16="http://schemas.microsoft.com/office/drawing/2014/main" id="{01BB6AE3-8036-41B6-BCA4-7FA18445ADFC}"/>
              </a:ext>
            </a:extLst>
          </p:cNvPr>
          <p:cNvSpPr>
            <a:spLocks noGrp="1"/>
          </p:cNvSpPr>
          <p:nvPr>
            <p:ph idx="1"/>
          </p:nvPr>
        </p:nvSpPr>
        <p:spPr/>
        <p:txBody>
          <a:bodyPr/>
          <a:lstStyle/>
          <a:p>
            <a:endParaRPr lang="en-GB"/>
          </a:p>
        </p:txBody>
      </p:sp>
      <p:pic>
        <p:nvPicPr>
          <p:cNvPr id="3" name="Picture 2">
            <a:extLst>
              <a:ext uri="{FF2B5EF4-FFF2-40B4-BE49-F238E27FC236}">
                <a16:creationId xmlns="" xmlns:a16="http://schemas.microsoft.com/office/drawing/2014/main" id="{475AE581-F4F4-437E-9328-1A0FD99AB82C}"/>
              </a:ext>
            </a:extLst>
          </p:cNvPr>
          <p:cNvPicPr>
            <a:picLocks noChangeAspect="1"/>
          </p:cNvPicPr>
          <p:nvPr/>
        </p:nvPicPr>
        <p:blipFill>
          <a:blip r:embed="rId4"/>
          <a:stretch>
            <a:fillRect/>
          </a:stretch>
        </p:blipFill>
        <p:spPr>
          <a:xfrm>
            <a:off x="3569762" y="1311819"/>
            <a:ext cx="3561633" cy="4659531"/>
          </a:xfrm>
          <a:prstGeom prst="rect">
            <a:avLst/>
          </a:prstGeom>
          <a:ln>
            <a:solidFill>
              <a:schemeClr val="accent1"/>
            </a:solidFill>
          </a:ln>
        </p:spPr>
      </p:pic>
    </p:spTree>
    <p:extLst>
      <p:ext uri="{BB962C8B-B14F-4D97-AF65-F5344CB8AC3E}">
        <p14:creationId xmlns:p14="http://schemas.microsoft.com/office/powerpoint/2010/main" val="3111429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79152" y="405160"/>
            <a:ext cx="7489056" cy="863600"/>
          </a:xfrm>
        </p:spPr>
        <p:txBody>
          <a:bodyPr/>
          <a:lstStyle/>
          <a:p>
            <a:pPr lvl="0" eaLnBrk="1" fontAlgn="auto" hangingPunct="1">
              <a:lnSpc>
                <a:spcPct val="100000"/>
              </a:lnSpc>
              <a:spcBef>
                <a:spcPts val="0"/>
              </a:spcBef>
              <a:spcAft>
                <a:spcPts val="0"/>
              </a:spcAft>
            </a:pPr>
            <a:r>
              <a:rPr lang="en-US"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Arial" panose="020B0604020202020204" pitchFamily="34" charset="0"/>
              </a:rPr>
              <a:t>80</a:t>
            </a:r>
            <a:r>
              <a:rPr lang="en-US" sz="2800" baseline="300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Arial" panose="020B0604020202020204" pitchFamily="34" charset="0"/>
              </a:rPr>
              <a:t>th</a:t>
            </a:r>
            <a:r>
              <a:rPr lang="en-US"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Arial" panose="020B0604020202020204" pitchFamily="34" charset="0"/>
              </a:rPr>
              <a:t> Annual session of the Inland Transport Committee – ITC strategy</a:t>
            </a:r>
            <a:r>
              <a:rPr lang="en-GB"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mn-cs"/>
              </a:rPr>
              <a:t/>
            </a:r>
            <a:br>
              <a:rPr lang="en-GB"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mn-cs"/>
              </a:rPr>
            </a:br>
            <a:endParaRPr lang="fr-CH" altLang="en-US" sz="3200" b="1" i="1" dirty="0">
              <a:solidFill>
                <a:schemeClr val="hlink"/>
              </a:solidFill>
              <a:latin typeface="Garamond" panose="02020404030301010803" pitchFamily="18" charset="0"/>
            </a:endParaRPr>
          </a:p>
        </p:txBody>
      </p:sp>
      <p:pic>
        <p:nvPicPr>
          <p:cNvPr id="6" name="Picture 2" descr="Q:\UN Logo &amp; UNECE Logo\New UNECE\UNECE logo FOR ALL OTHER USES\UNECE Logo Landscape-blue-no background-vec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8888" y="73178"/>
            <a:ext cx="2959100" cy="90755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27">
            <a:extLst>
              <a:ext uri="{FF2B5EF4-FFF2-40B4-BE49-F238E27FC236}">
                <a16:creationId xmlns="" xmlns:a16="http://schemas.microsoft.com/office/drawing/2014/main" id="{28F5CBDA-F47F-40EC-B3E3-E7328595E772}"/>
              </a:ext>
            </a:extLst>
          </p:cNvPr>
          <p:cNvSpPr/>
          <p:nvPr/>
        </p:nvSpPr>
        <p:spPr>
          <a:xfrm>
            <a:off x="450526" y="4365104"/>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2017 Results Performance indicators</a:t>
            </a:r>
          </a:p>
        </p:txBody>
      </p:sp>
      <p:sp>
        <p:nvSpPr>
          <p:cNvPr id="14" name="Rounded Rectangle 21">
            <a:extLst>
              <a:ext uri="{FF2B5EF4-FFF2-40B4-BE49-F238E27FC236}">
                <a16:creationId xmlns="" xmlns:a16="http://schemas.microsoft.com/office/drawing/2014/main" id="{868FFA1B-C49C-4031-A8EE-DDBD6B005137}"/>
              </a:ext>
            </a:extLst>
          </p:cNvPr>
          <p:cNvSpPr/>
          <p:nvPr/>
        </p:nvSpPr>
        <p:spPr>
          <a:xfrm>
            <a:off x="448938" y="3717032"/>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2017 Results analytical work</a:t>
            </a:r>
            <a:endParaRPr lang="en-GB" sz="900" dirty="0">
              <a:effectLst>
                <a:outerShdw blurRad="38100" dist="38100" dir="2700000" algn="tl">
                  <a:srgbClr val="000000">
                    <a:alpha val="43137"/>
                  </a:srgbClr>
                </a:outerShdw>
              </a:effectLst>
            </a:endParaRPr>
          </a:p>
        </p:txBody>
      </p:sp>
      <p:sp>
        <p:nvSpPr>
          <p:cNvPr id="15" name="Rounded Rectangle 22">
            <a:extLst>
              <a:ext uri="{FF2B5EF4-FFF2-40B4-BE49-F238E27FC236}">
                <a16:creationId xmlns="" xmlns:a16="http://schemas.microsoft.com/office/drawing/2014/main" id="{E54CB921-5B4D-4195-9639-B94F8C17825E}"/>
              </a:ext>
            </a:extLst>
          </p:cNvPr>
          <p:cNvSpPr/>
          <p:nvPr/>
        </p:nvSpPr>
        <p:spPr>
          <a:xfrm>
            <a:off x="448938" y="2420888"/>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2017 Results per area of work</a:t>
            </a:r>
            <a:endParaRPr lang="en-GB" sz="900" dirty="0">
              <a:effectLst>
                <a:outerShdw blurRad="38100" dist="38100" dir="2700000" algn="tl">
                  <a:srgbClr val="000000">
                    <a:alpha val="43137"/>
                  </a:srgbClr>
                </a:outerShdw>
              </a:effectLst>
            </a:endParaRPr>
          </a:p>
        </p:txBody>
      </p:sp>
      <p:sp>
        <p:nvSpPr>
          <p:cNvPr id="16" name="Rounded Rectangle 23">
            <a:extLst>
              <a:ext uri="{FF2B5EF4-FFF2-40B4-BE49-F238E27FC236}">
                <a16:creationId xmlns="" xmlns:a16="http://schemas.microsoft.com/office/drawing/2014/main" id="{786DEEFA-A5F7-4479-A94C-655CF152765E}"/>
              </a:ext>
            </a:extLst>
          </p:cNvPr>
          <p:cNvSpPr/>
          <p:nvPr/>
        </p:nvSpPr>
        <p:spPr>
          <a:xfrm>
            <a:off x="448938" y="3068960"/>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2017 Policy dialogue</a:t>
            </a:r>
            <a:endParaRPr lang="en-GB" sz="900" dirty="0">
              <a:effectLst>
                <a:outerShdw blurRad="38100" dist="38100" dir="2700000" algn="tl">
                  <a:srgbClr val="000000">
                    <a:alpha val="43137"/>
                  </a:srgbClr>
                </a:outerShdw>
              </a:effectLst>
            </a:endParaRPr>
          </a:p>
        </p:txBody>
      </p:sp>
      <p:sp>
        <p:nvSpPr>
          <p:cNvPr id="17" name="Rounded Rectangle 24">
            <a:extLst>
              <a:ext uri="{FF2B5EF4-FFF2-40B4-BE49-F238E27FC236}">
                <a16:creationId xmlns="" xmlns:a16="http://schemas.microsoft.com/office/drawing/2014/main" id="{C8826487-A6B9-4376-962F-D5E5073904A0}"/>
              </a:ext>
            </a:extLst>
          </p:cNvPr>
          <p:cNvSpPr/>
          <p:nvPr/>
        </p:nvSpPr>
        <p:spPr>
          <a:xfrm>
            <a:off x="450526" y="5013176"/>
            <a:ext cx="935037" cy="503238"/>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900" dirty="0">
                <a:effectLst>
                  <a:outerShdw blurRad="38100" dist="38100" dir="2700000" algn="tl">
                    <a:srgbClr val="000000">
                      <a:alpha val="43137"/>
                    </a:srgbClr>
                  </a:outerShdw>
                </a:effectLst>
              </a:rPr>
              <a:t>Decisions</a:t>
            </a:r>
          </a:p>
          <a:p>
            <a:pPr algn="ctr">
              <a:defRPr/>
            </a:pPr>
            <a:r>
              <a:rPr lang="en-US" sz="900" dirty="0">
                <a:effectLst>
                  <a:outerShdw blurRad="38100" dist="38100" dir="2700000" algn="tl">
                    <a:srgbClr val="000000">
                      <a:alpha val="43137"/>
                    </a:srgbClr>
                  </a:outerShdw>
                </a:effectLst>
              </a:rPr>
              <a:t>Commission /EXCOM</a:t>
            </a:r>
            <a:endParaRPr lang="en-GB" sz="900" dirty="0">
              <a:effectLst>
                <a:outerShdw blurRad="38100" dist="38100" dir="2700000" algn="tl">
                  <a:srgbClr val="000000">
                    <a:alpha val="43137"/>
                  </a:srgbClr>
                </a:outerShdw>
              </a:effectLst>
            </a:endParaRPr>
          </a:p>
        </p:txBody>
      </p:sp>
      <p:sp>
        <p:nvSpPr>
          <p:cNvPr id="19" name="Rounded Rectangle 25">
            <a:extLst>
              <a:ext uri="{FF2B5EF4-FFF2-40B4-BE49-F238E27FC236}">
                <a16:creationId xmlns="" xmlns:a16="http://schemas.microsoft.com/office/drawing/2014/main" id="{1AA5EA51-41FF-4259-BB69-6FB2145A120A}"/>
              </a:ext>
            </a:extLst>
          </p:cNvPr>
          <p:cNvSpPr/>
          <p:nvPr/>
        </p:nvSpPr>
        <p:spPr>
          <a:xfrm>
            <a:off x="335360" y="1693327"/>
            <a:ext cx="1187450" cy="4039930"/>
          </a:xfrm>
          <a:prstGeom prst="roundRect">
            <a:avLst/>
          </a:prstGeom>
          <a:solidFill>
            <a:schemeClr val="bg1">
              <a:alpha val="45000"/>
            </a:schemeClr>
          </a:solidFill>
          <a:ln>
            <a:solidFill>
              <a:schemeClr val="bg2">
                <a:lumMod val="90000"/>
              </a:schemeClr>
            </a:solidFill>
          </a:ln>
        </p:spPr>
        <p:style>
          <a:lnRef idx="3">
            <a:schemeClr val="lt1"/>
          </a:lnRef>
          <a:fillRef idx="1">
            <a:schemeClr val="accent5"/>
          </a:fillRef>
          <a:effectRef idx="1">
            <a:schemeClr val="accent5"/>
          </a:effectRef>
          <a:fontRef idx="minor">
            <a:schemeClr val="lt1"/>
          </a:fontRef>
        </p:style>
        <p:txBody>
          <a:bodyPr anchor="ctr"/>
          <a:lstStyle/>
          <a:p>
            <a:pPr algn="ctr"/>
            <a:endParaRPr lang="en-GB" dirty="0"/>
          </a:p>
        </p:txBody>
      </p:sp>
      <p:sp>
        <p:nvSpPr>
          <p:cNvPr id="20" name="Rounded Rectangle 20">
            <a:extLst>
              <a:ext uri="{FF2B5EF4-FFF2-40B4-BE49-F238E27FC236}">
                <a16:creationId xmlns="" xmlns:a16="http://schemas.microsoft.com/office/drawing/2014/main" id="{BD3D019B-08D2-4AC9-9E0F-8D7D8FF6C748}"/>
              </a:ext>
            </a:extLst>
          </p:cNvPr>
          <p:cNvSpPr/>
          <p:nvPr/>
        </p:nvSpPr>
        <p:spPr>
          <a:xfrm>
            <a:off x="448938" y="1799453"/>
            <a:ext cx="936625" cy="503237"/>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900" dirty="0">
                <a:effectLst>
                  <a:outerShdw blurRad="38100" dist="38100" dir="2700000" algn="tl">
                    <a:srgbClr val="000000">
                      <a:alpha val="43137"/>
                    </a:srgbClr>
                  </a:outerShdw>
                </a:effectLst>
              </a:rPr>
              <a:t>ITC 80</a:t>
            </a:r>
            <a:r>
              <a:rPr lang="en-US" sz="900" baseline="30000" dirty="0">
                <a:effectLst>
                  <a:outerShdw blurRad="38100" dist="38100" dir="2700000" algn="tl">
                    <a:srgbClr val="000000">
                      <a:alpha val="43137"/>
                    </a:srgbClr>
                  </a:outerShdw>
                </a:effectLst>
              </a:rPr>
              <a:t>th</a:t>
            </a:r>
            <a:r>
              <a:rPr lang="en-US" sz="900" dirty="0">
                <a:effectLst>
                  <a:outerShdw blurRad="38100" dist="38100" dir="2700000" algn="tl">
                    <a:srgbClr val="000000">
                      <a:alpha val="43137"/>
                    </a:srgbClr>
                  </a:outerShdw>
                </a:effectLst>
              </a:rPr>
              <a:t> Annual Session </a:t>
            </a:r>
            <a:endParaRPr lang="en-GB" sz="900" dirty="0">
              <a:effectLst>
                <a:outerShdw blurRad="38100" dist="38100" dir="2700000" algn="tl">
                  <a:srgbClr val="000000">
                    <a:alpha val="43137"/>
                  </a:srgbClr>
                </a:outerShdw>
              </a:effectLst>
            </a:endParaRPr>
          </a:p>
        </p:txBody>
      </p:sp>
      <p:sp>
        <p:nvSpPr>
          <p:cNvPr id="7" name="Rectangle 6">
            <a:extLst>
              <a:ext uri="{FF2B5EF4-FFF2-40B4-BE49-F238E27FC236}">
                <a16:creationId xmlns="" xmlns:a16="http://schemas.microsoft.com/office/drawing/2014/main" id="{AB09444F-7102-4A55-9FEB-E87431697642}"/>
              </a:ext>
            </a:extLst>
          </p:cNvPr>
          <p:cNvSpPr/>
          <p:nvPr/>
        </p:nvSpPr>
        <p:spPr>
          <a:xfrm>
            <a:off x="1631504" y="1177496"/>
            <a:ext cx="4464496" cy="892552"/>
          </a:xfrm>
          <a:prstGeom prst="rect">
            <a:avLst/>
          </a:prstGeom>
        </p:spPr>
        <p:txBody>
          <a:bodyPr wrap="square">
            <a:spAutoFit/>
          </a:bodyPr>
          <a:lstStyle/>
          <a:p>
            <a:pPr>
              <a:spcAft>
                <a:spcPts val="1200"/>
              </a:spcAft>
            </a:pPr>
            <a:r>
              <a:rPr lang="en-US" sz="2400" b="1" dirty="0"/>
              <a:t>ITC Decisions:</a:t>
            </a:r>
            <a:endParaRPr lang="en-US" dirty="0"/>
          </a:p>
          <a:p>
            <a:pPr marL="285750" indent="-285750">
              <a:spcAft>
                <a:spcPts val="1200"/>
              </a:spcAft>
              <a:buFont typeface="Arial" panose="020B0604020202020204" pitchFamily="34" charset="0"/>
              <a:buChar char="•"/>
            </a:pPr>
            <a:endParaRPr lang="en-US" dirty="0"/>
          </a:p>
        </p:txBody>
      </p:sp>
      <p:sp>
        <p:nvSpPr>
          <p:cNvPr id="2" name="Content Placeholder 1">
            <a:extLst>
              <a:ext uri="{FF2B5EF4-FFF2-40B4-BE49-F238E27FC236}">
                <a16:creationId xmlns="" xmlns:a16="http://schemas.microsoft.com/office/drawing/2014/main" id="{01BB6AE3-8036-41B6-BCA4-7FA18445ADFC}"/>
              </a:ext>
            </a:extLst>
          </p:cNvPr>
          <p:cNvSpPr>
            <a:spLocks noGrp="1"/>
          </p:cNvSpPr>
          <p:nvPr>
            <p:ph idx="1"/>
          </p:nvPr>
        </p:nvSpPr>
        <p:spPr/>
        <p:txBody>
          <a:bodyPr/>
          <a:lstStyle/>
          <a:p>
            <a:endParaRPr lang="en-GB"/>
          </a:p>
        </p:txBody>
      </p:sp>
      <p:pic>
        <p:nvPicPr>
          <p:cNvPr id="8" name="Picture 7">
            <a:extLst>
              <a:ext uri="{FF2B5EF4-FFF2-40B4-BE49-F238E27FC236}">
                <a16:creationId xmlns="" xmlns:a16="http://schemas.microsoft.com/office/drawing/2014/main" id="{1152D533-145F-4095-A1AA-DF67BE00259E}"/>
              </a:ext>
            </a:extLst>
          </p:cNvPr>
          <p:cNvPicPr>
            <a:picLocks noChangeAspect="1"/>
          </p:cNvPicPr>
          <p:nvPr/>
        </p:nvPicPr>
        <p:blipFill>
          <a:blip r:embed="rId4"/>
          <a:stretch>
            <a:fillRect/>
          </a:stretch>
        </p:blipFill>
        <p:spPr>
          <a:xfrm>
            <a:off x="3487815" y="1310800"/>
            <a:ext cx="3627139" cy="4702590"/>
          </a:xfrm>
          <a:prstGeom prst="rect">
            <a:avLst/>
          </a:prstGeom>
        </p:spPr>
      </p:pic>
      <p:sp>
        <p:nvSpPr>
          <p:cNvPr id="9" name="Callout: Bent Line with Accent Bar 8">
            <a:extLst>
              <a:ext uri="{FF2B5EF4-FFF2-40B4-BE49-F238E27FC236}">
                <a16:creationId xmlns="" xmlns:a16="http://schemas.microsoft.com/office/drawing/2014/main" id="{3AE3D89B-96C8-4229-915F-28DFF8C58B73}"/>
              </a:ext>
            </a:extLst>
          </p:cNvPr>
          <p:cNvSpPr/>
          <p:nvPr/>
        </p:nvSpPr>
        <p:spPr>
          <a:xfrm>
            <a:off x="7114954" y="1799453"/>
            <a:ext cx="4866839" cy="1471280"/>
          </a:xfrm>
          <a:prstGeom prst="accentCallout2">
            <a:avLst>
              <a:gd name="adj1" fmla="val 18750"/>
              <a:gd name="adj2" fmla="val -8333"/>
              <a:gd name="adj3" fmla="val 18750"/>
              <a:gd name="adj4" fmla="val -16667"/>
              <a:gd name="adj5" fmla="val 62970"/>
              <a:gd name="adj6" fmla="val -518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17. (…)</a:t>
            </a:r>
          </a:p>
          <a:p>
            <a:pPr algn="ctr"/>
            <a:r>
              <a:rPr lang="en-US" sz="1600" dirty="0"/>
              <a:t>The Committee invited the Working Parties to send their inputs after their annual sessions, as contributions for the development of the strategy and road map with a view to its final adoption at the restricted session of the eighty-first annual session of the Committee.</a:t>
            </a:r>
            <a:endParaRPr lang="en-GB" sz="1600" dirty="0"/>
          </a:p>
        </p:txBody>
      </p:sp>
    </p:spTree>
    <p:extLst>
      <p:ext uri="{BB962C8B-B14F-4D97-AF65-F5344CB8AC3E}">
        <p14:creationId xmlns:p14="http://schemas.microsoft.com/office/powerpoint/2010/main" val="163380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79152" y="405160"/>
            <a:ext cx="7489056" cy="863600"/>
          </a:xfrm>
        </p:spPr>
        <p:txBody>
          <a:bodyPr/>
          <a:lstStyle/>
          <a:p>
            <a:pPr lvl="0" eaLnBrk="1" fontAlgn="auto" hangingPunct="1">
              <a:lnSpc>
                <a:spcPct val="100000"/>
              </a:lnSpc>
              <a:spcBef>
                <a:spcPts val="0"/>
              </a:spcBef>
              <a:spcAft>
                <a:spcPts val="0"/>
              </a:spcAft>
            </a:pPr>
            <a:r>
              <a:rPr lang="en-US"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Arial" panose="020B0604020202020204" pitchFamily="34" charset="0"/>
              </a:rPr>
              <a:t>80</a:t>
            </a:r>
            <a:r>
              <a:rPr lang="en-US" sz="2800" baseline="300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Arial" panose="020B0604020202020204" pitchFamily="34" charset="0"/>
              </a:rPr>
              <a:t>th</a:t>
            </a:r>
            <a:r>
              <a:rPr lang="en-US"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Arial" panose="020B0604020202020204" pitchFamily="34" charset="0"/>
              </a:rPr>
              <a:t> Annual session of the Inland Transport Committee – ITC strategy</a:t>
            </a:r>
            <a:r>
              <a:rPr lang="en-GB"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mn-cs"/>
              </a:rPr>
              <a:t/>
            </a:r>
            <a:br>
              <a:rPr lang="en-GB"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mn-cs"/>
              </a:rPr>
            </a:br>
            <a:endParaRPr lang="fr-CH" altLang="en-US" sz="3200" b="1" i="1" dirty="0">
              <a:solidFill>
                <a:schemeClr val="hlink"/>
              </a:solidFill>
              <a:latin typeface="Garamond" panose="02020404030301010803" pitchFamily="18" charset="0"/>
            </a:endParaRPr>
          </a:p>
        </p:txBody>
      </p:sp>
      <p:pic>
        <p:nvPicPr>
          <p:cNvPr id="6" name="Picture 2" descr="Q:\UN Logo &amp; UNECE Logo\New UNECE\UNECE logo FOR ALL OTHER USES\UNECE Logo Landscape-blue-no background-vec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8888" y="73178"/>
            <a:ext cx="2959100" cy="90755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27">
            <a:extLst>
              <a:ext uri="{FF2B5EF4-FFF2-40B4-BE49-F238E27FC236}">
                <a16:creationId xmlns="" xmlns:a16="http://schemas.microsoft.com/office/drawing/2014/main" id="{28F5CBDA-F47F-40EC-B3E3-E7328595E772}"/>
              </a:ext>
            </a:extLst>
          </p:cNvPr>
          <p:cNvSpPr/>
          <p:nvPr/>
        </p:nvSpPr>
        <p:spPr>
          <a:xfrm>
            <a:off x="450526" y="4365104"/>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2017 Results Performance indicators</a:t>
            </a:r>
          </a:p>
        </p:txBody>
      </p:sp>
      <p:sp>
        <p:nvSpPr>
          <p:cNvPr id="14" name="Rounded Rectangle 21">
            <a:extLst>
              <a:ext uri="{FF2B5EF4-FFF2-40B4-BE49-F238E27FC236}">
                <a16:creationId xmlns="" xmlns:a16="http://schemas.microsoft.com/office/drawing/2014/main" id="{868FFA1B-C49C-4031-A8EE-DDBD6B005137}"/>
              </a:ext>
            </a:extLst>
          </p:cNvPr>
          <p:cNvSpPr/>
          <p:nvPr/>
        </p:nvSpPr>
        <p:spPr>
          <a:xfrm>
            <a:off x="448938" y="3717032"/>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2017 Results analytical work</a:t>
            </a:r>
            <a:endParaRPr lang="en-GB" sz="900" dirty="0">
              <a:effectLst>
                <a:outerShdw blurRad="38100" dist="38100" dir="2700000" algn="tl">
                  <a:srgbClr val="000000">
                    <a:alpha val="43137"/>
                  </a:srgbClr>
                </a:outerShdw>
              </a:effectLst>
            </a:endParaRPr>
          </a:p>
        </p:txBody>
      </p:sp>
      <p:sp>
        <p:nvSpPr>
          <p:cNvPr id="15" name="Rounded Rectangle 22">
            <a:extLst>
              <a:ext uri="{FF2B5EF4-FFF2-40B4-BE49-F238E27FC236}">
                <a16:creationId xmlns="" xmlns:a16="http://schemas.microsoft.com/office/drawing/2014/main" id="{E54CB921-5B4D-4195-9639-B94F8C17825E}"/>
              </a:ext>
            </a:extLst>
          </p:cNvPr>
          <p:cNvSpPr/>
          <p:nvPr/>
        </p:nvSpPr>
        <p:spPr>
          <a:xfrm>
            <a:off x="448938" y="2420888"/>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2017 Results per area of work</a:t>
            </a:r>
            <a:endParaRPr lang="en-GB" sz="900" dirty="0">
              <a:effectLst>
                <a:outerShdw blurRad="38100" dist="38100" dir="2700000" algn="tl">
                  <a:srgbClr val="000000">
                    <a:alpha val="43137"/>
                  </a:srgbClr>
                </a:outerShdw>
              </a:effectLst>
            </a:endParaRPr>
          </a:p>
        </p:txBody>
      </p:sp>
      <p:sp>
        <p:nvSpPr>
          <p:cNvPr id="16" name="Rounded Rectangle 23">
            <a:extLst>
              <a:ext uri="{FF2B5EF4-FFF2-40B4-BE49-F238E27FC236}">
                <a16:creationId xmlns="" xmlns:a16="http://schemas.microsoft.com/office/drawing/2014/main" id="{786DEEFA-A5F7-4479-A94C-655CF152765E}"/>
              </a:ext>
            </a:extLst>
          </p:cNvPr>
          <p:cNvSpPr/>
          <p:nvPr/>
        </p:nvSpPr>
        <p:spPr>
          <a:xfrm>
            <a:off x="448938" y="3068960"/>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2017 Policy dialogue</a:t>
            </a:r>
            <a:endParaRPr lang="en-GB" sz="900" dirty="0">
              <a:effectLst>
                <a:outerShdw blurRad="38100" dist="38100" dir="2700000" algn="tl">
                  <a:srgbClr val="000000">
                    <a:alpha val="43137"/>
                  </a:srgbClr>
                </a:outerShdw>
              </a:effectLst>
            </a:endParaRPr>
          </a:p>
        </p:txBody>
      </p:sp>
      <p:sp>
        <p:nvSpPr>
          <p:cNvPr id="17" name="Rounded Rectangle 24">
            <a:extLst>
              <a:ext uri="{FF2B5EF4-FFF2-40B4-BE49-F238E27FC236}">
                <a16:creationId xmlns="" xmlns:a16="http://schemas.microsoft.com/office/drawing/2014/main" id="{C8826487-A6B9-4376-962F-D5E5073904A0}"/>
              </a:ext>
            </a:extLst>
          </p:cNvPr>
          <p:cNvSpPr/>
          <p:nvPr/>
        </p:nvSpPr>
        <p:spPr>
          <a:xfrm>
            <a:off x="450526" y="5013176"/>
            <a:ext cx="935037" cy="503238"/>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900" dirty="0">
                <a:effectLst>
                  <a:outerShdw blurRad="38100" dist="38100" dir="2700000" algn="tl">
                    <a:srgbClr val="000000">
                      <a:alpha val="43137"/>
                    </a:srgbClr>
                  </a:outerShdw>
                </a:effectLst>
              </a:rPr>
              <a:t>Decisions</a:t>
            </a:r>
          </a:p>
          <a:p>
            <a:pPr algn="ctr">
              <a:defRPr/>
            </a:pPr>
            <a:r>
              <a:rPr lang="en-US" sz="900" dirty="0">
                <a:effectLst>
                  <a:outerShdw blurRad="38100" dist="38100" dir="2700000" algn="tl">
                    <a:srgbClr val="000000">
                      <a:alpha val="43137"/>
                    </a:srgbClr>
                  </a:outerShdw>
                </a:effectLst>
              </a:rPr>
              <a:t>Commission /EXCOM</a:t>
            </a:r>
            <a:endParaRPr lang="en-GB" sz="900" dirty="0">
              <a:effectLst>
                <a:outerShdw blurRad="38100" dist="38100" dir="2700000" algn="tl">
                  <a:srgbClr val="000000">
                    <a:alpha val="43137"/>
                  </a:srgbClr>
                </a:outerShdw>
              </a:effectLst>
            </a:endParaRPr>
          </a:p>
        </p:txBody>
      </p:sp>
      <p:sp>
        <p:nvSpPr>
          <p:cNvPr id="19" name="Rounded Rectangle 25">
            <a:extLst>
              <a:ext uri="{FF2B5EF4-FFF2-40B4-BE49-F238E27FC236}">
                <a16:creationId xmlns="" xmlns:a16="http://schemas.microsoft.com/office/drawing/2014/main" id="{1AA5EA51-41FF-4259-BB69-6FB2145A120A}"/>
              </a:ext>
            </a:extLst>
          </p:cNvPr>
          <p:cNvSpPr/>
          <p:nvPr/>
        </p:nvSpPr>
        <p:spPr>
          <a:xfrm>
            <a:off x="335360" y="1693327"/>
            <a:ext cx="1187450" cy="4039930"/>
          </a:xfrm>
          <a:prstGeom prst="roundRect">
            <a:avLst/>
          </a:prstGeom>
          <a:solidFill>
            <a:schemeClr val="bg1">
              <a:alpha val="45000"/>
            </a:schemeClr>
          </a:solidFill>
          <a:ln>
            <a:solidFill>
              <a:schemeClr val="bg2">
                <a:lumMod val="90000"/>
              </a:schemeClr>
            </a:solidFill>
          </a:ln>
        </p:spPr>
        <p:style>
          <a:lnRef idx="3">
            <a:schemeClr val="lt1"/>
          </a:lnRef>
          <a:fillRef idx="1">
            <a:schemeClr val="accent5"/>
          </a:fillRef>
          <a:effectRef idx="1">
            <a:schemeClr val="accent5"/>
          </a:effectRef>
          <a:fontRef idx="minor">
            <a:schemeClr val="lt1"/>
          </a:fontRef>
        </p:style>
        <p:txBody>
          <a:bodyPr anchor="ctr"/>
          <a:lstStyle/>
          <a:p>
            <a:pPr algn="ctr"/>
            <a:endParaRPr lang="en-GB" dirty="0"/>
          </a:p>
        </p:txBody>
      </p:sp>
      <p:sp>
        <p:nvSpPr>
          <p:cNvPr id="20" name="Rounded Rectangle 20">
            <a:extLst>
              <a:ext uri="{FF2B5EF4-FFF2-40B4-BE49-F238E27FC236}">
                <a16:creationId xmlns="" xmlns:a16="http://schemas.microsoft.com/office/drawing/2014/main" id="{BD3D019B-08D2-4AC9-9E0F-8D7D8FF6C748}"/>
              </a:ext>
            </a:extLst>
          </p:cNvPr>
          <p:cNvSpPr/>
          <p:nvPr/>
        </p:nvSpPr>
        <p:spPr>
          <a:xfrm>
            <a:off x="448938" y="1799453"/>
            <a:ext cx="936625" cy="503237"/>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900" dirty="0">
                <a:effectLst>
                  <a:outerShdw blurRad="38100" dist="38100" dir="2700000" algn="tl">
                    <a:srgbClr val="000000">
                      <a:alpha val="43137"/>
                    </a:srgbClr>
                  </a:outerShdw>
                </a:effectLst>
              </a:rPr>
              <a:t>ITC 80</a:t>
            </a:r>
            <a:r>
              <a:rPr lang="en-US" sz="900" baseline="30000" dirty="0">
                <a:effectLst>
                  <a:outerShdw blurRad="38100" dist="38100" dir="2700000" algn="tl">
                    <a:srgbClr val="000000">
                      <a:alpha val="43137"/>
                    </a:srgbClr>
                  </a:outerShdw>
                </a:effectLst>
              </a:rPr>
              <a:t>th</a:t>
            </a:r>
            <a:r>
              <a:rPr lang="en-US" sz="900" dirty="0">
                <a:effectLst>
                  <a:outerShdw blurRad="38100" dist="38100" dir="2700000" algn="tl">
                    <a:srgbClr val="000000">
                      <a:alpha val="43137"/>
                    </a:srgbClr>
                  </a:outerShdw>
                </a:effectLst>
              </a:rPr>
              <a:t> Annual Session </a:t>
            </a:r>
            <a:endParaRPr lang="en-GB" sz="900" dirty="0">
              <a:effectLst>
                <a:outerShdw blurRad="38100" dist="38100" dir="2700000" algn="tl">
                  <a:srgbClr val="000000">
                    <a:alpha val="43137"/>
                  </a:srgbClr>
                </a:outerShdw>
              </a:effectLst>
            </a:endParaRPr>
          </a:p>
        </p:txBody>
      </p:sp>
      <p:sp>
        <p:nvSpPr>
          <p:cNvPr id="7" name="Rectangle 6">
            <a:extLst>
              <a:ext uri="{FF2B5EF4-FFF2-40B4-BE49-F238E27FC236}">
                <a16:creationId xmlns="" xmlns:a16="http://schemas.microsoft.com/office/drawing/2014/main" id="{AB09444F-7102-4A55-9FEB-E87431697642}"/>
              </a:ext>
            </a:extLst>
          </p:cNvPr>
          <p:cNvSpPr/>
          <p:nvPr/>
        </p:nvSpPr>
        <p:spPr>
          <a:xfrm>
            <a:off x="1631504" y="1177496"/>
            <a:ext cx="4464496" cy="1938992"/>
          </a:xfrm>
          <a:prstGeom prst="rect">
            <a:avLst/>
          </a:prstGeom>
        </p:spPr>
        <p:txBody>
          <a:bodyPr wrap="square">
            <a:spAutoFit/>
          </a:bodyPr>
          <a:lstStyle/>
          <a:p>
            <a:pPr>
              <a:spcAft>
                <a:spcPts val="1200"/>
              </a:spcAft>
            </a:pPr>
            <a:r>
              <a:rPr lang="en-US" sz="2400" b="1" dirty="0"/>
              <a:t>ITC Strategy</a:t>
            </a:r>
            <a:r>
              <a:rPr lang="en-US" dirty="0"/>
              <a:t>:</a:t>
            </a:r>
          </a:p>
          <a:p>
            <a:pPr marL="285750" indent="-285750">
              <a:spcAft>
                <a:spcPts val="1200"/>
              </a:spcAft>
              <a:buFont typeface="Arial" panose="020B0604020202020204" pitchFamily="34" charset="0"/>
              <a:buChar char="•"/>
            </a:pPr>
            <a:r>
              <a:rPr lang="en-US" dirty="0"/>
              <a:t>ITC for sustainable transport &amp; mobility by 2030</a:t>
            </a:r>
          </a:p>
          <a:p>
            <a:pPr marL="285750" indent="-285750">
              <a:spcAft>
                <a:spcPts val="1200"/>
              </a:spcAft>
              <a:buFont typeface="Arial" panose="020B0604020202020204" pitchFamily="34" charset="0"/>
              <a:buChar char="•"/>
            </a:pPr>
            <a:r>
              <a:rPr lang="en-US" dirty="0"/>
              <a:t>Consultations  throughout 2018</a:t>
            </a:r>
          </a:p>
          <a:p>
            <a:pPr marL="285750" indent="-285750">
              <a:spcAft>
                <a:spcPts val="1200"/>
              </a:spcAft>
              <a:buFont typeface="Arial" panose="020B0604020202020204" pitchFamily="34" charset="0"/>
              <a:buChar char="•"/>
            </a:pPr>
            <a:r>
              <a:rPr lang="en-US" dirty="0"/>
              <a:t>For adoption in 2019</a:t>
            </a:r>
          </a:p>
          <a:p>
            <a:pPr marL="285750" indent="-285750">
              <a:spcAft>
                <a:spcPts val="1200"/>
              </a:spcAft>
              <a:buFont typeface="Arial" panose="020B0604020202020204" pitchFamily="34" charset="0"/>
              <a:buChar char="•"/>
            </a:pPr>
            <a:endParaRPr lang="en-US" dirty="0"/>
          </a:p>
        </p:txBody>
      </p:sp>
      <p:graphicFrame>
        <p:nvGraphicFramePr>
          <p:cNvPr id="34" name="Content Placeholder 4">
            <a:extLst>
              <a:ext uri="{FF2B5EF4-FFF2-40B4-BE49-F238E27FC236}">
                <a16:creationId xmlns="" xmlns:a16="http://schemas.microsoft.com/office/drawing/2014/main" id="{6CF983B1-74DD-4A13-ACF5-95E8959058CF}"/>
              </a:ext>
            </a:extLst>
          </p:cNvPr>
          <p:cNvGraphicFramePr>
            <a:graphicFrameLocks noGrp="1"/>
          </p:cNvGraphicFramePr>
          <p:nvPr>
            <p:ph idx="1"/>
            <p:extLst/>
          </p:nvPr>
        </p:nvGraphicFramePr>
        <p:xfrm>
          <a:off x="838200" y="1412776"/>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4968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idx="1"/>
          </p:nvPr>
        </p:nvSpPr>
        <p:spPr>
          <a:xfrm>
            <a:off x="623392" y="1268413"/>
            <a:ext cx="10585946" cy="3600450"/>
          </a:xfrm>
        </p:spPr>
        <p:txBody>
          <a:bodyPr rtlCol="0">
            <a:noAutofit/>
          </a:bodyPr>
          <a:lstStyle/>
          <a:p>
            <a:pPr marL="0" lvl="4" indent="0" algn="r" eaLnBrk="1" fontAlgn="auto" hangingPunct="1">
              <a:lnSpc>
                <a:spcPct val="110000"/>
              </a:lnSpc>
              <a:spcBef>
                <a:spcPct val="0"/>
              </a:spcBef>
              <a:spcAft>
                <a:spcPts val="0"/>
              </a:spcAft>
              <a:buFont typeface="Arial" panose="020B0604020202020204" pitchFamily="34" charset="0"/>
              <a:buNone/>
              <a:defRPr/>
            </a:pPr>
            <a:endParaRPr lang="fr-CH" altLang="en-US" sz="3200" b="1" dirty="0">
              <a:solidFill>
                <a:srgbClr val="000099"/>
              </a:solidFill>
              <a:latin typeface="Garamond" panose="02020404030301010803" pitchFamily="18" charset="0"/>
            </a:endParaRPr>
          </a:p>
          <a:p>
            <a:pPr marL="0" lvl="4" indent="0" algn="r" eaLnBrk="1" fontAlgn="auto" hangingPunct="1">
              <a:lnSpc>
                <a:spcPct val="110000"/>
              </a:lnSpc>
              <a:spcBef>
                <a:spcPct val="0"/>
              </a:spcBef>
              <a:spcAft>
                <a:spcPts val="0"/>
              </a:spcAft>
              <a:buFont typeface="Arial" panose="020B0604020202020204" pitchFamily="34" charset="0"/>
              <a:buNone/>
              <a:defRPr/>
            </a:pPr>
            <a:r>
              <a:rPr lang="en-US" altLang="en-US" sz="2800" b="1" dirty="0">
                <a:solidFill>
                  <a:srgbClr val="000099"/>
                </a:solidFill>
                <a:latin typeface="Garamond" panose="02020404030301010803" pitchFamily="18" charset="0"/>
              </a:rPr>
              <a:t>UN Management Reform: Update</a:t>
            </a:r>
            <a:endParaRPr lang="fr-CH" altLang="en-US" sz="4400" b="1" dirty="0">
              <a:solidFill>
                <a:srgbClr val="000099"/>
              </a:solidFill>
              <a:latin typeface="Garamond" panose="02020404030301010803" pitchFamily="18" charset="0"/>
            </a:endParaRPr>
          </a:p>
        </p:txBody>
      </p:sp>
      <p:sp>
        <p:nvSpPr>
          <p:cNvPr id="4" name="Content Placeholder 2"/>
          <p:cNvSpPr txBox="1">
            <a:spLocks/>
          </p:cNvSpPr>
          <p:nvPr/>
        </p:nvSpPr>
        <p:spPr>
          <a:xfrm>
            <a:off x="3719513" y="4868863"/>
            <a:ext cx="6992937" cy="922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fontAlgn="auto">
              <a:spcAft>
                <a:spcPts val="0"/>
              </a:spcAft>
              <a:buFont typeface="Arial" panose="020B0604020202020204" pitchFamily="34" charset="0"/>
              <a:buNone/>
              <a:defRPr/>
            </a:pPr>
            <a:endParaRPr lang="en-US" sz="3200" i="1" dirty="0">
              <a:solidFill>
                <a:srgbClr val="C00000"/>
              </a:solidFill>
              <a:effectLst>
                <a:outerShdw blurRad="38100" dist="38100" dir="2700000" algn="tl">
                  <a:srgbClr val="000000">
                    <a:alpha val="43137"/>
                  </a:srgbClr>
                </a:outerShdw>
              </a:effectLst>
              <a:latin typeface="Garamond" panose="02020404030301010803" pitchFamily="18" charset="0"/>
            </a:endParaRPr>
          </a:p>
        </p:txBody>
      </p:sp>
      <p:pic>
        <p:nvPicPr>
          <p:cNvPr id="1026" name="Picture 2" descr="Q:\UN Logo &amp; UNECE Logo\New UNECE\UNECE logo FOR ALL OTHER USES\UNECE Logo Landscape-blue-no background-vec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8888" y="73178"/>
            <a:ext cx="2959100" cy="90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61709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79152" y="405160"/>
            <a:ext cx="7489056" cy="863600"/>
          </a:xfrm>
        </p:spPr>
        <p:txBody>
          <a:bodyPr/>
          <a:lstStyle/>
          <a:p>
            <a:pPr lvl="0" eaLnBrk="1" fontAlgn="auto" hangingPunct="1">
              <a:lnSpc>
                <a:spcPct val="100000"/>
              </a:lnSpc>
              <a:spcBef>
                <a:spcPts val="0"/>
              </a:spcBef>
              <a:spcAft>
                <a:spcPts val="0"/>
              </a:spcAft>
            </a:pPr>
            <a:r>
              <a:rPr lang="en-US"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Arial" panose="020B0604020202020204" pitchFamily="34" charset="0"/>
              </a:rPr>
              <a:t>80</a:t>
            </a:r>
            <a:r>
              <a:rPr lang="en-US" sz="2800" baseline="300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Arial" panose="020B0604020202020204" pitchFamily="34" charset="0"/>
              </a:rPr>
              <a:t>th</a:t>
            </a:r>
            <a:r>
              <a:rPr lang="en-US"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Arial" panose="020B0604020202020204" pitchFamily="34" charset="0"/>
              </a:rPr>
              <a:t> Annual session of the Inland Transport Committee – UN Management Reform</a:t>
            </a:r>
            <a:r>
              <a:rPr lang="en-GB"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mn-cs"/>
              </a:rPr>
              <a:t/>
            </a:r>
            <a:br>
              <a:rPr lang="en-GB" sz="2800" dirty="0">
                <a:ln w="18415" cmpd="sng">
                  <a:solidFill>
                    <a:srgbClr val="5B9BD5">
                      <a:lumMod val="75000"/>
                    </a:srgbClr>
                  </a:solidFill>
                  <a:prstDash val="solid"/>
                </a:ln>
                <a:solidFill>
                  <a:srgbClr val="5B9BD5">
                    <a:lumMod val="75000"/>
                  </a:srgbClr>
                </a:solidFill>
                <a:effectLst>
                  <a:outerShdw blurRad="63500" dir="3600000" algn="tl" rotWithShape="0">
                    <a:srgbClr val="000000">
                      <a:alpha val="70000"/>
                    </a:srgbClr>
                  </a:outerShdw>
                </a:effectLst>
                <a:latin typeface="Calibri" panose="020F0502020204030204"/>
                <a:ea typeface="+mn-ea"/>
                <a:cs typeface="+mn-cs"/>
              </a:rPr>
            </a:br>
            <a:endParaRPr lang="fr-CH" altLang="en-US" sz="3200" b="1" i="1" dirty="0">
              <a:solidFill>
                <a:schemeClr val="hlink"/>
              </a:solidFill>
              <a:latin typeface="Garamond" panose="02020404030301010803" pitchFamily="18" charset="0"/>
            </a:endParaRPr>
          </a:p>
        </p:txBody>
      </p:sp>
      <p:pic>
        <p:nvPicPr>
          <p:cNvPr id="6" name="Picture 2" descr="Q:\UN Logo &amp; UNECE Logo\New UNECE\UNECE logo FOR ALL OTHER USES\UNECE Logo Landscape-blue-no background-vec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8888" y="73178"/>
            <a:ext cx="2959100" cy="90755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27">
            <a:extLst>
              <a:ext uri="{FF2B5EF4-FFF2-40B4-BE49-F238E27FC236}">
                <a16:creationId xmlns="" xmlns:a16="http://schemas.microsoft.com/office/drawing/2014/main" id="{28F5CBDA-F47F-40EC-B3E3-E7328595E772}"/>
              </a:ext>
            </a:extLst>
          </p:cNvPr>
          <p:cNvSpPr/>
          <p:nvPr/>
        </p:nvSpPr>
        <p:spPr>
          <a:xfrm>
            <a:off x="450526" y="4365104"/>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2017 Results Performance indicators</a:t>
            </a:r>
          </a:p>
        </p:txBody>
      </p:sp>
      <p:sp>
        <p:nvSpPr>
          <p:cNvPr id="14" name="Rounded Rectangle 21">
            <a:extLst>
              <a:ext uri="{FF2B5EF4-FFF2-40B4-BE49-F238E27FC236}">
                <a16:creationId xmlns="" xmlns:a16="http://schemas.microsoft.com/office/drawing/2014/main" id="{868FFA1B-C49C-4031-A8EE-DDBD6B005137}"/>
              </a:ext>
            </a:extLst>
          </p:cNvPr>
          <p:cNvSpPr/>
          <p:nvPr/>
        </p:nvSpPr>
        <p:spPr>
          <a:xfrm>
            <a:off x="448938" y="3717032"/>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2017 Results analytical work</a:t>
            </a:r>
            <a:endParaRPr lang="en-GB" sz="900" dirty="0">
              <a:effectLst>
                <a:outerShdw blurRad="38100" dist="38100" dir="2700000" algn="tl">
                  <a:srgbClr val="000000">
                    <a:alpha val="43137"/>
                  </a:srgbClr>
                </a:outerShdw>
              </a:effectLst>
            </a:endParaRPr>
          </a:p>
        </p:txBody>
      </p:sp>
      <p:sp>
        <p:nvSpPr>
          <p:cNvPr id="15" name="Rounded Rectangle 22">
            <a:extLst>
              <a:ext uri="{FF2B5EF4-FFF2-40B4-BE49-F238E27FC236}">
                <a16:creationId xmlns="" xmlns:a16="http://schemas.microsoft.com/office/drawing/2014/main" id="{E54CB921-5B4D-4195-9639-B94F8C17825E}"/>
              </a:ext>
            </a:extLst>
          </p:cNvPr>
          <p:cNvSpPr/>
          <p:nvPr/>
        </p:nvSpPr>
        <p:spPr>
          <a:xfrm>
            <a:off x="448938" y="2420888"/>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2017 Results per area of work</a:t>
            </a:r>
            <a:endParaRPr lang="en-GB" sz="900" dirty="0">
              <a:effectLst>
                <a:outerShdw blurRad="38100" dist="38100" dir="2700000" algn="tl">
                  <a:srgbClr val="000000">
                    <a:alpha val="43137"/>
                  </a:srgbClr>
                </a:outerShdw>
              </a:effectLst>
            </a:endParaRPr>
          </a:p>
        </p:txBody>
      </p:sp>
      <p:sp>
        <p:nvSpPr>
          <p:cNvPr id="16" name="Rounded Rectangle 23">
            <a:extLst>
              <a:ext uri="{FF2B5EF4-FFF2-40B4-BE49-F238E27FC236}">
                <a16:creationId xmlns="" xmlns:a16="http://schemas.microsoft.com/office/drawing/2014/main" id="{786DEEFA-A5F7-4479-A94C-655CF152765E}"/>
              </a:ext>
            </a:extLst>
          </p:cNvPr>
          <p:cNvSpPr/>
          <p:nvPr/>
        </p:nvSpPr>
        <p:spPr>
          <a:xfrm>
            <a:off x="448938" y="3068960"/>
            <a:ext cx="936625" cy="50323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900" dirty="0">
                <a:effectLst>
                  <a:outerShdw blurRad="38100" dist="38100" dir="2700000" algn="tl">
                    <a:srgbClr val="000000">
                      <a:alpha val="43137"/>
                    </a:srgbClr>
                  </a:outerShdw>
                </a:effectLst>
              </a:rPr>
              <a:t>2017 Policy dialogue</a:t>
            </a:r>
            <a:endParaRPr lang="en-GB" sz="900" dirty="0">
              <a:effectLst>
                <a:outerShdw blurRad="38100" dist="38100" dir="2700000" algn="tl">
                  <a:srgbClr val="000000">
                    <a:alpha val="43137"/>
                  </a:srgbClr>
                </a:outerShdw>
              </a:effectLst>
            </a:endParaRPr>
          </a:p>
        </p:txBody>
      </p:sp>
      <p:sp>
        <p:nvSpPr>
          <p:cNvPr id="17" name="Rounded Rectangle 24">
            <a:extLst>
              <a:ext uri="{FF2B5EF4-FFF2-40B4-BE49-F238E27FC236}">
                <a16:creationId xmlns="" xmlns:a16="http://schemas.microsoft.com/office/drawing/2014/main" id="{C8826487-A6B9-4376-962F-D5E5073904A0}"/>
              </a:ext>
            </a:extLst>
          </p:cNvPr>
          <p:cNvSpPr/>
          <p:nvPr/>
        </p:nvSpPr>
        <p:spPr>
          <a:xfrm>
            <a:off x="450526" y="5013176"/>
            <a:ext cx="935037" cy="503238"/>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900" dirty="0">
                <a:effectLst>
                  <a:outerShdw blurRad="38100" dist="38100" dir="2700000" algn="tl">
                    <a:srgbClr val="000000">
                      <a:alpha val="43137"/>
                    </a:srgbClr>
                  </a:outerShdw>
                </a:effectLst>
              </a:rPr>
              <a:t>Decisions</a:t>
            </a:r>
          </a:p>
          <a:p>
            <a:pPr algn="ctr">
              <a:defRPr/>
            </a:pPr>
            <a:r>
              <a:rPr lang="en-US" sz="900" dirty="0">
                <a:effectLst>
                  <a:outerShdw blurRad="38100" dist="38100" dir="2700000" algn="tl">
                    <a:srgbClr val="000000">
                      <a:alpha val="43137"/>
                    </a:srgbClr>
                  </a:outerShdw>
                </a:effectLst>
              </a:rPr>
              <a:t>Commission /EXCOM</a:t>
            </a:r>
            <a:endParaRPr lang="en-GB" sz="900" dirty="0">
              <a:effectLst>
                <a:outerShdw blurRad="38100" dist="38100" dir="2700000" algn="tl">
                  <a:srgbClr val="000000">
                    <a:alpha val="43137"/>
                  </a:srgbClr>
                </a:outerShdw>
              </a:effectLst>
            </a:endParaRPr>
          </a:p>
        </p:txBody>
      </p:sp>
      <p:sp>
        <p:nvSpPr>
          <p:cNvPr id="19" name="Rounded Rectangle 25">
            <a:extLst>
              <a:ext uri="{FF2B5EF4-FFF2-40B4-BE49-F238E27FC236}">
                <a16:creationId xmlns="" xmlns:a16="http://schemas.microsoft.com/office/drawing/2014/main" id="{1AA5EA51-41FF-4259-BB69-6FB2145A120A}"/>
              </a:ext>
            </a:extLst>
          </p:cNvPr>
          <p:cNvSpPr/>
          <p:nvPr/>
        </p:nvSpPr>
        <p:spPr>
          <a:xfrm>
            <a:off x="335360" y="1693327"/>
            <a:ext cx="1187450" cy="4039930"/>
          </a:xfrm>
          <a:prstGeom prst="roundRect">
            <a:avLst/>
          </a:prstGeom>
          <a:solidFill>
            <a:schemeClr val="bg1">
              <a:alpha val="45000"/>
            </a:schemeClr>
          </a:solidFill>
          <a:ln>
            <a:solidFill>
              <a:schemeClr val="bg2">
                <a:lumMod val="90000"/>
              </a:schemeClr>
            </a:solidFill>
          </a:ln>
        </p:spPr>
        <p:style>
          <a:lnRef idx="3">
            <a:schemeClr val="lt1"/>
          </a:lnRef>
          <a:fillRef idx="1">
            <a:schemeClr val="accent5"/>
          </a:fillRef>
          <a:effectRef idx="1">
            <a:schemeClr val="accent5"/>
          </a:effectRef>
          <a:fontRef idx="minor">
            <a:schemeClr val="lt1"/>
          </a:fontRef>
        </p:style>
        <p:txBody>
          <a:bodyPr anchor="ctr"/>
          <a:lstStyle/>
          <a:p>
            <a:pPr algn="ctr"/>
            <a:endParaRPr lang="en-GB" dirty="0"/>
          </a:p>
        </p:txBody>
      </p:sp>
      <p:sp>
        <p:nvSpPr>
          <p:cNvPr id="20" name="Rounded Rectangle 20">
            <a:extLst>
              <a:ext uri="{FF2B5EF4-FFF2-40B4-BE49-F238E27FC236}">
                <a16:creationId xmlns="" xmlns:a16="http://schemas.microsoft.com/office/drawing/2014/main" id="{BD3D019B-08D2-4AC9-9E0F-8D7D8FF6C748}"/>
              </a:ext>
            </a:extLst>
          </p:cNvPr>
          <p:cNvSpPr/>
          <p:nvPr/>
        </p:nvSpPr>
        <p:spPr>
          <a:xfrm>
            <a:off x="448938" y="1799453"/>
            <a:ext cx="936625" cy="503237"/>
          </a:xfrm>
          <a:prstGeom prst="round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900" dirty="0">
                <a:effectLst>
                  <a:outerShdw blurRad="38100" dist="38100" dir="2700000" algn="tl">
                    <a:srgbClr val="000000">
                      <a:alpha val="43137"/>
                    </a:srgbClr>
                  </a:outerShdw>
                </a:effectLst>
              </a:rPr>
              <a:t>ITC 80</a:t>
            </a:r>
            <a:r>
              <a:rPr lang="en-US" sz="900" baseline="30000" dirty="0">
                <a:effectLst>
                  <a:outerShdw blurRad="38100" dist="38100" dir="2700000" algn="tl">
                    <a:srgbClr val="000000">
                      <a:alpha val="43137"/>
                    </a:srgbClr>
                  </a:outerShdw>
                </a:effectLst>
              </a:rPr>
              <a:t>th</a:t>
            </a:r>
            <a:r>
              <a:rPr lang="en-US" sz="900" dirty="0">
                <a:effectLst>
                  <a:outerShdw blurRad="38100" dist="38100" dir="2700000" algn="tl">
                    <a:srgbClr val="000000">
                      <a:alpha val="43137"/>
                    </a:srgbClr>
                  </a:outerShdw>
                </a:effectLst>
              </a:rPr>
              <a:t> Annual Session </a:t>
            </a:r>
            <a:endParaRPr lang="en-GB" sz="900" dirty="0">
              <a:effectLst>
                <a:outerShdw blurRad="38100" dist="38100" dir="2700000" algn="tl">
                  <a:srgbClr val="000000">
                    <a:alpha val="43137"/>
                  </a:srgbClr>
                </a:outerShdw>
              </a:effectLst>
            </a:endParaRPr>
          </a:p>
        </p:txBody>
      </p:sp>
      <p:sp>
        <p:nvSpPr>
          <p:cNvPr id="7" name="Rectangle 6">
            <a:extLst>
              <a:ext uri="{FF2B5EF4-FFF2-40B4-BE49-F238E27FC236}">
                <a16:creationId xmlns="" xmlns:a16="http://schemas.microsoft.com/office/drawing/2014/main" id="{AB09444F-7102-4A55-9FEB-E87431697642}"/>
              </a:ext>
            </a:extLst>
          </p:cNvPr>
          <p:cNvSpPr/>
          <p:nvPr/>
        </p:nvSpPr>
        <p:spPr>
          <a:xfrm>
            <a:off x="1631504" y="1177496"/>
            <a:ext cx="4464496" cy="892552"/>
          </a:xfrm>
          <a:prstGeom prst="rect">
            <a:avLst/>
          </a:prstGeom>
        </p:spPr>
        <p:txBody>
          <a:bodyPr wrap="square">
            <a:spAutoFit/>
          </a:bodyPr>
          <a:lstStyle/>
          <a:p>
            <a:pPr>
              <a:spcAft>
                <a:spcPts val="1200"/>
              </a:spcAft>
            </a:pPr>
            <a:r>
              <a:rPr lang="en-US" sz="2400" b="1" dirty="0"/>
              <a:t>ITC Decisions:</a:t>
            </a:r>
            <a:endParaRPr lang="en-US" dirty="0"/>
          </a:p>
          <a:p>
            <a:pPr marL="285750" indent="-285750">
              <a:spcAft>
                <a:spcPts val="1200"/>
              </a:spcAft>
              <a:buFont typeface="Arial" panose="020B0604020202020204" pitchFamily="34" charset="0"/>
              <a:buChar char="•"/>
            </a:pPr>
            <a:endParaRPr lang="en-US" dirty="0"/>
          </a:p>
        </p:txBody>
      </p:sp>
      <p:sp>
        <p:nvSpPr>
          <p:cNvPr id="2" name="Content Placeholder 1">
            <a:extLst>
              <a:ext uri="{FF2B5EF4-FFF2-40B4-BE49-F238E27FC236}">
                <a16:creationId xmlns="" xmlns:a16="http://schemas.microsoft.com/office/drawing/2014/main" id="{01BB6AE3-8036-41B6-BCA4-7FA18445ADFC}"/>
              </a:ext>
            </a:extLst>
          </p:cNvPr>
          <p:cNvSpPr>
            <a:spLocks noGrp="1"/>
          </p:cNvSpPr>
          <p:nvPr>
            <p:ph idx="1"/>
          </p:nvPr>
        </p:nvSpPr>
        <p:spPr/>
        <p:txBody>
          <a:bodyPr/>
          <a:lstStyle/>
          <a:p>
            <a:endParaRPr lang="en-GB"/>
          </a:p>
        </p:txBody>
      </p:sp>
      <p:pic>
        <p:nvPicPr>
          <p:cNvPr id="3" name="Picture 2">
            <a:extLst>
              <a:ext uri="{FF2B5EF4-FFF2-40B4-BE49-F238E27FC236}">
                <a16:creationId xmlns="" xmlns:a16="http://schemas.microsoft.com/office/drawing/2014/main" id="{475AE581-F4F4-437E-9328-1A0FD99AB82C}"/>
              </a:ext>
            </a:extLst>
          </p:cNvPr>
          <p:cNvPicPr>
            <a:picLocks noChangeAspect="1"/>
          </p:cNvPicPr>
          <p:nvPr/>
        </p:nvPicPr>
        <p:blipFill>
          <a:blip r:embed="rId4"/>
          <a:stretch>
            <a:fillRect/>
          </a:stretch>
        </p:blipFill>
        <p:spPr>
          <a:xfrm>
            <a:off x="3569762" y="1311819"/>
            <a:ext cx="3561633" cy="4659531"/>
          </a:xfrm>
          <a:prstGeom prst="rect">
            <a:avLst/>
          </a:prstGeom>
          <a:ln>
            <a:solidFill>
              <a:schemeClr val="accent1"/>
            </a:solidFill>
          </a:ln>
        </p:spPr>
      </p:pic>
    </p:spTree>
    <p:extLst>
      <p:ext uri="{BB962C8B-B14F-4D97-AF65-F5344CB8AC3E}">
        <p14:creationId xmlns:p14="http://schemas.microsoft.com/office/powerpoint/2010/main" val="19550633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74ce0b4e8e19372c273f2f6fa283f3eeb66a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1086</Words>
  <Application>Microsoft Office PowerPoint</Application>
  <PresentationFormat>Custom</PresentationFormat>
  <Paragraphs>189</Paragraphs>
  <Slides>16</Slides>
  <Notes>16</Notes>
  <HiddenSlides>1</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80th Annual session of the Inland Transport Committee – A year of Transformation </vt:lpstr>
      <vt:lpstr>80th Annual session of the Inland Transport Committee – ITC strategy </vt:lpstr>
      <vt:lpstr>80th Annual session of the Inland Transport Committee – ITC strategy </vt:lpstr>
      <vt:lpstr>80th Annual session of the Inland Transport Committee – ITC strategy </vt:lpstr>
      <vt:lpstr>PowerPoint Presentation</vt:lpstr>
      <vt:lpstr>80th Annual session of the Inland Transport Committee – UN Management Reform </vt:lpstr>
      <vt:lpstr>80th Annual session of the Inland Transport Committee – UN Management Reform </vt:lpstr>
      <vt:lpstr>UN Management Reform: UN Budget 2020 – Structure and Process</vt:lpstr>
      <vt:lpstr>UN Management Reform: UN Budget 2020 – Structure and Process</vt:lpstr>
      <vt:lpstr>UN Management Reform: New programme/budget processes</vt:lpstr>
      <vt:lpstr>UN Management Reform: New programme/budget processes</vt:lpstr>
      <vt:lpstr>UNECE SDG alignment: Nexus areas</vt:lpstr>
      <vt:lpstr>PowerPoint Presentation</vt:lpstr>
    </vt:vector>
  </TitlesOfParts>
  <Company>UNECE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Georgiadis</dc:creator>
  <cp:lastModifiedBy>Hubert Romain</cp:lastModifiedBy>
  <cp:revision>59</cp:revision>
  <cp:lastPrinted>2018-09-04T07:49:03Z</cp:lastPrinted>
  <dcterms:created xsi:type="dcterms:W3CDTF">2017-02-14T17:08:17Z</dcterms:created>
  <dcterms:modified xsi:type="dcterms:W3CDTF">2018-10-12T09:06:34Z</dcterms:modified>
</cp:coreProperties>
</file>