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12"/>
  </p:notesMasterIdLst>
  <p:handoutMasterIdLst>
    <p:handoutMasterId r:id="rId13"/>
  </p:handoutMasterIdLst>
  <p:sldIdLst>
    <p:sldId id="267" r:id="rId5"/>
    <p:sldId id="263" r:id="rId6"/>
    <p:sldId id="264" r:id="rId7"/>
    <p:sldId id="265" r:id="rId8"/>
    <p:sldId id="268" r:id="rId9"/>
    <p:sldId id="269" r:id="rId10"/>
    <p:sldId id="270" r:id="rId11"/>
  </p:sldIdLst>
  <p:sldSz cx="9906000" cy="6858000" type="A4"/>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73" d="100"/>
          <a:sy n="73" d="100"/>
        </p:scale>
        <p:origin x="1284" y="7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EC1B81-F920-4A20-B851-ABACA5CFF3BF}" type="datetimeFigureOut">
              <a:rPr lang="en-US" smtClean="0"/>
              <a:t>11/27/2018</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ACC56F-8D47-425B-9E87-3CBAB634BC49}" type="slidenum">
              <a:rPr lang="en-US" smtClean="0"/>
              <a:t>‹#›</a:t>
            </a:fld>
            <a:endParaRPr lang="en-US"/>
          </a:p>
        </p:txBody>
      </p:sp>
    </p:spTree>
    <p:extLst>
      <p:ext uri="{BB962C8B-B14F-4D97-AF65-F5344CB8AC3E}">
        <p14:creationId xmlns:p14="http://schemas.microsoft.com/office/powerpoint/2010/main" val="4005011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B38B7-4E01-4C11-92E6-C3E389B5BA00}" type="datetimeFigureOut">
              <a:rPr lang="de-DE" smtClean="0"/>
              <a:t>27.11.2018</a:t>
            </a:fld>
            <a:endParaRPr lang="de-DE"/>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05260-DEAB-49AC-A5C4-728FC5448960}" type="slidenum">
              <a:rPr lang="de-DE" smtClean="0"/>
              <a:t>‹#›</a:t>
            </a:fld>
            <a:endParaRPr lang="de-DE"/>
          </a:p>
        </p:txBody>
      </p:sp>
    </p:spTree>
    <p:extLst>
      <p:ext uri="{BB962C8B-B14F-4D97-AF65-F5344CB8AC3E}">
        <p14:creationId xmlns:p14="http://schemas.microsoft.com/office/powerpoint/2010/main" val="337705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ic Page red">
    <p:spTree>
      <p:nvGrpSpPr>
        <p:cNvPr id="1" name=""/>
        <p:cNvGrpSpPr/>
        <p:nvPr/>
      </p:nvGrpSpPr>
      <p:grpSpPr>
        <a:xfrm>
          <a:off x="0" y="0"/>
          <a:ext cx="0" cy="0"/>
          <a:chOff x="0" y="0"/>
          <a:chExt cx="0" cy="0"/>
        </a:xfrm>
      </p:grpSpPr>
      <p:sp>
        <p:nvSpPr>
          <p:cNvPr id="2" name="Rechteck 1"/>
          <p:cNvSpPr/>
          <p:nvPr userDrawn="1"/>
        </p:nvSpPr>
        <p:spPr>
          <a:xfrm>
            <a:off x="0" y="0"/>
            <a:ext cx="9906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2"/>
              </a:solidFill>
            </a:endParaRPr>
          </a:p>
        </p:txBody>
      </p:sp>
      <p:sp>
        <p:nvSpPr>
          <p:cNvPr id="16" name="Titelplatzhalter 1"/>
          <p:cNvSpPr>
            <a:spLocks noGrp="1"/>
          </p:cNvSpPr>
          <p:nvPr>
            <p:ph type="title"/>
          </p:nvPr>
        </p:nvSpPr>
        <p:spPr>
          <a:xfrm>
            <a:off x="513393" y="268288"/>
            <a:ext cx="8885270" cy="5818187"/>
          </a:xfrm>
          <a:prstGeom prst="rect">
            <a:avLst/>
          </a:prstGeom>
          <a:ln>
            <a:noFill/>
          </a:ln>
        </p:spPr>
        <p:txBody>
          <a:bodyPr vert="horz" lIns="91440" tIns="45720" rIns="91440" bIns="45720" rtlCol="0" anchor="t" anchorCtr="0">
            <a:noAutofit/>
          </a:bodyPr>
          <a:lstStyle>
            <a:lvl1pPr>
              <a:defRPr sz="3600" cap="none" baseline="0">
                <a:solidFill>
                  <a:srgbClr val="FFFFFF"/>
                </a:solidFill>
              </a:defRPr>
            </a:lvl1pPr>
          </a:lstStyle>
          <a:p>
            <a:r>
              <a:rPr lang="de-DE"/>
              <a:t>Titelmasterformat durch Klicken bearbeiten</a:t>
            </a:r>
            <a:endParaRPr lang="de-DE" dirty="0"/>
          </a:p>
        </p:txBody>
      </p:sp>
      <p:grpSp>
        <p:nvGrpSpPr>
          <p:cNvPr id="3" name="Gruppieren 2"/>
          <p:cNvGrpSpPr/>
          <p:nvPr userDrawn="1"/>
        </p:nvGrpSpPr>
        <p:grpSpPr>
          <a:xfrm>
            <a:off x="8170516" y="6381328"/>
            <a:ext cx="1221057" cy="273050"/>
            <a:chOff x="8170516" y="6381328"/>
            <a:chExt cx="1221057" cy="273050"/>
          </a:xfrm>
        </p:grpSpPr>
        <p:pic>
          <p:nvPicPr>
            <p:cNvPr id="13"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170516" y="6403553"/>
              <a:ext cx="59890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89136" y="6381328"/>
              <a:ext cx="502437"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136511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_without_Log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44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474663" y="1162051"/>
            <a:ext cx="89154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hasCustomPrompt="1"/>
          </p:nvPr>
        </p:nvSpPr>
        <p:spPr bwMode="auto">
          <a:xfrm>
            <a:off x="330205" y="126772"/>
            <a:ext cx="7417706"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Add Title</a:t>
            </a:r>
            <a:endParaRPr lang="en-GB" altLang="en-US" dirty="0"/>
          </a:p>
        </p:txBody>
      </p:sp>
    </p:spTree>
    <p:extLst>
      <p:ext uri="{BB962C8B-B14F-4D97-AF65-F5344CB8AC3E}">
        <p14:creationId xmlns:p14="http://schemas.microsoft.com/office/powerpoint/2010/main" val="49864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Page grey">
    <p:spTree>
      <p:nvGrpSpPr>
        <p:cNvPr id="1" name=""/>
        <p:cNvGrpSpPr/>
        <p:nvPr/>
      </p:nvGrpSpPr>
      <p:grpSpPr>
        <a:xfrm>
          <a:off x="0" y="0"/>
          <a:ext cx="0" cy="0"/>
          <a:chOff x="0" y="0"/>
          <a:chExt cx="0" cy="0"/>
        </a:xfrm>
      </p:grpSpPr>
      <p:sp>
        <p:nvSpPr>
          <p:cNvPr id="2" name="Rechteck 1"/>
          <p:cNvSpPr/>
          <p:nvPr userDrawn="1"/>
        </p:nvSpPr>
        <p:spPr>
          <a:xfrm>
            <a:off x="0" y="0"/>
            <a:ext cx="9906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2"/>
              </a:solidFill>
            </a:endParaRPr>
          </a:p>
        </p:txBody>
      </p:sp>
      <p:sp>
        <p:nvSpPr>
          <p:cNvPr id="7" name="Titelplatzhalter 1"/>
          <p:cNvSpPr>
            <a:spLocks noGrp="1"/>
          </p:cNvSpPr>
          <p:nvPr>
            <p:ph type="title" hasCustomPrompt="1"/>
          </p:nvPr>
        </p:nvSpPr>
        <p:spPr>
          <a:xfrm>
            <a:off x="513393" y="268288"/>
            <a:ext cx="8885270" cy="5818187"/>
          </a:xfrm>
          <a:prstGeom prst="rect">
            <a:avLst/>
          </a:prstGeom>
          <a:ln>
            <a:noFill/>
          </a:ln>
        </p:spPr>
        <p:txBody>
          <a:bodyPr vert="horz" lIns="91440" tIns="45720" rIns="91440" bIns="45720" rtlCol="0" anchor="t" anchorCtr="0">
            <a:noAutofit/>
          </a:bodyPr>
          <a:lstStyle>
            <a:lvl1pPr>
              <a:defRPr sz="3600" cap="none" baseline="0">
                <a:solidFill>
                  <a:srgbClr val="FFFFFF"/>
                </a:solidFill>
              </a:defRPr>
            </a:lvl1pPr>
          </a:lstStyle>
          <a:p>
            <a:r>
              <a:rPr lang="de-DE" dirty="0"/>
              <a:t>Titelmasterformat durch Klicken bearbeiten</a:t>
            </a:r>
          </a:p>
        </p:txBody>
      </p:sp>
      <p:grpSp>
        <p:nvGrpSpPr>
          <p:cNvPr id="12" name="Gruppieren 11"/>
          <p:cNvGrpSpPr/>
          <p:nvPr userDrawn="1"/>
        </p:nvGrpSpPr>
        <p:grpSpPr>
          <a:xfrm>
            <a:off x="8170516" y="6381328"/>
            <a:ext cx="1221057" cy="273050"/>
            <a:chOff x="8170516" y="6381328"/>
            <a:chExt cx="1221057" cy="273050"/>
          </a:xfrm>
        </p:grpSpPr>
        <p:pic>
          <p:nvPicPr>
            <p:cNvPr id="13"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170516" y="6403553"/>
              <a:ext cx="59890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89136" y="6381328"/>
              <a:ext cx="502437"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533450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Page white">
    <p:spTree>
      <p:nvGrpSpPr>
        <p:cNvPr id="1" name=""/>
        <p:cNvGrpSpPr/>
        <p:nvPr/>
      </p:nvGrpSpPr>
      <p:grpSpPr>
        <a:xfrm>
          <a:off x="0" y="0"/>
          <a:ext cx="0" cy="0"/>
          <a:chOff x="0" y="0"/>
          <a:chExt cx="0" cy="0"/>
        </a:xfrm>
      </p:grpSpPr>
      <p:sp>
        <p:nvSpPr>
          <p:cNvPr id="7" name="Titelplatzhalter 1"/>
          <p:cNvSpPr>
            <a:spLocks noGrp="1"/>
          </p:cNvSpPr>
          <p:nvPr>
            <p:ph type="title"/>
          </p:nvPr>
        </p:nvSpPr>
        <p:spPr>
          <a:xfrm>
            <a:off x="513393" y="268288"/>
            <a:ext cx="8885270" cy="5818187"/>
          </a:xfrm>
          <a:prstGeom prst="rect">
            <a:avLst/>
          </a:prstGeom>
          <a:ln>
            <a:noFill/>
          </a:ln>
        </p:spPr>
        <p:txBody>
          <a:bodyPr vert="horz" lIns="91440" tIns="45720" rIns="91440" bIns="45720" rtlCol="0" anchor="t" anchorCtr="0">
            <a:noAutofit/>
          </a:bodyPr>
          <a:lstStyle>
            <a:lvl1pPr>
              <a:defRPr sz="3600" cap="none" baseline="0">
                <a:solidFill>
                  <a:schemeClr val="tx1"/>
                </a:solidFill>
              </a:defRPr>
            </a:lvl1pPr>
          </a:lstStyle>
          <a:p>
            <a:r>
              <a:rPr lang="de-DE"/>
              <a:t>Titelmasterformat durch Klicken bearbeiten</a:t>
            </a:r>
            <a:endParaRPr lang="de-DE" dirty="0"/>
          </a:p>
        </p:txBody>
      </p:sp>
      <p:sp>
        <p:nvSpPr>
          <p:cNvPr id="3" name="Textfeld 2"/>
          <p:cNvSpPr txBox="1"/>
          <p:nvPr userDrawn="1"/>
        </p:nvSpPr>
        <p:spPr>
          <a:xfrm>
            <a:off x="9117189" y="6283002"/>
            <a:ext cx="184731" cy="369332"/>
          </a:xfrm>
          <a:prstGeom prst="rect">
            <a:avLst/>
          </a:prstGeom>
          <a:noFill/>
        </p:spPr>
        <p:txBody>
          <a:bodyPr wrap="none" rtlCol="0">
            <a:spAutoFit/>
          </a:bodyPr>
          <a:lstStyle/>
          <a:p>
            <a:endParaRPr lang="de-DE" dirty="0"/>
          </a:p>
        </p:txBody>
      </p:sp>
      <p:grpSp>
        <p:nvGrpSpPr>
          <p:cNvPr id="2" name="Gruppieren 1"/>
          <p:cNvGrpSpPr/>
          <p:nvPr userDrawn="1"/>
        </p:nvGrpSpPr>
        <p:grpSpPr>
          <a:xfrm>
            <a:off x="8162999" y="6381328"/>
            <a:ext cx="1233190" cy="273050"/>
            <a:chOff x="8162999" y="6381328"/>
            <a:chExt cx="1233190" cy="273050"/>
          </a:xfrm>
        </p:grpSpPr>
        <p:pic>
          <p:nvPicPr>
            <p:cNvPr id="17"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62999" y="6403553"/>
              <a:ext cx="606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91364" y="6381328"/>
              <a:ext cx="5048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406583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1 column and image">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3938887" y="1189787"/>
            <a:ext cx="5459775" cy="4896688"/>
          </a:xfrm>
          <a:prstGeom prst="rect">
            <a:avLst/>
          </a:prstGeo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8" name="Line 19"/>
          <p:cNvSpPr>
            <a:spLocks noChangeShapeType="1"/>
          </p:cNvSpPr>
          <p:nvPr userDrawn="1"/>
        </p:nvSpPr>
        <p:spPr bwMode="auto">
          <a:xfrm>
            <a:off x="513646" y="6309320"/>
            <a:ext cx="8915400" cy="0"/>
          </a:xfrm>
          <a:prstGeom prst="line">
            <a:avLst/>
          </a:prstGeom>
          <a:noFill/>
          <a:ln w="19050" cap="rnd">
            <a:solidFill>
              <a:schemeClr val="bg1">
                <a:lumMod val="50000"/>
              </a:schemeClr>
            </a:solidFill>
            <a:prstDash val="sysDot"/>
            <a:round/>
            <a:headEnd/>
            <a:tailEnd/>
          </a:ln>
          <a:effectLst/>
        </p:spPr>
        <p:txBody>
          <a:bodyPr lIns="99562" tIns="49782" rIns="99562" bIns="49782"/>
          <a:lstStyle/>
          <a:p>
            <a:pPr>
              <a:defRPr/>
            </a:pPr>
            <a:endParaRPr lang="de-DE">
              <a:solidFill>
                <a:srgbClr val="000000"/>
              </a:solidFill>
              <a:latin typeface="+mn-lt"/>
              <a:ea typeface="+mn-ea"/>
              <a:cs typeface="Arial" pitchFamily="34" charset="0"/>
            </a:endParaRPr>
          </a:p>
        </p:txBody>
      </p:sp>
      <p:sp>
        <p:nvSpPr>
          <p:cNvPr id="15" name="Titelplatzhalter 1"/>
          <p:cNvSpPr>
            <a:spLocks noGrp="1"/>
          </p:cNvSpPr>
          <p:nvPr>
            <p:ph type="title" hasCustomPrompt="1"/>
          </p:nvPr>
        </p:nvSpPr>
        <p:spPr>
          <a:xfrm>
            <a:off x="513393" y="268288"/>
            <a:ext cx="8885270" cy="576000"/>
          </a:xfrm>
          <a:prstGeom prst="rect">
            <a:avLst/>
          </a:prstGeom>
          <a:ln>
            <a:noFill/>
          </a:ln>
        </p:spPr>
        <p:txBody>
          <a:bodyPr vert="horz" lIns="91440" tIns="45720" rIns="91440" bIns="45720" rtlCol="0" anchor="t" anchorCtr="0">
            <a:noAutofit/>
          </a:bodyPr>
          <a:lstStyle>
            <a:lvl1pPr>
              <a:defRPr sz="3000" cap="none"/>
            </a:lvl1pPr>
          </a:lstStyle>
          <a:p>
            <a:r>
              <a:rPr lang="de-DE" dirty="0"/>
              <a:t>Titelmasterformat durch klicken bearbeiten</a:t>
            </a:r>
          </a:p>
        </p:txBody>
      </p:sp>
      <p:cxnSp>
        <p:nvCxnSpPr>
          <p:cNvPr id="16" name="Straight Connector 6"/>
          <p:cNvCxnSpPr/>
          <p:nvPr userDrawn="1"/>
        </p:nvCxnSpPr>
        <p:spPr>
          <a:xfrm>
            <a:off x="1060726" y="6482574"/>
            <a:ext cx="0" cy="180975"/>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Fußzeilenplatzhalter 4"/>
          <p:cNvSpPr>
            <a:spLocks noGrp="1"/>
          </p:cNvSpPr>
          <p:nvPr>
            <p:ph type="ftr" sz="quarter" idx="11"/>
          </p:nvPr>
        </p:nvSpPr>
        <p:spPr>
          <a:xfrm>
            <a:off x="1062966" y="6447648"/>
            <a:ext cx="4124060" cy="215900"/>
          </a:xfrm>
          <a:prstGeom prst="rect">
            <a:avLst/>
          </a:prstGeom>
        </p:spPr>
        <p:txBody>
          <a:bodyPr/>
          <a:lstStyle>
            <a:lvl1pPr fontAlgn="auto">
              <a:spcBef>
                <a:spcPts val="0"/>
              </a:spcBef>
              <a:spcAft>
                <a:spcPts val="0"/>
              </a:spcAft>
              <a:defRPr lang="de-DE" sz="1100" kern="1200">
                <a:solidFill>
                  <a:schemeClr val="tx1"/>
                </a:solidFill>
                <a:latin typeface="Arial" charset="0"/>
                <a:ea typeface="Arial" charset="0"/>
                <a:cs typeface="Arial" charset="0"/>
              </a:defRPr>
            </a:lvl1pPr>
          </a:lstStyle>
          <a:p>
            <a:pPr>
              <a:defRPr/>
            </a:pPr>
            <a:r>
              <a:rPr lang="de-DE"/>
              <a:t>Britax EMEA</a:t>
            </a:r>
            <a:endParaRPr lang="de-DE" dirty="0"/>
          </a:p>
        </p:txBody>
      </p:sp>
      <p:sp>
        <p:nvSpPr>
          <p:cNvPr id="12" name="Textplatzhalter 3"/>
          <p:cNvSpPr>
            <a:spLocks noGrp="1"/>
          </p:cNvSpPr>
          <p:nvPr>
            <p:ph type="body" sz="quarter" idx="12"/>
          </p:nvPr>
        </p:nvSpPr>
        <p:spPr>
          <a:xfrm>
            <a:off x="508575" y="1196752"/>
            <a:ext cx="3196287" cy="4889723"/>
          </a:xfrm>
          <a:prstGeom prst="rect">
            <a:avLst/>
          </a:prstGeom>
        </p:spPr>
        <p:txBody>
          <a:bodyPr vert="horz"/>
          <a:lstStyle>
            <a:lvl1pPr marL="0" indent="0">
              <a:buNone/>
              <a:defRPr/>
            </a:lvl1pPr>
          </a:lstStyle>
          <a:p>
            <a:pPr lvl="0"/>
            <a:r>
              <a:rPr lang="de-DE"/>
              <a:t>Textmasterformat bearbeiten</a:t>
            </a:r>
          </a:p>
        </p:txBody>
      </p:sp>
      <p:sp>
        <p:nvSpPr>
          <p:cNvPr id="13" name="Foliennummernplatzhalter 5"/>
          <p:cNvSpPr>
            <a:spLocks noGrp="1"/>
          </p:cNvSpPr>
          <p:nvPr>
            <p:ph type="sldNum" sz="quarter" idx="10"/>
          </p:nvPr>
        </p:nvSpPr>
        <p:spPr>
          <a:xfrm>
            <a:off x="508574" y="6447648"/>
            <a:ext cx="579570" cy="215900"/>
          </a:xfrm>
          <a:prstGeom prst="rect">
            <a:avLst/>
          </a:prstGeom>
        </p:spPr>
        <p:txBody>
          <a:bodyPr/>
          <a:lstStyle>
            <a:lvl1pPr>
              <a:defRPr sz="1100">
                <a:solidFill>
                  <a:srgbClr val="626C76"/>
                </a:solidFill>
              </a:defRPr>
            </a:lvl1pPr>
          </a:lstStyle>
          <a:p>
            <a:fld id="{306A3FA1-2220-EB4A-B378-C0A30AA2AC9E}" type="slidenum">
              <a:rPr lang="de-DE" smtClean="0"/>
              <a:pPr/>
              <a:t>‹#›</a:t>
            </a:fld>
            <a:endParaRPr lang="de-DE" dirty="0"/>
          </a:p>
        </p:txBody>
      </p:sp>
      <p:grpSp>
        <p:nvGrpSpPr>
          <p:cNvPr id="21" name="Gruppieren 20"/>
          <p:cNvGrpSpPr/>
          <p:nvPr userDrawn="1"/>
        </p:nvGrpSpPr>
        <p:grpSpPr>
          <a:xfrm>
            <a:off x="8162999" y="6381328"/>
            <a:ext cx="1233190" cy="273050"/>
            <a:chOff x="8162999" y="6381328"/>
            <a:chExt cx="1233190" cy="273050"/>
          </a:xfrm>
        </p:grpSpPr>
        <p:pic>
          <p:nvPicPr>
            <p:cNvPr id="22"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62999" y="6403553"/>
              <a:ext cx="606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91364" y="6381328"/>
              <a:ext cx="5048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151363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different level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393" y="268288"/>
            <a:ext cx="8885270" cy="576000"/>
          </a:xfrm>
          <a:prstGeom prst="rect">
            <a:avLst/>
          </a:prstGeom>
          <a:ln>
            <a:noFill/>
          </a:ln>
        </p:spPr>
        <p:txBody>
          <a:bodyPr/>
          <a:lstStyle>
            <a:lvl1pPr>
              <a:defRPr sz="3000" cap="none"/>
            </a:lvl1pPr>
          </a:lstStyle>
          <a:p>
            <a:r>
              <a:rPr lang="de-DE" dirty="0"/>
              <a:t>Titelmasterformat durch klicken bearbeiten</a:t>
            </a:r>
          </a:p>
        </p:txBody>
      </p:sp>
      <p:sp>
        <p:nvSpPr>
          <p:cNvPr id="3" name="Inhaltsplatzhalter 2"/>
          <p:cNvSpPr>
            <a:spLocks noGrp="1"/>
          </p:cNvSpPr>
          <p:nvPr>
            <p:ph sz="half" idx="1"/>
          </p:nvPr>
        </p:nvSpPr>
        <p:spPr>
          <a:xfrm>
            <a:off x="513645" y="1196752"/>
            <a:ext cx="8885017" cy="4888800"/>
          </a:xfrm>
          <a:prstGeom prst="rect">
            <a:avLst/>
          </a:prstGeom>
          <a:ln>
            <a:noFill/>
          </a:ln>
        </p:spPr>
        <p:txBody>
          <a:bodyPr/>
          <a:lstStyle>
            <a:lvl1pPr marL="342900" indent="-342900">
              <a:lnSpc>
                <a:spcPct val="100000"/>
              </a:lnSpc>
              <a:buFont typeface="Arial" pitchFamily="34" charset="0"/>
              <a:buChar char="•"/>
              <a:defRPr sz="2000"/>
            </a:lvl1pPr>
            <a:lvl2pPr marL="715963" indent="-358775">
              <a:lnSpc>
                <a:spcPct val="100000"/>
              </a:lnSpc>
              <a:buFont typeface="Symbol" pitchFamily="18" charset="2"/>
              <a:buChar char="-"/>
              <a:defRPr sz="2000"/>
            </a:lvl2pPr>
            <a:lvl3pPr>
              <a:lnSpc>
                <a:spcPct val="100000"/>
              </a:lnSpc>
              <a:defRPr sz="2000"/>
            </a:lvl3pPr>
            <a:lvl4pPr>
              <a:lnSpc>
                <a:spcPct val="100000"/>
              </a:lnSpc>
              <a:defRPr sz="2000"/>
            </a:lvl4pPr>
            <a:lvl5pPr>
              <a:lnSpc>
                <a:spcPct val="100000"/>
              </a:lnSpc>
              <a:defRPr sz="20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Line 19"/>
          <p:cNvSpPr>
            <a:spLocks noChangeShapeType="1"/>
          </p:cNvSpPr>
          <p:nvPr userDrawn="1"/>
        </p:nvSpPr>
        <p:spPr bwMode="auto">
          <a:xfrm>
            <a:off x="513646" y="6309320"/>
            <a:ext cx="8915400" cy="0"/>
          </a:xfrm>
          <a:prstGeom prst="line">
            <a:avLst/>
          </a:prstGeom>
          <a:noFill/>
          <a:ln w="19050" cap="rnd">
            <a:solidFill>
              <a:schemeClr val="bg1">
                <a:lumMod val="50000"/>
              </a:schemeClr>
            </a:solidFill>
            <a:prstDash val="sysDot"/>
            <a:round/>
            <a:headEnd/>
            <a:tailEnd/>
          </a:ln>
          <a:effectLst/>
        </p:spPr>
        <p:txBody>
          <a:bodyPr lIns="99562" tIns="49782" rIns="99562" bIns="49782"/>
          <a:lstStyle/>
          <a:p>
            <a:pPr>
              <a:defRPr/>
            </a:pPr>
            <a:endParaRPr lang="de-DE">
              <a:solidFill>
                <a:srgbClr val="000000"/>
              </a:solidFill>
              <a:latin typeface="+mn-lt"/>
              <a:ea typeface="+mn-ea"/>
              <a:cs typeface="Arial" pitchFamily="34" charset="0"/>
            </a:endParaRPr>
          </a:p>
        </p:txBody>
      </p:sp>
      <p:cxnSp>
        <p:nvCxnSpPr>
          <p:cNvPr id="18" name="Straight Connector 6"/>
          <p:cNvCxnSpPr/>
          <p:nvPr userDrawn="1"/>
        </p:nvCxnSpPr>
        <p:spPr>
          <a:xfrm>
            <a:off x="1060726" y="6482574"/>
            <a:ext cx="0" cy="180975"/>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Fußzeilenplatzhalter 4"/>
          <p:cNvSpPr>
            <a:spLocks noGrp="1"/>
          </p:cNvSpPr>
          <p:nvPr>
            <p:ph type="ftr" sz="quarter" idx="11"/>
          </p:nvPr>
        </p:nvSpPr>
        <p:spPr>
          <a:xfrm>
            <a:off x="1062966" y="6447648"/>
            <a:ext cx="4124060" cy="215900"/>
          </a:xfrm>
          <a:prstGeom prst="rect">
            <a:avLst/>
          </a:prstGeom>
        </p:spPr>
        <p:txBody>
          <a:bodyPr/>
          <a:lstStyle>
            <a:lvl1pPr fontAlgn="auto">
              <a:spcBef>
                <a:spcPts val="0"/>
              </a:spcBef>
              <a:spcAft>
                <a:spcPts val="0"/>
              </a:spcAft>
              <a:defRPr lang="de-DE" sz="1100" kern="1200">
                <a:solidFill>
                  <a:schemeClr val="tx1"/>
                </a:solidFill>
                <a:latin typeface="Arial" charset="0"/>
                <a:ea typeface="Arial" charset="0"/>
                <a:cs typeface="Arial" charset="0"/>
              </a:defRPr>
            </a:lvl1pPr>
          </a:lstStyle>
          <a:p>
            <a:pPr>
              <a:defRPr/>
            </a:pPr>
            <a:r>
              <a:rPr lang="de-DE"/>
              <a:t>Britax EMEA</a:t>
            </a:r>
            <a:endParaRPr lang="de-DE" dirty="0"/>
          </a:p>
        </p:txBody>
      </p:sp>
      <p:sp>
        <p:nvSpPr>
          <p:cNvPr id="15" name="Foliennummernplatzhalter 5"/>
          <p:cNvSpPr>
            <a:spLocks noGrp="1"/>
          </p:cNvSpPr>
          <p:nvPr>
            <p:ph type="sldNum" sz="quarter" idx="10"/>
          </p:nvPr>
        </p:nvSpPr>
        <p:spPr>
          <a:xfrm>
            <a:off x="508574" y="6447648"/>
            <a:ext cx="579570" cy="215900"/>
          </a:xfrm>
          <a:prstGeom prst="rect">
            <a:avLst/>
          </a:prstGeom>
        </p:spPr>
        <p:txBody>
          <a:bodyPr/>
          <a:lstStyle>
            <a:lvl1pPr>
              <a:defRPr sz="1100">
                <a:solidFill>
                  <a:srgbClr val="626C76"/>
                </a:solidFill>
              </a:defRPr>
            </a:lvl1pPr>
          </a:lstStyle>
          <a:p>
            <a:fld id="{306A3FA1-2220-EB4A-B378-C0A30AA2AC9E}" type="slidenum">
              <a:rPr lang="de-DE" smtClean="0"/>
              <a:pPr/>
              <a:t>‹#›</a:t>
            </a:fld>
            <a:endParaRPr lang="de-DE" dirty="0"/>
          </a:p>
        </p:txBody>
      </p:sp>
      <p:grpSp>
        <p:nvGrpSpPr>
          <p:cNvPr id="12" name="Gruppieren 11"/>
          <p:cNvGrpSpPr/>
          <p:nvPr userDrawn="1"/>
        </p:nvGrpSpPr>
        <p:grpSpPr>
          <a:xfrm>
            <a:off x="8162999" y="6381328"/>
            <a:ext cx="1233190" cy="273050"/>
            <a:chOff x="8162999" y="6381328"/>
            <a:chExt cx="1233190" cy="273050"/>
          </a:xfrm>
        </p:grpSpPr>
        <p:pic>
          <p:nvPicPr>
            <p:cNvPr id="13"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62999" y="6403553"/>
              <a:ext cx="606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91364" y="6381328"/>
              <a:ext cx="5048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172930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2 columns and sublines">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16240" y="1124744"/>
            <a:ext cx="4343906" cy="775704"/>
          </a:xfrm>
          <a:prstGeom prst="rect">
            <a:avLst/>
          </a:prstGeom>
        </p:spPr>
        <p:txBody>
          <a:bodyPr anchor="t" anchorCtr="0"/>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516240" y="2116943"/>
            <a:ext cx="4343906" cy="3975884"/>
          </a:xfrm>
          <a:prstGeom prst="rect">
            <a:avLst/>
          </a:prstGeom>
        </p:spPr>
        <p:txBody>
          <a:bodyPr/>
          <a:lstStyle>
            <a:lvl1pPr marL="342900" indent="-342900">
              <a:buFont typeface="Arial" pitchFamily="34" charset="0"/>
              <a:buChar char="•"/>
              <a:defRPr sz="2000"/>
            </a:lvl1pPr>
            <a:lvl2pPr marL="715963" indent="-358775">
              <a:buFont typeface="Symbol" pitchFamily="18" charset="2"/>
              <a:buChar cha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5053051" y="1124744"/>
            <a:ext cx="4345612" cy="775704"/>
          </a:xfrm>
          <a:prstGeom prst="rect">
            <a:avLst/>
          </a:prstGeom>
        </p:spPr>
        <p:txBody>
          <a:bodyPr anchor="t" anchorCtr="0"/>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53051" y="2116941"/>
            <a:ext cx="4345612" cy="3975885"/>
          </a:xfrm>
          <a:prstGeom prst="rect">
            <a:avLst/>
          </a:prstGeom>
        </p:spPr>
        <p:txBody>
          <a:bodyPr/>
          <a:lstStyle>
            <a:lvl1pPr marL="342900" indent="-342900">
              <a:buFont typeface="Arial" pitchFamily="34" charset="0"/>
              <a:buChar char="•"/>
              <a:defRPr sz="2000"/>
            </a:lvl1pPr>
            <a:lvl2pPr marL="715963" indent="-358775">
              <a:buFont typeface="Symbol" pitchFamily="18" charset="2"/>
              <a:buChar cha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6" name="Titelplatzhalter 1"/>
          <p:cNvSpPr>
            <a:spLocks noGrp="1"/>
          </p:cNvSpPr>
          <p:nvPr>
            <p:ph type="title" hasCustomPrompt="1"/>
          </p:nvPr>
        </p:nvSpPr>
        <p:spPr>
          <a:xfrm>
            <a:off x="513393" y="268288"/>
            <a:ext cx="8885270" cy="576000"/>
          </a:xfrm>
          <a:prstGeom prst="rect">
            <a:avLst/>
          </a:prstGeom>
          <a:ln>
            <a:noFill/>
          </a:ln>
        </p:spPr>
        <p:txBody>
          <a:bodyPr vert="horz" lIns="91440" tIns="45720" rIns="91440" bIns="45720" rtlCol="0" anchor="t" anchorCtr="0">
            <a:noAutofit/>
          </a:bodyPr>
          <a:lstStyle>
            <a:lvl1pPr>
              <a:defRPr sz="3000" cap="none"/>
            </a:lvl1pPr>
          </a:lstStyle>
          <a:p>
            <a:r>
              <a:rPr lang="de-DE" dirty="0"/>
              <a:t>Titelmasterformat durch klicken bearbeiten</a:t>
            </a:r>
          </a:p>
        </p:txBody>
      </p:sp>
      <p:sp>
        <p:nvSpPr>
          <p:cNvPr id="17" name="Line 19"/>
          <p:cNvSpPr>
            <a:spLocks noChangeShapeType="1"/>
          </p:cNvSpPr>
          <p:nvPr userDrawn="1"/>
        </p:nvSpPr>
        <p:spPr bwMode="auto">
          <a:xfrm>
            <a:off x="513646" y="6309320"/>
            <a:ext cx="8915400" cy="0"/>
          </a:xfrm>
          <a:prstGeom prst="line">
            <a:avLst/>
          </a:prstGeom>
          <a:noFill/>
          <a:ln w="19050" cap="rnd">
            <a:solidFill>
              <a:schemeClr val="bg1">
                <a:lumMod val="50000"/>
              </a:schemeClr>
            </a:solidFill>
            <a:prstDash val="sysDot"/>
            <a:round/>
            <a:headEnd/>
            <a:tailEnd/>
          </a:ln>
          <a:effectLst/>
        </p:spPr>
        <p:txBody>
          <a:bodyPr lIns="99562" tIns="49782" rIns="99562" bIns="49782"/>
          <a:lstStyle/>
          <a:p>
            <a:pPr>
              <a:defRPr/>
            </a:pPr>
            <a:endParaRPr lang="de-DE">
              <a:solidFill>
                <a:srgbClr val="000000"/>
              </a:solidFill>
              <a:latin typeface="+mn-lt"/>
              <a:ea typeface="+mn-ea"/>
              <a:cs typeface="Arial" pitchFamily="34" charset="0"/>
            </a:endParaRPr>
          </a:p>
        </p:txBody>
      </p:sp>
      <p:cxnSp>
        <p:nvCxnSpPr>
          <p:cNvPr id="22" name="Straight Connector 6"/>
          <p:cNvCxnSpPr/>
          <p:nvPr userDrawn="1"/>
        </p:nvCxnSpPr>
        <p:spPr>
          <a:xfrm>
            <a:off x="1060726" y="6482574"/>
            <a:ext cx="0" cy="180975"/>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Foliennummernplatzhalter 5"/>
          <p:cNvSpPr>
            <a:spLocks noGrp="1"/>
          </p:cNvSpPr>
          <p:nvPr>
            <p:ph type="sldNum" sz="quarter" idx="10"/>
          </p:nvPr>
        </p:nvSpPr>
        <p:spPr>
          <a:xfrm>
            <a:off x="508574" y="6447648"/>
            <a:ext cx="579570" cy="215900"/>
          </a:xfrm>
          <a:prstGeom prst="rect">
            <a:avLst/>
          </a:prstGeom>
        </p:spPr>
        <p:txBody>
          <a:bodyPr/>
          <a:lstStyle>
            <a:lvl1pPr>
              <a:defRPr sz="1100">
                <a:solidFill>
                  <a:srgbClr val="626C76"/>
                </a:solidFill>
              </a:defRPr>
            </a:lvl1pPr>
          </a:lstStyle>
          <a:p>
            <a:fld id="{306A3FA1-2220-EB4A-B378-C0A30AA2AC9E}" type="slidenum">
              <a:rPr lang="de-DE" smtClean="0"/>
              <a:pPr/>
              <a:t>‹#›</a:t>
            </a:fld>
            <a:endParaRPr lang="de-DE" dirty="0"/>
          </a:p>
        </p:txBody>
      </p:sp>
      <p:sp>
        <p:nvSpPr>
          <p:cNvPr id="24" name="Fußzeilenplatzhalter 4"/>
          <p:cNvSpPr>
            <a:spLocks noGrp="1"/>
          </p:cNvSpPr>
          <p:nvPr>
            <p:ph type="ftr" sz="quarter" idx="11"/>
          </p:nvPr>
        </p:nvSpPr>
        <p:spPr>
          <a:xfrm>
            <a:off x="1062966" y="6447648"/>
            <a:ext cx="4124060" cy="215900"/>
          </a:xfrm>
          <a:prstGeom prst="rect">
            <a:avLst/>
          </a:prstGeom>
        </p:spPr>
        <p:txBody>
          <a:bodyPr/>
          <a:lstStyle>
            <a:lvl1pPr fontAlgn="auto">
              <a:spcBef>
                <a:spcPts val="0"/>
              </a:spcBef>
              <a:spcAft>
                <a:spcPts val="0"/>
              </a:spcAft>
              <a:defRPr lang="de-DE" sz="1100" kern="1200">
                <a:solidFill>
                  <a:schemeClr val="tx1"/>
                </a:solidFill>
                <a:latin typeface="Arial" charset="0"/>
                <a:ea typeface="Arial" charset="0"/>
                <a:cs typeface="Arial" charset="0"/>
              </a:defRPr>
            </a:lvl1pPr>
          </a:lstStyle>
          <a:p>
            <a:pPr>
              <a:defRPr/>
            </a:pPr>
            <a:r>
              <a:rPr lang="de-DE"/>
              <a:t>Britax EMEA</a:t>
            </a:r>
            <a:endParaRPr lang="de-DE" dirty="0"/>
          </a:p>
        </p:txBody>
      </p:sp>
      <p:grpSp>
        <p:nvGrpSpPr>
          <p:cNvPr id="15" name="Gruppieren 14"/>
          <p:cNvGrpSpPr/>
          <p:nvPr userDrawn="1"/>
        </p:nvGrpSpPr>
        <p:grpSpPr>
          <a:xfrm>
            <a:off x="8162999" y="6381328"/>
            <a:ext cx="1233190" cy="273050"/>
            <a:chOff x="8162999" y="6381328"/>
            <a:chExt cx="1233190" cy="273050"/>
          </a:xfrm>
        </p:grpSpPr>
        <p:pic>
          <p:nvPicPr>
            <p:cNvPr id="18"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62999" y="6403553"/>
              <a:ext cx="606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91364" y="6381328"/>
              <a:ext cx="5048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84225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age 2 column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516240" y="1124745"/>
            <a:ext cx="4343906" cy="4968082"/>
          </a:xfrm>
          <a:prstGeom prst="rect">
            <a:avLst/>
          </a:prstGeom>
        </p:spPr>
        <p:txBody>
          <a:bodyPr/>
          <a:lstStyle>
            <a:lvl1pPr marL="342900" indent="-342900">
              <a:buFont typeface="Arial" pitchFamily="34" charset="0"/>
              <a:buChar char="•"/>
              <a:defRPr sz="2000"/>
            </a:lvl1pPr>
            <a:lvl2pPr marL="715963" indent="-358775">
              <a:buFont typeface="Symbol" pitchFamily="18" charset="2"/>
              <a:buChar cha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5053051" y="1124745"/>
            <a:ext cx="4345612" cy="4968082"/>
          </a:xfrm>
          <a:prstGeom prst="rect">
            <a:avLst/>
          </a:prstGeom>
        </p:spPr>
        <p:txBody>
          <a:bodyPr/>
          <a:lstStyle>
            <a:lvl1pPr marL="342900" indent="-342900">
              <a:buFont typeface="Arial" pitchFamily="34" charset="0"/>
              <a:buChar char="•"/>
              <a:defRPr sz="2000"/>
            </a:lvl1pPr>
            <a:lvl2pPr marL="715963" indent="-358775">
              <a:buFont typeface="Symbol" pitchFamily="18" charset="2"/>
              <a:buChar cha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6" name="Titelplatzhalter 1"/>
          <p:cNvSpPr>
            <a:spLocks noGrp="1"/>
          </p:cNvSpPr>
          <p:nvPr>
            <p:ph type="title" hasCustomPrompt="1"/>
          </p:nvPr>
        </p:nvSpPr>
        <p:spPr>
          <a:xfrm>
            <a:off x="513393" y="268288"/>
            <a:ext cx="8885270" cy="576000"/>
          </a:xfrm>
          <a:prstGeom prst="rect">
            <a:avLst/>
          </a:prstGeom>
          <a:ln>
            <a:noFill/>
          </a:ln>
        </p:spPr>
        <p:txBody>
          <a:bodyPr vert="horz" lIns="91440" tIns="45720" rIns="91440" bIns="45720" rtlCol="0" anchor="t" anchorCtr="0">
            <a:noAutofit/>
          </a:bodyPr>
          <a:lstStyle>
            <a:lvl1pPr>
              <a:defRPr sz="3000" cap="none"/>
            </a:lvl1pPr>
          </a:lstStyle>
          <a:p>
            <a:r>
              <a:rPr lang="de-DE" dirty="0"/>
              <a:t>Titelmasterformat durch klicken bearbeiten</a:t>
            </a:r>
          </a:p>
        </p:txBody>
      </p:sp>
      <p:sp>
        <p:nvSpPr>
          <p:cNvPr id="17" name="Line 19"/>
          <p:cNvSpPr>
            <a:spLocks noChangeShapeType="1"/>
          </p:cNvSpPr>
          <p:nvPr userDrawn="1"/>
        </p:nvSpPr>
        <p:spPr bwMode="auto">
          <a:xfrm>
            <a:off x="513646" y="6309320"/>
            <a:ext cx="8915400" cy="0"/>
          </a:xfrm>
          <a:prstGeom prst="line">
            <a:avLst/>
          </a:prstGeom>
          <a:noFill/>
          <a:ln w="19050" cap="rnd">
            <a:solidFill>
              <a:schemeClr val="bg1">
                <a:lumMod val="50000"/>
              </a:schemeClr>
            </a:solidFill>
            <a:prstDash val="sysDot"/>
            <a:round/>
            <a:headEnd/>
            <a:tailEnd/>
          </a:ln>
          <a:effectLst/>
        </p:spPr>
        <p:txBody>
          <a:bodyPr lIns="99562" tIns="49782" rIns="99562" bIns="49782"/>
          <a:lstStyle/>
          <a:p>
            <a:pPr>
              <a:defRPr/>
            </a:pPr>
            <a:endParaRPr lang="de-DE">
              <a:solidFill>
                <a:srgbClr val="000000"/>
              </a:solidFill>
              <a:latin typeface="+mn-lt"/>
              <a:ea typeface="+mn-ea"/>
              <a:cs typeface="Arial" pitchFamily="34" charset="0"/>
            </a:endParaRPr>
          </a:p>
        </p:txBody>
      </p:sp>
      <p:cxnSp>
        <p:nvCxnSpPr>
          <p:cNvPr id="22" name="Straight Connector 6"/>
          <p:cNvCxnSpPr/>
          <p:nvPr userDrawn="1"/>
        </p:nvCxnSpPr>
        <p:spPr>
          <a:xfrm>
            <a:off x="1060726" y="6482574"/>
            <a:ext cx="0" cy="180975"/>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Foliennummernplatzhalter 5"/>
          <p:cNvSpPr>
            <a:spLocks noGrp="1"/>
          </p:cNvSpPr>
          <p:nvPr>
            <p:ph type="sldNum" sz="quarter" idx="10"/>
          </p:nvPr>
        </p:nvSpPr>
        <p:spPr>
          <a:xfrm>
            <a:off x="508574" y="6447648"/>
            <a:ext cx="579570" cy="215900"/>
          </a:xfrm>
          <a:prstGeom prst="rect">
            <a:avLst/>
          </a:prstGeom>
        </p:spPr>
        <p:txBody>
          <a:bodyPr/>
          <a:lstStyle>
            <a:lvl1pPr>
              <a:defRPr sz="1100">
                <a:solidFill>
                  <a:srgbClr val="626C76"/>
                </a:solidFill>
              </a:defRPr>
            </a:lvl1pPr>
          </a:lstStyle>
          <a:p>
            <a:fld id="{306A3FA1-2220-EB4A-B378-C0A30AA2AC9E}" type="slidenum">
              <a:rPr lang="de-DE" smtClean="0"/>
              <a:pPr/>
              <a:t>‹#›</a:t>
            </a:fld>
            <a:endParaRPr lang="de-DE" dirty="0"/>
          </a:p>
        </p:txBody>
      </p:sp>
      <p:sp>
        <p:nvSpPr>
          <p:cNvPr id="24" name="Fußzeilenplatzhalter 4"/>
          <p:cNvSpPr>
            <a:spLocks noGrp="1"/>
          </p:cNvSpPr>
          <p:nvPr>
            <p:ph type="ftr" sz="quarter" idx="11"/>
          </p:nvPr>
        </p:nvSpPr>
        <p:spPr>
          <a:xfrm>
            <a:off x="1062966" y="6447648"/>
            <a:ext cx="4124060" cy="215900"/>
          </a:xfrm>
          <a:prstGeom prst="rect">
            <a:avLst/>
          </a:prstGeom>
        </p:spPr>
        <p:txBody>
          <a:bodyPr/>
          <a:lstStyle>
            <a:lvl1pPr fontAlgn="auto">
              <a:spcBef>
                <a:spcPts val="0"/>
              </a:spcBef>
              <a:spcAft>
                <a:spcPts val="0"/>
              </a:spcAft>
              <a:defRPr lang="de-DE" sz="1100" kern="1200">
                <a:solidFill>
                  <a:schemeClr val="tx1"/>
                </a:solidFill>
                <a:latin typeface="Arial" charset="0"/>
                <a:ea typeface="Arial" charset="0"/>
                <a:cs typeface="Arial" charset="0"/>
              </a:defRPr>
            </a:lvl1pPr>
          </a:lstStyle>
          <a:p>
            <a:pPr>
              <a:defRPr/>
            </a:pPr>
            <a:r>
              <a:rPr lang="de-DE"/>
              <a:t>Britax EMEA</a:t>
            </a:r>
            <a:endParaRPr lang="de-DE" dirty="0"/>
          </a:p>
        </p:txBody>
      </p:sp>
      <p:grpSp>
        <p:nvGrpSpPr>
          <p:cNvPr id="18" name="Gruppieren 17"/>
          <p:cNvGrpSpPr/>
          <p:nvPr userDrawn="1"/>
        </p:nvGrpSpPr>
        <p:grpSpPr>
          <a:xfrm>
            <a:off x="8162999" y="6381328"/>
            <a:ext cx="1233190" cy="273050"/>
            <a:chOff x="8162999" y="6381328"/>
            <a:chExt cx="1233190" cy="273050"/>
          </a:xfrm>
        </p:grpSpPr>
        <p:pic>
          <p:nvPicPr>
            <p:cNvPr id="19"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62999" y="6403553"/>
              <a:ext cx="606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91364" y="6381328"/>
              <a:ext cx="5048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220349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3 column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520828" y="1124745"/>
            <a:ext cx="2950008" cy="4968082"/>
          </a:xfrm>
          <a:prstGeom prst="rect">
            <a:avLst/>
          </a:prstGeom>
        </p:spPr>
        <p:txBody>
          <a:bodyPr/>
          <a:lstStyle>
            <a:lvl1pPr marL="342900" indent="-342900">
              <a:buFont typeface="Arial" pitchFamily="34" charset="0"/>
              <a:buChar char="•"/>
              <a:defRPr sz="2000"/>
            </a:lvl1pPr>
            <a:lvl2pPr marL="715963" indent="-358775">
              <a:buFont typeface="Symbol" pitchFamily="18" charset="2"/>
              <a:buChar cha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p:txBody>
      </p:sp>
      <p:sp>
        <p:nvSpPr>
          <p:cNvPr id="16" name="Titelplatzhalter 1"/>
          <p:cNvSpPr>
            <a:spLocks noGrp="1"/>
          </p:cNvSpPr>
          <p:nvPr>
            <p:ph type="title" hasCustomPrompt="1"/>
          </p:nvPr>
        </p:nvSpPr>
        <p:spPr>
          <a:xfrm>
            <a:off x="513393" y="268288"/>
            <a:ext cx="8885270" cy="576000"/>
          </a:xfrm>
          <a:prstGeom prst="rect">
            <a:avLst/>
          </a:prstGeom>
          <a:ln>
            <a:noFill/>
          </a:ln>
        </p:spPr>
        <p:txBody>
          <a:bodyPr vert="horz" lIns="91440" tIns="45720" rIns="91440" bIns="45720" rtlCol="0" anchor="t" anchorCtr="0">
            <a:noAutofit/>
          </a:bodyPr>
          <a:lstStyle>
            <a:lvl1pPr>
              <a:defRPr sz="3000" cap="none"/>
            </a:lvl1pPr>
          </a:lstStyle>
          <a:p>
            <a:r>
              <a:rPr lang="de-DE" dirty="0"/>
              <a:t>Titelmasterformat durch klicken bearbeiten</a:t>
            </a:r>
          </a:p>
        </p:txBody>
      </p:sp>
      <p:sp>
        <p:nvSpPr>
          <p:cNvPr id="17" name="Line 19"/>
          <p:cNvSpPr>
            <a:spLocks noChangeShapeType="1"/>
          </p:cNvSpPr>
          <p:nvPr userDrawn="1"/>
        </p:nvSpPr>
        <p:spPr bwMode="auto">
          <a:xfrm>
            <a:off x="513646" y="6309320"/>
            <a:ext cx="8915400" cy="0"/>
          </a:xfrm>
          <a:prstGeom prst="line">
            <a:avLst/>
          </a:prstGeom>
          <a:noFill/>
          <a:ln w="19050" cap="rnd">
            <a:solidFill>
              <a:schemeClr val="bg1">
                <a:lumMod val="50000"/>
              </a:schemeClr>
            </a:solidFill>
            <a:prstDash val="sysDot"/>
            <a:round/>
            <a:headEnd/>
            <a:tailEnd/>
          </a:ln>
          <a:effectLst/>
        </p:spPr>
        <p:txBody>
          <a:bodyPr lIns="99562" tIns="49782" rIns="99562" bIns="49782"/>
          <a:lstStyle/>
          <a:p>
            <a:pPr>
              <a:defRPr/>
            </a:pPr>
            <a:endParaRPr lang="de-DE">
              <a:solidFill>
                <a:srgbClr val="000000"/>
              </a:solidFill>
              <a:latin typeface="+mn-lt"/>
              <a:ea typeface="+mn-ea"/>
              <a:cs typeface="Arial" pitchFamily="34" charset="0"/>
            </a:endParaRPr>
          </a:p>
        </p:txBody>
      </p:sp>
      <p:cxnSp>
        <p:nvCxnSpPr>
          <p:cNvPr id="22" name="Straight Connector 6"/>
          <p:cNvCxnSpPr/>
          <p:nvPr userDrawn="1"/>
        </p:nvCxnSpPr>
        <p:spPr>
          <a:xfrm>
            <a:off x="1060726" y="6482574"/>
            <a:ext cx="0" cy="180975"/>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Foliennummernplatzhalter 5"/>
          <p:cNvSpPr>
            <a:spLocks noGrp="1"/>
          </p:cNvSpPr>
          <p:nvPr>
            <p:ph type="sldNum" sz="quarter" idx="10"/>
          </p:nvPr>
        </p:nvSpPr>
        <p:spPr>
          <a:xfrm>
            <a:off x="508574" y="6447648"/>
            <a:ext cx="579570" cy="215900"/>
          </a:xfrm>
          <a:prstGeom prst="rect">
            <a:avLst/>
          </a:prstGeom>
        </p:spPr>
        <p:txBody>
          <a:bodyPr/>
          <a:lstStyle>
            <a:lvl1pPr>
              <a:defRPr sz="1100">
                <a:solidFill>
                  <a:srgbClr val="626C76"/>
                </a:solidFill>
              </a:defRPr>
            </a:lvl1pPr>
          </a:lstStyle>
          <a:p>
            <a:fld id="{306A3FA1-2220-EB4A-B378-C0A30AA2AC9E}" type="slidenum">
              <a:rPr lang="de-DE" smtClean="0"/>
              <a:pPr/>
              <a:t>‹#›</a:t>
            </a:fld>
            <a:endParaRPr lang="de-DE" dirty="0"/>
          </a:p>
        </p:txBody>
      </p:sp>
      <p:sp>
        <p:nvSpPr>
          <p:cNvPr id="24" name="Fußzeilenplatzhalter 4"/>
          <p:cNvSpPr>
            <a:spLocks noGrp="1"/>
          </p:cNvSpPr>
          <p:nvPr>
            <p:ph type="ftr" sz="quarter" idx="11"/>
          </p:nvPr>
        </p:nvSpPr>
        <p:spPr>
          <a:xfrm>
            <a:off x="1062966" y="6447648"/>
            <a:ext cx="4124060" cy="215900"/>
          </a:xfrm>
          <a:prstGeom prst="rect">
            <a:avLst/>
          </a:prstGeom>
        </p:spPr>
        <p:txBody>
          <a:bodyPr/>
          <a:lstStyle>
            <a:lvl1pPr fontAlgn="auto">
              <a:spcBef>
                <a:spcPts val="0"/>
              </a:spcBef>
              <a:spcAft>
                <a:spcPts val="0"/>
              </a:spcAft>
              <a:defRPr lang="de-DE" sz="1100" kern="1200">
                <a:solidFill>
                  <a:schemeClr val="tx1"/>
                </a:solidFill>
                <a:latin typeface="Arial" charset="0"/>
                <a:ea typeface="Arial" charset="0"/>
                <a:cs typeface="Arial" charset="0"/>
              </a:defRPr>
            </a:lvl1pPr>
          </a:lstStyle>
          <a:p>
            <a:pPr>
              <a:defRPr/>
            </a:pPr>
            <a:r>
              <a:rPr lang="de-DE"/>
              <a:t>Britax EMEA</a:t>
            </a:r>
            <a:endParaRPr lang="de-DE" dirty="0"/>
          </a:p>
        </p:txBody>
      </p:sp>
      <p:sp>
        <p:nvSpPr>
          <p:cNvPr id="21" name="Inhaltsplatzhalter 3"/>
          <p:cNvSpPr>
            <a:spLocks noGrp="1"/>
          </p:cNvSpPr>
          <p:nvPr>
            <p:ph sz="half" idx="12"/>
          </p:nvPr>
        </p:nvSpPr>
        <p:spPr>
          <a:xfrm>
            <a:off x="3548844" y="1124745"/>
            <a:ext cx="2886321" cy="4968082"/>
          </a:xfrm>
          <a:prstGeom prst="rect">
            <a:avLst/>
          </a:prstGeom>
        </p:spPr>
        <p:txBody>
          <a:bodyPr/>
          <a:lstStyle>
            <a:lvl1pPr marL="342900" indent="-342900">
              <a:buFont typeface="Arial" pitchFamily="34" charset="0"/>
              <a:buChar char="•"/>
              <a:defRPr sz="2000"/>
            </a:lvl1pPr>
            <a:lvl2pPr marL="715963" indent="-358775">
              <a:buFont typeface="Symbol" pitchFamily="18" charset="2"/>
              <a:buChar cha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p:txBody>
      </p:sp>
      <p:sp>
        <p:nvSpPr>
          <p:cNvPr id="25" name="Inhaltsplatzhalter 3"/>
          <p:cNvSpPr>
            <a:spLocks noGrp="1"/>
          </p:cNvSpPr>
          <p:nvPr>
            <p:ph sz="half" idx="13"/>
          </p:nvPr>
        </p:nvSpPr>
        <p:spPr>
          <a:xfrm>
            <a:off x="6513173" y="1124745"/>
            <a:ext cx="2886321" cy="4968082"/>
          </a:xfrm>
          <a:prstGeom prst="rect">
            <a:avLst/>
          </a:prstGeom>
        </p:spPr>
        <p:txBody>
          <a:bodyPr/>
          <a:lstStyle>
            <a:lvl1pPr marL="342900" indent="-342900">
              <a:buFont typeface="Arial" pitchFamily="34" charset="0"/>
              <a:buChar char="•"/>
              <a:defRPr sz="2000"/>
            </a:lvl1pPr>
            <a:lvl2pPr marL="715963" indent="-358775">
              <a:buFont typeface="Symbol" pitchFamily="18" charset="2"/>
              <a:buChar cha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p:txBody>
      </p:sp>
      <p:grpSp>
        <p:nvGrpSpPr>
          <p:cNvPr id="18" name="Gruppieren 17"/>
          <p:cNvGrpSpPr/>
          <p:nvPr userDrawn="1"/>
        </p:nvGrpSpPr>
        <p:grpSpPr>
          <a:xfrm>
            <a:off x="8162999" y="6381328"/>
            <a:ext cx="1233190" cy="273050"/>
            <a:chOff x="8162999" y="6381328"/>
            <a:chExt cx="1233190" cy="273050"/>
          </a:xfrm>
        </p:grpSpPr>
        <p:pic>
          <p:nvPicPr>
            <p:cNvPr id="19"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62999" y="6403553"/>
              <a:ext cx="606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91364" y="6381328"/>
              <a:ext cx="5048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4081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7" name="Line 19"/>
          <p:cNvSpPr>
            <a:spLocks noChangeShapeType="1"/>
          </p:cNvSpPr>
          <p:nvPr userDrawn="1"/>
        </p:nvSpPr>
        <p:spPr bwMode="auto">
          <a:xfrm>
            <a:off x="513646" y="6309320"/>
            <a:ext cx="8915400" cy="0"/>
          </a:xfrm>
          <a:prstGeom prst="line">
            <a:avLst/>
          </a:prstGeom>
          <a:noFill/>
          <a:ln w="19050" cap="rnd">
            <a:solidFill>
              <a:schemeClr val="bg1">
                <a:lumMod val="50000"/>
              </a:schemeClr>
            </a:solidFill>
            <a:prstDash val="sysDot"/>
            <a:round/>
            <a:headEnd/>
            <a:tailEnd/>
          </a:ln>
          <a:effectLst/>
        </p:spPr>
        <p:txBody>
          <a:bodyPr lIns="99562" tIns="49782" rIns="99562" bIns="49782"/>
          <a:lstStyle/>
          <a:p>
            <a:pPr>
              <a:defRPr/>
            </a:pPr>
            <a:endParaRPr lang="de-DE">
              <a:solidFill>
                <a:srgbClr val="000000"/>
              </a:solidFill>
              <a:latin typeface="+mn-lt"/>
              <a:ea typeface="+mn-ea"/>
              <a:cs typeface="Arial" pitchFamily="34" charset="0"/>
            </a:endParaRPr>
          </a:p>
        </p:txBody>
      </p:sp>
      <p:cxnSp>
        <p:nvCxnSpPr>
          <p:cNvPr id="22" name="Straight Connector 6"/>
          <p:cNvCxnSpPr/>
          <p:nvPr userDrawn="1"/>
        </p:nvCxnSpPr>
        <p:spPr>
          <a:xfrm>
            <a:off x="1060726" y="6482574"/>
            <a:ext cx="0" cy="180975"/>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Foliennummernplatzhalter 5"/>
          <p:cNvSpPr>
            <a:spLocks noGrp="1"/>
          </p:cNvSpPr>
          <p:nvPr>
            <p:ph type="sldNum" sz="quarter" idx="10"/>
          </p:nvPr>
        </p:nvSpPr>
        <p:spPr>
          <a:xfrm>
            <a:off x="508574" y="6447648"/>
            <a:ext cx="579570" cy="215900"/>
          </a:xfrm>
          <a:prstGeom prst="rect">
            <a:avLst/>
          </a:prstGeom>
        </p:spPr>
        <p:txBody>
          <a:bodyPr/>
          <a:lstStyle>
            <a:lvl1pPr>
              <a:defRPr sz="1100">
                <a:solidFill>
                  <a:srgbClr val="626C76"/>
                </a:solidFill>
              </a:defRPr>
            </a:lvl1pPr>
          </a:lstStyle>
          <a:p>
            <a:fld id="{306A3FA1-2220-EB4A-B378-C0A30AA2AC9E}" type="slidenum">
              <a:rPr lang="de-DE" smtClean="0"/>
              <a:pPr/>
              <a:t>‹#›</a:t>
            </a:fld>
            <a:endParaRPr lang="de-DE" dirty="0"/>
          </a:p>
        </p:txBody>
      </p:sp>
      <p:sp>
        <p:nvSpPr>
          <p:cNvPr id="24" name="Fußzeilenplatzhalter 4"/>
          <p:cNvSpPr>
            <a:spLocks noGrp="1"/>
          </p:cNvSpPr>
          <p:nvPr>
            <p:ph type="ftr" sz="quarter" idx="11"/>
          </p:nvPr>
        </p:nvSpPr>
        <p:spPr>
          <a:xfrm>
            <a:off x="1062966" y="6447648"/>
            <a:ext cx="4124060" cy="215900"/>
          </a:xfrm>
          <a:prstGeom prst="rect">
            <a:avLst/>
          </a:prstGeom>
        </p:spPr>
        <p:txBody>
          <a:bodyPr/>
          <a:lstStyle>
            <a:lvl1pPr fontAlgn="auto">
              <a:spcBef>
                <a:spcPts val="0"/>
              </a:spcBef>
              <a:spcAft>
                <a:spcPts val="0"/>
              </a:spcAft>
              <a:defRPr lang="de-DE" sz="1100" kern="1200">
                <a:solidFill>
                  <a:schemeClr val="tx1"/>
                </a:solidFill>
                <a:latin typeface="Arial" charset="0"/>
                <a:ea typeface="Arial" charset="0"/>
                <a:cs typeface="Arial" charset="0"/>
              </a:defRPr>
            </a:lvl1pPr>
          </a:lstStyle>
          <a:p>
            <a:pPr>
              <a:defRPr/>
            </a:pPr>
            <a:r>
              <a:rPr lang="de-DE"/>
              <a:t>Britax EMEA</a:t>
            </a:r>
            <a:endParaRPr lang="de-DE" dirty="0"/>
          </a:p>
        </p:txBody>
      </p:sp>
      <p:grpSp>
        <p:nvGrpSpPr>
          <p:cNvPr id="13" name="Gruppieren 12"/>
          <p:cNvGrpSpPr/>
          <p:nvPr userDrawn="1"/>
        </p:nvGrpSpPr>
        <p:grpSpPr>
          <a:xfrm>
            <a:off x="8162999" y="6381328"/>
            <a:ext cx="1233190" cy="273050"/>
            <a:chOff x="8162999" y="6381328"/>
            <a:chExt cx="1233190" cy="273050"/>
          </a:xfrm>
        </p:grpSpPr>
        <p:pic>
          <p:nvPicPr>
            <p:cNvPr id="14"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62999" y="6403553"/>
              <a:ext cx="606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91364" y="6381328"/>
              <a:ext cx="5048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110899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62607"/>
      </p:ext>
    </p:extLst>
  </p:cSld>
  <p:clrMap bg1="lt1" tx1="dk1" bg2="lt2" tx2="dk2" accent1="accent1" accent2="accent2" accent3="accent3" accent4="accent4" accent5="accent5" accent6="accent6" hlink="hlink" folHlink="folHlink"/>
  <p:sldLayoutIdLst>
    <p:sldLayoutId id="2147483671" r:id="rId1"/>
    <p:sldLayoutId id="2147483684" r:id="rId2"/>
    <p:sldLayoutId id="2147483660" r:id="rId3"/>
    <p:sldLayoutId id="2147483685" r:id="rId4"/>
    <p:sldLayoutId id="2147483652" r:id="rId5"/>
    <p:sldLayoutId id="2147483653" r:id="rId6"/>
    <p:sldLayoutId id="2147483686" r:id="rId7"/>
    <p:sldLayoutId id="2147483688" r:id="rId8"/>
    <p:sldLayoutId id="2147483687" r:id="rId9"/>
    <p:sldLayoutId id="2147483689" r:id="rId10"/>
    <p:sldLayoutId id="2147483691" r:id="rId11"/>
  </p:sldLayoutIdLst>
  <p:hf hdr="0" dt="0"/>
  <p:txStyles>
    <p:titleStyle>
      <a:lvl1pPr algn="l" defTabSz="457200" rtl="0" eaLnBrk="1" latinLnBrk="0" hangingPunct="1">
        <a:lnSpc>
          <a:spcPct val="80000"/>
        </a:lnSpc>
        <a:spcBef>
          <a:spcPct val="0"/>
        </a:spcBef>
        <a:buNone/>
        <a:defRPr sz="4000" b="0" i="0" u="none" kern="1200" cap="all">
          <a:solidFill>
            <a:schemeClr val="tx1"/>
          </a:solidFill>
          <a:latin typeface="+mj-lt"/>
          <a:ea typeface="+mj-ea"/>
          <a:cs typeface="+mj-cs"/>
        </a:defRPr>
      </a:lvl1pPr>
    </p:titleStyle>
    <p:bodyStyle>
      <a:lvl1pPr marL="342900" indent="-342900" algn="l" defTabSz="457200" rtl="0" eaLnBrk="1" latinLnBrk="0" hangingPunct="1">
        <a:lnSpc>
          <a:spcPts val="2600"/>
        </a:lnSpc>
        <a:spcBef>
          <a:spcPct val="20000"/>
        </a:spcBef>
        <a:buClr>
          <a:schemeClr val="tx2"/>
        </a:buClr>
        <a:buFont typeface="Symbol" charset="2"/>
        <a:buChar char="-"/>
        <a:defRPr sz="2200" kern="1200">
          <a:solidFill>
            <a:schemeClr val="tx1"/>
          </a:solidFill>
          <a:latin typeface="+mn-lt"/>
          <a:ea typeface="+mn-ea"/>
          <a:cs typeface="+mn-cs"/>
        </a:defRPr>
      </a:lvl1pPr>
      <a:lvl2pPr marL="715963" indent="-358775" algn="l" defTabSz="457200" rtl="0" eaLnBrk="1" latinLnBrk="0" hangingPunct="1">
        <a:lnSpc>
          <a:spcPts val="2600"/>
        </a:lnSpc>
        <a:spcBef>
          <a:spcPct val="20000"/>
        </a:spcBef>
        <a:buClr>
          <a:schemeClr val="tx2"/>
        </a:buClr>
        <a:buFont typeface="Arial"/>
        <a:buChar char="•"/>
        <a:defRPr sz="2200" kern="1200">
          <a:solidFill>
            <a:schemeClr val="tx1"/>
          </a:solidFill>
          <a:latin typeface="+mn-lt"/>
          <a:ea typeface="+mn-ea"/>
          <a:cs typeface="+mn-cs"/>
        </a:defRPr>
      </a:lvl2pPr>
      <a:lvl3pPr marL="1073150" indent="-357188" algn="l" defTabSz="457200" rtl="0" eaLnBrk="1" latinLnBrk="0" hangingPunct="1">
        <a:lnSpc>
          <a:spcPts val="2600"/>
        </a:lnSpc>
        <a:spcBef>
          <a:spcPct val="20000"/>
        </a:spcBef>
        <a:buClr>
          <a:schemeClr val="tx2"/>
        </a:buClr>
        <a:buSzPct val="70000"/>
        <a:buFont typeface="Courier New"/>
        <a:buChar char="o"/>
        <a:defRPr sz="2200" kern="1200">
          <a:solidFill>
            <a:schemeClr val="tx1"/>
          </a:solidFill>
          <a:latin typeface="+mn-lt"/>
          <a:ea typeface="+mn-ea"/>
          <a:cs typeface="+mn-cs"/>
        </a:defRPr>
      </a:lvl3pPr>
      <a:lvl4pPr marL="1430338" indent="-357188" algn="l" defTabSz="457200" rtl="0" eaLnBrk="1" latinLnBrk="0" hangingPunct="1">
        <a:lnSpc>
          <a:spcPts val="2600"/>
        </a:lnSpc>
        <a:spcBef>
          <a:spcPct val="20000"/>
        </a:spcBef>
        <a:buClr>
          <a:schemeClr val="tx2"/>
        </a:buClr>
        <a:buFont typeface="Lucida Grande"/>
        <a:buChar char="&gt;"/>
        <a:tabLst/>
        <a:defRPr sz="22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36576" y="1988840"/>
            <a:ext cx="8136904" cy="2123658"/>
          </a:xfrm>
          <a:prstGeom prst="rect">
            <a:avLst/>
          </a:prstGeom>
          <a:noFill/>
        </p:spPr>
        <p:txBody>
          <a:bodyPr wrap="square" rtlCol="0">
            <a:spAutoFit/>
          </a:bodyPr>
          <a:lstStyle/>
          <a:p>
            <a:r>
              <a:rPr lang="de-DE" sz="3600" dirty="0"/>
              <a:t>D-E Plane Assessment</a:t>
            </a:r>
          </a:p>
          <a:p>
            <a:r>
              <a:rPr lang="de-DE" sz="2400" dirty="0" err="1"/>
              <a:t>Explanatory</a:t>
            </a:r>
            <a:r>
              <a:rPr lang="de-DE" sz="2400" dirty="0"/>
              <a:t> </a:t>
            </a:r>
            <a:r>
              <a:rPr lang="de-DE" sz="2400" dirty="0" err="1"/>
              <a:t>notes</a:t>
            </a:r>
            <a:r>
              <a:rPr lang="de-DE" sz="2400" dirty="0"/>
              <a:t> </a:t>
            </a:r>
            <a:r>
              <a:rPr lang="de-DE" sz="2400" dirty="0" err="1"/>
              <a:t>related</a:t>
            </a:r>
            <a:r>
              <a:rPr lang="de-DE" sz="2400" dirty="0"/>
              <a:t> </a:t>
            </a:r>
            <a:r>
              <a:rPr lang="de-DE" sz="2400" dirty="0" err="1"/>
              <a:t>to</a:t>
            </a:r>
            <a:r>
              <a:rPr lang="de-DE" sz="2400" dirty="0"/>
              <a:t> formal </a:t>
            </a:r>
            <a:r>
              <a:rPr lang="de-DE" sz="2400" dirty="0" err="1"/>
              <a:t>documents</a:t>
            </a:r>
            <a:r>
              <a:rPr lang="de-DE" sz="2400" dirty="0"/>
              <a:t> GRSP/2018/ 19 </a:t>
            </a:r>
            <a:r>
              <a:rPr lang="de-DE" sz="2400" dirty="0" err="1"/>
              <a:t>through</a:t>
            </a:r>
            <a:r>
              <a:rPr lang="de-DE" sz="2400" dirty="0"/>
              <a:t> 22 </a:t>
            </a:r>
            <a:r>
              <a:rPr lang="de-DE" sz="2400" dirty="0" err="1"/>
              <a:t>submitted</a:t>
            </a:r>
            <a:r>
              <a:rPr lang="de-DE" sz="2400" dirty="0"/>
              <a:t> </a:t>
            </a:r>
            <a:r>
              <a:rPr lang="de-DE" sz="2400" dirty="0" err="1"/>
              <a:t>by</a:t>
            </a:r>
            <a:r>
              <a:rPr lang="de-DE" sz="2400" dirty="0"/>
              <a:t> Spain @ GRSP 63rd Session </a:t>
            </a:r>
            <a:r>
              <a:rPr lang="de-DE" sz="2400" dirty="0" err="1"/>
              <a:t>supersided</a:t>
            </a:r>
            <a:r>
              <a:rPr lang="de-DE" sz="2400" dirty="0"/>
              <a:t> </a:t>
            </a:r>
            <a:r>
              <a:rPr lang="de-DE" sz="2400" dirty="0" err="1"/>
              <a:t>by</a:t>
            </a:r>
            <a:r>
              <a:rPr lang="de-DE" sz="2400" dirty="0"/>
              <a:t> Inf. </a:t>
            </a:r>
            <a:r>
              <a:rPr lang="de-DE" sz="2400" dirty="0" err="1"/>
              <a:t>Docs</a:t>
            </a:r>
            <a:r>
              <a:rPr lang="de-DE" sz="2400" dirty="0"/>
              <a:t>. GRSP-64-02 </a:t>
            </a:r>
            <a:r>
              <a:rPr lang="de-DE" sz="2400" dirty="0" err="1"/>
              <a:t>to</a:t>
            </a:r>
            <a:r>
              <a:rPr lang="de-DE" sz="2400" dirty="0"/>
              <a:t> GRSP-64-05</a:t>
            </a:r>
            <a:endParaRPr lang="de-DE" sz="3600" dirty="0"/>
          </a:p>
        </p:txBody>
      </p:sp>
      <p:sp>
        <p:nvSpPr>
          <p:cNvPr id="3" name="Rectangle 2">
            <a:extLst>
              <a:ext uri="{FF2B5EF4-FFF2-40B4-BE49-F238E27FC236}">
                <a16:creationId xmlns:a16="http://schemas.microsoft.com/office/drawing/2014/main" id="{13A9B736-1D52-4B4E-80F2-53A450D5355E}"/>
              </a:ext>
            </a:extLst>
          </p:cNvPr>
          <p:cNvSpPr/>
          <p:nvPr/>
        </p:nvSpPr>
        <p:spPr>
          <a:xfrm>
            <a:off x="488504" y="509727"/>
            <a:ext cx="4176464" cy="923330"/>
          </a:xfrm>
          <a:prstGeom prst="rect">
            <a:avLst/>
          </a:prstGeom>
        </p:spPr>
        <p:txBody>
          <a:bodyPr wrap="square">
            <a:spAutoFit/>
          </a:bodyPr>
          <a:lstStyle/>
          <a:p>
            <a:r>
              <a:rPr lang="en-US" dirty="0"/>
              <a:t>Informal Document GRSP-64-06</a:t>
            </a:r>
          </a:p>
          <a:p>
            <a:r>
              <a:rPr lang="en-US" dirty="0"/>
              <a:t>(64th GRSP, 11-14 December 2018, </a:t>
            </a:r>
          </a:p>
          <a:p>
            <a:r>
              <a:rPr lang="en-US" dirty="0"/>
              <a:t>agenda item 19) </a:t>
            </a:r>
          </a:p>
        </p:txBody>
      </p:sp>
    </p:spTree>
    <p:extLst>
      <p:ext uri="{BB962C8B-B14F-4D97-AF65-F5344CB8AC3E}">
        <p14:creationId xmlns:p14="http://schemas.microsoft.com/office/powerpoint/2010/main" val="233805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5507" y="1245466"/>
            <a:ext cx="4999721" cy="4847830"/>
          </a:xfrm>
        </p:spPr>
        <p:txBody>
          <a:bodyPr/>
          <a:lstStyle/>
          <a:p>
            <a:pPr marL="0" indent="0">
              <a:lnSpc>
                <a:spcPct val="100000"/>
              </a:lnSpc>
              <a:buNone/>
            </a:pPr>
            <a:r>
              <a:rPr lang="en-US" sz="1400" dirty="0"/>
              <a:t>6.6.4.4.1.1.</a:t>
            </a:r>
          </a:p>
          <a:p>
            <a:pPr marL="0" indent="0">
              <a:lnSpc>
                <a:spcPct val="100000"/>
              </a:lnSpc>
              <a:buNone/>
            </a:pPr>
            <a:r>
              <a:rPr lang="en-US" sz="1400" dirty="0"/>
              <a:t>Forward facing </a:t>
            </a:r>
            <a:r>
              <a:rPr lang="en-US" sz="1400" dirty="0" err="1"/>
              <a:t>ECRS</a:t>
            </a:r>
            <a:endParaRPr lang="en-US" sz="1400" dirty="0"/>
          </a:p>
          <a:p>
            <a:pPr marL="0" indent="0">
              <a:lnSpc>
                <a:spcPct val="100000"/>
              </a:lnSpc>
              <a:buNone/>
            </a:pPr>
            <a:r>
              <a:rPr lang="en-US" sz="1400" dirty="0"/>
              <a:t>Head excursion: No part of the head of the dummy shall pass beyond the planes BA, DA and </a:t>
            </a:r>
            <a:r>
              <a:rPr lang="en-US" sz="1400" b="1" dirty="0">
                <a:solidFill>
                  <a:srgbClr val="FF0000"/>
                </a:solidFill>
              </a:rPr>
              <a:t>DE</a:t>
            </a:r>
            <a:r>
              <a:rPr lang="en-US" sz="1400" dirty="0"/>
              <a:t>. </a:t>
            </a:r>
          </a:p>
          <a:p>
            <a:pPr marL="0" indent="0">
              <a:lnSpc>
                <a:spcPct val="100000"/>
              </a:lnSpc>
              <a:buNone/>
            </a:pPr>
            <a:endParaRPr lang="en-US" sz="1400" dirty="0"/>
          </a:p>
          <a:p>
            <a:pPr marL="0" indent="0">
              <a:lnSpc>
                <a:spcPct val="100000"/>
              </a:lnSpc>
              <a:buNone/>
            </a:pPr>
            <a:r>
              <a:rPr lang="en-US" sz="1400" dirty="0"/>
              <a:t>Except for booster seats when testing using </a:t>
            </a:r>
            <a:r>
              <a:rPr lang="en-US" sz="1400" b="1" dirty="0"/>
              <a:t>Q10</a:t>
            </a:r>
            <a:r>
              <a:rPr lang="en-US" sz="1400" dirty="0"/>
              <a:t> dummy where: </a:t>
            </a:r>
          </a:p>
          <a:p>
            <a:pPr marL="0" indent="0">
              <a:lnSpc>
                <a:spcPct val="100000"/>
              </a:lnSpc>
              <a:buNone/>
            </a:pPr>
            <a:r>
              <a:rPr lang="en-US" sz="1400" dirty="0"/>
              <a:t>(a) The value in relation to the DA plane is 840 mm; and </a:t>
            </a:r>
          </a:p>
          <a:p>
            <a:pPr marL="0" indent="0">
              <a:lnSpc>
                <a:spcPct val="100000"/>
              </a:lnSpc>
              <a:buNone/>
            </a:pPr>
            <a:r>
              <a:rPr lang="en-US" sz="1400" dirty="0"/>
              <a:t>(b) The value in relation to the BA plane is 550 mm; and </a:t>
            </a:r>
          </a:p>
          <a:p>
            <a:pPr marL="0" indent="0">
              <a:lnSpc>
                <a:spcPct val="100000"/>
              </a:lnSpc>
              <a:buNone/>
            </a:pPr>
            <a:r>
              <a:rPr lang="en-US" sz="1400" dirty="0"/>
              <a:t>(c)The rebound phase is not considered for the assessment of the plane DA and </a:t>
            </a:r>
            <a:r>
              <a:rPr lang="en-US" sz="1400" b="1" dirty="0">
                <a:solidFill>
                  <a:srgbClr val="FF0000"/>
                </a:solidFill>
              </a:rPr>
              <a:t>DE</a:t>
            </a:r>
            <a:r>
              <a:rPr lang="en-US" sz="1400" dirty="0"/>
              <a:t>.       </a:t>
            </a:r>
          </a:p>
          <a:p>
            <a:pPr marL="0" indent="0">
              <a:lnSpc>
                <a:spcPct val="100000"/>
              </a:lnSpc>
              <a:buNone/>
            </a:pPr>
            <a:endParaRPr lang="en-US" sz="1400" dirty="0"/>
          </a:p>
          <a:p>
            <a:pPr marL="0" indent="0">
              <a:lnSpc>
                <a:spcPct val="100000"/>
              </a:lnSpc>
              <a:buNone/>
            </a:pPr>
            <a:r>
              <a:rPr lang="en-US" sz="1400" dirty="0"/>
              <a:t>6.6.4.4.1.2.</a:t>
            </a:r>
          </a:p>
          <a:p>
            <a:pPr marL="0" indent="0">
              <a:lnSpc>
                <a:spcPct val="100000"/>
              </a:lnSpc>
              <a:buNone/>
            </a:pPr>
            <a:r>
              <a:rPr lang="en-US" sz="1400" dirty="0"/>
              <a:t>Rearward-facing </a:t>
            </a:r>
            <a:r>
              <a:rPr lang="en-US" sz="1400" dirty="0" err="1"/>
              <a:t>ECRS</a:t>
            </a:r>
            <a:r>
              <a:rPr lang="en-US" sz="1400" dirty="0"/>
              <a:t> and carrycots:</a:t>
            </a:r>
          </a:p>
          <a:p>
            <a:pPr marL="0" indent="0">
              <a:lnSpc>
                <a:spcPct val="100000"/>
              </a:lnSpc>
              <a:buNone/>
            </a:pPr>
            <a:endParaRPr lang="en-US" sz="1400" dirty="0"/>
          </a:p>
          <a:p>
            <a:pPr marL="0" indent="0">
              <a:lnSpc>
                <a:spcPct val="100000"/>
              </a:lnSpc>
              <a:buNone/>
            </a:pPr>
            <a:r>
              <a:rPr lang="en-US" sz="1400" dirty="0"/>
              <a:t>6.6.4.4.1.2.1.</a:t>
            </a:r>
          </a:p>
          <a:p>
            <a:pPr marL="0" indent="0">
              <a:lnSpc>
                <a:spcPct val="100000"/>
              </a:lnSpc>
              <a:buNone/>
            </a:pPr>
            <a:r>
              <a:rPr lang="en-US" sz="1400" dirty="0"/>
              <a:t>Head excursion: no part of the head of the dummy shall pass beyond the planes FD, FG and </a:t>
            </a:r>
            <a:r>
              <a:rPr lang="en-US" sz="1400" b="1" dirty="0">
                <a:solidFill>
                  <a:srgbClr val="FF0000"/>
                </a:solidFill>
              </a:rPr>
              <a:t>DE</a:t>
            </a:r>
            <a:r>
              <a:rPr lang="en-US" sz="1400" dirty="0"/>
              <a:t>.   </a:t>
            </a:r>
          </a:p>
          <a:p>
            <a:pPr marL="0" indent="0">
              <a:buNone/>
            </a:pPr>
            <a:endParaRPr lang="en-GB"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r>
              <a:rPr lang="en-US" sz="1400" dirty="0"/>
              <a:t> </a:t>
            </a:r>
          </a:p>
          <a:p>
            <a:pPr marL="0" indent="0">
              <a:buNone/>
            </a:pPr>
            <a:r>
              <a:rPr lang="en-US" sz="1400" dirty="0"/>
              <a:t> </a:t>
            </a:r>
          </a:p>
          <a:p>
            <a:endParaRPr lang="en-GB" sz="1400" dirty="0"/>
          </a:p>
        </p:txBody>
      </p:sp>
      <p:sp>
        <p:nvSpPr>
          <p:cNvPr id="3" name="Title 2"/>
          <p:cNvSpPr>
            <a:spLocks noGrp="1"/>
          </p:cNvSpPr>
          <p:nvPr>
            <p:ph type="title"/>
          </p:nvPr>
        </p:nvSpPr>
        <p:spPr>
          <a:xfrm>
            <a:off x="330205" y="126772"/>
            <a:ext cx="9471892" cy="822325"/>
          </a:xfrm>
        </p:spPr>
        <p:txBody>
          <a:bodyPr/>
          <a:lstStyle/>
          <a:p>
            <a:r>
              <a:rPr lang="en-GB" sz="2800" dirty="0"/>
              <a:t>R129 Head Excursion Requirements</a:t>
            </a:r>
          </a:p>
        </p:txBody>
      </p:sp>
      <p:grpSp>
        <p:nvGrpSpPr>
          <p:cNvPr id="5" name="Group 4"/>
          <p:cNvGrpSpPr/>
          <p:nvPr/>
        </p:nvGrpSpPr>
        <p:grpSpPr>
          <a:xfrm>
            <a:off x="5672739" y="1921800"/>
            <a:ext cx="3247747" cy="1928128"/>
            <a:chOff x="5173619" y="1368830"/>
            <a:chExt cx="2474913" cy="1562716"/>
          </a:xfrm>
        </p:grpSpPr>
        <p:pic>
          <p:nvPicPr>
            <p:cNvPr id="1026" name="Picture 2" descr="\\trllimited\individual\afarmer\My Documents\My Pictures\Car_Truck_and_Bus_Libraryhp2jj100_z080_32_477_4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3901" y="1368830"/>
              <a:ext cx="1592589" cy="14022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19" y="2718821"/>
              <a:ext cx="24749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5177336" y="4113309"/>
            <a:ext cx="4624761" cy="2082786"/>
            <a:chOff x="4681828" y="3118737"/>
            <a:chExt cx="3645480" cy="1635746"/>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331" y="3118737"/>
              <a:ext cx="2677490" cy="142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828" y="4547633"/>
              <a:ext cx="3645480" cy="20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8445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888" y="1196752"/>
            <a:ext cx="4238138"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sz="2800" dirty="0"/>
              <a:t>R129 Rearward Facing</a:t>
            </a:r>
          </a:p>
        </p:txBody>
      </p:sp>
      <p:sp>
        <p:nvSpPr>
          <p:cNvPr id="12" name="Rectangle 11"/>
          <p:cNvSpPr/>
          <p:nvPr/>
        </p:nvSpPr>
        <p:spPr>
          <a:xfrm>
            <a:off x="172557" y="2162505"/>
            <a:ext cx="2605278" cy="3009093"/>
          </a:xfrm>
          <a:prstGeom prst="rect">
            <a:avLst/>
          </a:prstGeom>
        </p:spPr>
        <p:txBody>
          <a:bodyPr wrap="square">
            <a:spAutoFit/>
          </a:bodyPr>
          <a:lstStyle/>
          <a:p>
            <a:pPr marL="187194" indent="-187194">
              <a:buFont typeface="Wingdings" panose="05000000000000000000" pitchFamily="2" charset="2"/>
              <a:buChar char="§"/>
            </a:pPr>
            <a:r>
              <a:rPr lang="en-GB" sz="1733" dirty="0">
                <a:latin typeface="Calibri"/>
              </a:rPr>
              <a:t>D-E plane assessment existed in R44 for </a:t>
            </a:r>
            <a:r>
              <a:rPr lang="en-GB" sz="1733" dirty="0" err="1">
                <a:latin typeface="Calibri"/>
              </a:rPr>
              <a:t>RF</a:t>
            </a:r>
            <a:r>
              <a:rPr lang="en-GB" sz="1733" dirty="0">
                <a:latin typeface="Calibri"/>
              </a:rPr>
              <a:t> CRS</a:t>
            </a:r>
          </a:p>
          <a:p>
            <a:r>
              <a:rPr lang="en-GB" sz="1733" dirty="0">
                <a:latin typeface="Calibri"/>
              </a:rPr>
              <a:t> </a:t>
            </a:r>
          </a:p>
          <a:p>
            <a:pPr marL="187194" indent="-187194">
              <a:buFont typeface="Wingdings" panose="05000000000000000000" pitchFamily="2" charset="2"/>
              <a:buChar char="§"/>
            </a:pPr>
            <a:r>
              <a:rPr lang="en-GB" sz="1733" dirty="0">
                <a:latin typeface="Calibri"/>
              </a:rPr>
              <a:t>If dummy’s head crosses D-E plane it would have no protection from CRS</a:t>
            </a:r>
          </a:p>
          <a:p>
            <a:pPr marL="187194" indent="-187194">
              <a:lnSpc>
                <a:spcPct val="150000"/>
              </a:lnSpc>
              <a:buFont typeface="Wingdings" panose="05000000000000000000" pitchFamily="2" charset="2"/>
              <a:buChar char="§"/>
            </a:pPr>
            <a:endParaRPr lang="en-GB" sz="1083" dirty="0">
              <a:latin typeface="Calibri"/>
            </a:endParaRPr>
          </a:p>
          <a:p>
            <a:pPr marL="187194" indent="-187194">
              <a:buFont typeface="Wingdings" panose="05000000000000000000" pitchFamily="2" charset="2"/>
              <a:buChar char="§"/>
            </a:pPr>
            <a:r>
              <a:rPr lang="en-GB" sz="1733" dirty="0">
                <a:latin typeface="Calibri"/>
              </a:rPr>
              <a:t>Understand reason for this D-E plane assessment to apply to </a:t>
            </a:r>
            <a:r>
              <a:rPr lang="en-GB" sz="1733" dirty="0" err="1">
                <a:latin typeface="Calibri"/>
              </a:rPr>
              <a:t>RF</a:t>
            </a:r>
            <a:r>
              <a:rPr lang="en-GB" sz="1733" dirty="0">
                <a:latin typeface="Calibri"/>
              </a:rPr>
              <a:t> CRS </a:t>
            </a:r>
          </a:p>
        </p:txBody>
      </p:sp>
      <p:cxnSp>
        <p:nvCxnSpPr>
          <p:cNvPr id="4" name="Straight Connector 3"/>
          <p:cNvCxnSpPr/>
          <p:nvPr/>
        </p:nvCxnSpPr>
        <p:spPr>
          <a:xfrm>
            <a:off x="4578386" y="1916832"/>
            <a:ext cx="374614" cy="1224136"/>
          </a:xfrm>
          <a:prstGeom prst="line">
            <a:avLst/>
          </a:prstGeom>
          <a:ln w="31750">
            <a:solidFill>
              <a:srgbClr val="FF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986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00472" y="1004991"/>
            <a:ext cx="2605278" cy="2231380"/>
          </a:xfrm>
          <a:prstGeom prst="rect">
            <a:avLst/>
          </a:prstGeom>
          <a:ln>
            <a:solidFill>
              <a:schemeClr val="bg1">
                <a:lumMod val="50000"/>
              </a:schemeClr>
            </a:solidFill>
          </a:ln>
        </p:spPr>
        <p:txBody>
          <a:bodyPr wrap="square">
            <a:spAutoFit/>
          </a:bodyPr>
          <a:lstStyle/>
          <a:p>
            <a:pPr marL="187194" indent="-187194">
              <a:buFont typeface="Wingdings" panose="05000000000000000000" pitchFamily="2" charset="2"/>
              <a:buChar char="§"/>
            </a:pPr>
            <a:r>
              <a:rPr lang="en-GB" sz="1600" dirty="0">
                <a:latin typeface="Calibri"/>
              </a:rPr>
              <a:t>R129 applies D-E plane assessment to Forward Facing ECRS</a:t>
            </a:r>
          </a:p>
          <a:p>
            <a:pPr marL="187194" indent="-187194">
              <a:buFont typeface="Wingdings" panose="05000000000000000000" pitchFamily="2" charset="2"/>
              <a:buChar char="§"/>
            </a:pPr>
            <a:endParaRPr lang="en-GB" sz="1100" dirty="0">
              <a:latin typeface="Calibri"/>
            </a:endParaRPr>
          </a:p>
          <a:p>
            <a:pPr marL="187194" indent="-187194">
              <a:buFont typeface="Wingdings" panose="05000000000000000000" pitchFamily="2" charset="2"/>
              <a:buChar char="§"/>
            </a:pPr>
            <a:r>
              <a:rPr lang="en-GB" sz="1600" dirty="0">
                <a:latin typeface="Calibri"/>
              </a:rPr>
              <a:t>For integral &amp; non-integral CRS dummy’s head often crosses D-E plane - but usually CRS structure (head res) behind </a:t>
            </a:r>
            <a:r>
              <a:rPr lang="en-GB" sz="1600" dirty="0" err="1">
                <a:latin typeface="Calibri"/>
              </a:rPr>
              <a:t>headt</a:t>
            </a:r>
            <a:endParaRPr lang="en-GB" sz="1600" dirty="0">
              <a:latin typeface="Calibri"/>
            </a:endParaRPr>
          </a:p>
        </p:txBody>
      </p:sp>
      <p:sp>
        <p:nvSpPr>
          <p:cNvPr id="2" name="Title 1"/>
          <p:cNvSpPr>
            <a:spLocks noGrp="1"/>
          </p:cNvSpPr>
          <p:nvPr>
            <p:ph type="title"/>
          </p:nvPr>
        </p:nvSpPr>
        <p:spPr/>
        <p:txBody>
          <a:bodyPr/>
          <a:lstStyle/>
          <a:p>
            <a:r>
              <a:rPr lang="en-GB" sz="2800" dirty="0"/>
              <a:t>R129 Forward facing</a:t>
            </a:r>
          </a:p>
        </p:txBody>
      </p:sp>
      <p:sp>
        <p:nvSpPr>
          <p:cNvPr id="7" name="Rectangle 6"/>
          <p:cNvSpPr/>
          <p:nvPr/>
        </p:nvSpPr>
        <p:spPr>
          <a:xfrm>
            <a:off x="3512840" y="1004991"/>
            <a:ext cx="2605278" cy="1597810"/>
          </a:xfrm>
          <a:prstGeom prst="rect">
            <a:avLst/>
          </a:prstGeom>
          <a:ln>
            <a:solidFill>
              <a:schemeClr val="bg1">
                <a:lumMod val="65000"/>
              </a:schemeClr>
            </a:solidFill>
          </a:ln>
        </p:spPr>
        <p:txBody>
          <a:bodyPr wrap="square">
            <a:spAutoFit/>
          </a:bodyPr>
          <a:lstStyle/>
          <a:p>
            <a:pPr marL="187194" indent="-187194">
              <a:buFont typeface="Wingdings" panose="05000000000000000000" pitchFamily="2" charset="2"/>
              <a:buChar char="§"/>
            </a:pPr>
            <a:r>
              <a:rPr lang="en-GB" sz="1600" dirty="0">
                <a:latin typeface="Calibri"/>
              </a:rPr>
              <a:t>CRS headrest material drop tested for energy absorption properties</a:t>
            </a:r>
            <a:endParaRPr lang="en-GB" sz="1733" dirty="0">
              <a:latin typeface="Calibri"/>
            </a:endParaRPr>
          </a:p>
          <a:p>
            <a:pPr marL="187194" indent="-187194">
              <a:buFont typeface="Wingdings" panose="05000000000000000000" pitchFamily="2" charset="2"/>
              <a:buChar char="§"/>
            </a:pPr>
            <a:endParaRPr lang="en-GB" sz="1733" dirty="0">
              <a:latin typeface="Calibri"/>
            </a:endParaRPr>
          </a:p>
          <a:p>
            <a:pPr marL="187194" indent="-187194">
              <a:buFont typeface="Wingdings" panose="05000000000000000000" pitchFamily="2" charset="2"/>
              <a:buChar char="§"/>
            </a:pPr>
            <a:endParaRPr lang="en-GB" sz="1300" dirty="0">
              <a:latin typeface="Calibri"/>
            </a:endParaRPr>
          </a:p>
          <a:p>
            <a:pPr marL="187194" indent="-187194">
              <a:lnSpc>
                <a:spcPct val="150000"/>
              </a:lnSpc>
              <a:buFont typeface="Wingdings" panose="05000000000000000000" pitchFamily="2" charset="2"/>
              <a:buChar char="§"/>
            </a:pPr>
            <a:endParaRPr lang="en-GB" sz="1300" dirty="0">
              <a:latin typeface="Calibri"/>
            </a:endParaRPr>
          </a:p>
        </p:txBody>
      </p:sp>
      <p:pic>
        <p:nvPicPr>
          <p:cNvPr id="3" name="Image 2"/>
          <p:cNvPicPr>
            <a:picLocks noChangeAspect="1"/>
          </p:cNvPicPr>
          <p:nvPr/>
        </p:nvPicPr>
        <p:blipFill>
          <a:blip r:embed="rId2"/>
          <a:stretch>
            <a:fillRect/>
          </a:stretch>
        </p:blipFill>
        <p:spPr>
          <a:xfrm>
            <a:off x="502088" y="3899249"/>
            <a:ext cx="3154768" cy="2525638"/>
          </a:xfrm>
          <a:prstGeom prst="rect">
            <a:avLst/>
          </a:prstGeom>
        </p:spPr>
      </p:pic>
      <p:cxnSp>
        <p:nvCxnSpPr>
          <p:cNvPr id="5" name="Connecteur droit 4"/>
          <p:cNvCxnSpPr/>
          <p:nvPr/>
        </p:nvCxnSpPr>
        <p:spPr>
          <a:xfrm>
            <a:off x="776536" y="3810784"/>
            <a:ext cx="432048" cy="848487"/>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116" y="3884762"/>
            <a:ext cx="3079569" cy="2554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471493" y="3591472"/>
            <a:ext cx="454210" cy="307777"/>
          </a:xfrm>
          <a:prstGeom prst="rect">
            <a:avLst/>
          </a:prstGeom>
          <a:noFill/>
        </p:spPr>
        <p:txBody>
          <a:bodyPr wrap="square" rtlCol="0">
            <a:spAutoFit/>
          </a:bodyPr>
          <a:lstStyle/>
          <a:p>
            <a:r>
              <a:rPr lang="fr-FR" sz="1400" b="1" dirty="0"/>
              <a:t>D</a:t>
            </a:r>
          </a:p>
        </p:txBody>
      </p:sp>
      <p:sp>
        <p:nvSpPr>
          <p:cNvPr id="15" name="ZoneTexte 14"/>
          <p:cNvSpPr txBox="1"/>
          <p:nvPr/>
        </p:nvSpPr>
        <p:spPr>
          <a:xfrm>
            <a:off x="1028564" y="4625239"/>
            <a:ext cx="360040" cy="307777"/>
          </a:xfrm>
          <a:prstGeom prst="rect">
            <a:avLst/>
          </a:prstGeom>
          <a:noFill/>
        </p:spPr>
        <p:txBody>
          <a:bodyPr wrap="square" rtlCol="0">
            <a:spAutoFit/>
          </a:bodyPr>
          <a:lstStyle/>
          <a:p>
            <a:r>
              <a:rPr lang="fr-FR" sz="1400" b="1" dirty="0">
                <a:solidFill>
                  <a:schemeClr val="tx1">
                    <a:lumMod val="50000"/>
                  </a:schemeClr>
                </a:solidFill>
              </a:rPr>
              <a:t>E</a:t>
            </a:r>
          </a:p>
        </p:txBody>
      </p:sp>
      <p:sp>
        <p:nvSpPr>
          <p:cNvPr id="19" name="Rectangle 18"/>
          <p:cNvSpPr/>
          <p:nvPr/>
        </p:nvSpPr>
        <p:spPr>
          <a:xfrm>
            <a:off x="6902661" y="1004991"/>
            <a:ext cx="2899805" cy="2390141"/>
          </a:xfrm>
          <a:prstGeom prst="rect">
            <a:avLst/>
          </a:prstGeom>
          <a:ln>
            <a:solidFill>
              <a:schemeClr val="bg1">
                <a:lumMod val="65000"/>
              </a:schemeClr>
            </a:solidFill>
          </a:ln>
        </p:spPr>
        <p:txBody>
          <a:bodyPr wrap="square">
            <a:spAutoFit/>
          </a:bodyPr>
          <a:lstStyle/>
          <a:p>
            <a:pPr marL="187194" indent="-187194">
              <a:buFont typeface="Wingdings" panose="05000000000000000000" pitchFamily="2" charset="2"/>
              <a:buChar char="§"/>
            </a:pPr>
            <a:r>
              <a:rPr lang="en-US" sz="1600" dirty="0">
                <a:solidFill>
                  <a:schemeClr val="tx1">
                    <a:lumMod val="75000"/>
                  </a:schemeClr>
                </a:solidFill>
              </a:rPr>
              <a:t>Forward Facing CRS will usually have a headrest to protect the child’s head from contact with the vehicle</a:t>
            </a:r>
          </a:p>
          <a:p>
            <a:pPr marL="187194" indent="-187194">
              <a:buFont typeface="Wingdings" panose="05000000000000000000" pitchFamily="2" charset="2"/>
              <a:buChar char="§"/>
            </a:pPr>
            <a:r>
              <a:rPr lang="en-GB" sz="1733" u="sng" dirty="0">
                <a:latin typeface="Calibri"/>
              </a:rPr>
              <a:t>TSG proposal </a:t>
            </a:r>
          </a:p>
          <a:p>
            <a:pPr marL="644394" lvl="1" indent="-187194">
              <a:buFont typeface="Wingdings" panose="05000000000000000000" pitchFamily="2" charset="2"/>
              <a:buChar char="§"/>
            </a:pPr>
            <a:r>
              <a:rPr lang="en-US" sz="1733" dirty="0">
                <a:latin typeface="Calibri"/>
              </a:rPr>
              <a:t>Only check D-E plane for rearward facing CRS tests (as per R44)</a:t>
            </a:r>
            <a:endParaRPr lang="en-GB" sz="1733" dirty="0">
              <a:latin typeface="Calibri"/>
            </a:endParaRPr>
          </a:p>
        </p:txBody>
      </p:sp>
      <p:sp>
        <p:nvSpPr>
          <p:cNvPr id="20" name="Flèche droite 19"/>
          <p:cNvSpPr/>
          <p:nvPr/>
        </p:nvSpPr>
        <p:spPr>
          <a:xfrm rot="16200000" flipH="1">
            <a:off x="4285191" y="3027957"/>
            <a:ext cx="1138029" cy="499954"/>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lèche droite 20"/>
          <p:cNvSpPr/>
          <p:nvPr/>
        </p:nvSpPr>
        <p:spPr>
          <a:xfrm rot="16200000" flipH="1">
            <a:off x="1470584" y="3364128"/>
            <a:ext cx="583663" cy="360040"/>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769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7" grpId="0" animBg="1"/>
      <p:bldP spid="14" grpId="0"/>
      <p:bldP spid="15" grpId="0"/>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36207" y="3202177"/>
            <a:ext cx="2034858" cy="1692386"/>
          </a:xfrm>
          <a:prstGeom prst="rect">
            <a:avLst/>
          </a:prstGeom>
          <a:noFill/>
        </p:spPr>
        <p:txBody>
          <a:bodyPr wrap="square" rtlCol="0">
            <a:spAutoFit/>
          </a:bodyPr>
          <a:lstStyle/>
          <a:p>
            <a:pPr algn="ctr"/>
            <a:endParaRPr lang="en-GB" sz="1733" b="1" dirty="0">
              <a:solidFill>
                <a:prstClr val="white"/>
              </a:solidFill>
            </a:endParaRPr>
          </a:p>
          <a:p>
            <a:pPr algn="ctr"/>
            <a:endParaRPr lang="en-GB" sz="1733" b="1" dirty="0">
              <a:solidFill>
                <a:prstClr val="white"/>
              </a:solidFill>
            </a:endParaRPr>
          </a:p>
          <a:p>
            <a:pPr algn="ctr"/>
            <a:r>
              <a:rPr lang="en-GB" sz="1733" dirty="0">
                <a:solidFill>
                  <a:prstClr val="white"/>
                </a:solidFill>
              </a:rPr>
              <a:t>Only check D-E plane for rearward facing CRS tests</a:t>
            </a:r>
          </a:p>
          <a:p>
            <a:pPr algn="ctr"/>
            <a:r>
              <a:rPr lang="en-GB" sz="1733" dirty="0">
                <a:solidFill>
                  <a:prstClr val="white"/>
                </a:solidFill>
              </a:rPr>
              <a:t> (as per R44)</a:t>
            </a:r>
          </a:p>
        </p:txBody>
      </p:sp>
      <p:sp>
        <p:nvSpPr>
          <p:cNvPr id="2" name="Title 1"/>
          <p:cNvSpPr>
            <a:spLocks noGrp="1"/>
          </p:cNvSpPr>
          <p:nvPr>
            <p:ph type="title"/>
          </p:nvPr>
        </p:nvSpPr>
        <p:spPr/>
        <p:txBody>
          <a:bodyPr/>
          <a:lstStyle/>
          <a:p>
            <a:r>
              <a:rPr lang="en-GB" sz="2800" dirty="0"/>
              <a:t>R129 PROPOSAL</a:t>
            </a:r>
          </a:p>
        </p:txBody>
      </p:sp>
      <p:sp>
        <p:nvSpPr>
          <p:cNvPr id="3" name="2 Rectángulo"/>
          <p:cNvSpPr/>
          <p:nvPr/>
        </p:nvSpPr>
        <p:spPr>
          <a:xfrm>
            <a:off x="400692" y="908720"/>
            <a:ext cx="8735551" cy="4524315"/>
          </a:xfrm>
          <a:prstGeom prst="rect">
            <a:avLst/>
          </a:prstGeom>
        </p:spPr>
        <p:txBody>
          <a:bodyPr wrap="square">
            <a:spAutoFit/>
          </a:bodyPr>
          <a:lstStyle/>
          <a:p>
            <a:r>
              <a:rPr lang="en-US" b="1" u="sng" dirty="0"/>
              <a:t>Proposal for the 00 and 01 series of amendments</a:t>
            </a:r>
          </a:p>
          <a:p>
            <a:endParaRPr lang="en-US" dirty="0"/>
          </a:p>
          <a:p>
            <a:r>
              <a:rPr lang="en-US" dirty="0"/>
              <a:t>Paragraph 6.6.4.4.1.1., amend to read:</a:t>
            </a:r>
          </a:p>
          <a:p>
            <a:endParaRPr lang="en-US" dirty="0"/>
          </a:p>
          <a:p>
            <a:r>
              <a:rPr lang="en-US" dirty="0"/>
              <a:t>"6.6.4.4.1.1. Forward facing Enhanced Child Restraint Systems </a:t>
            </a:r>
          </a:p>
          <a:p>
            <a:r>
              <a:rPr lang="en-US" dirty="0"/>
              <a:t> 			Head excursion: No part of the head of the dummy shall pass beyond 			the planes BA, DA and DE as defined in Figure 1 below. </a:t>
            </a:r>
          </a:p>
          <a:p>
            <a:endParaRPr lang="en-US" dirty="0"/>
          </a:p>
          <a:p>
            <a:r>
              <a:rPr lang="en-US" dirty="0"/>
              <a:t>			This shall be judged up to 300 </a:t>
            </a:r>
            <a:r>
              <a:rPr lang="en-US" dirty="0" err="1"/>
              <a:t>ms</a:t>
            </a:r>
            <a:r>
              <a:rPr lang="en-US" dirty="0"/>
              <a:t> or the moment that the dummy has 			come to a definitive standstill whatever occurs first. </a:t>
            </a:r>
          </a:p>
          <a:p>
            <a:endParaRPr lang="en-US" dirty="0"/>
          </a:p>
          <a:p>
            <a:r>
              <a:rPr lang="en-US" dirty="0"/>
              <a:t>			</a:t>
            </a:r>
            <a:r>
              <a:rPr lang="en-US" b="1" dirty="0"/>
              <a:t>For all forward facing Enhanced Child Restraint Systems, the 				head of 	the dummy may pass beyond the DE plane, if there is 				part of the child 	restraint structure, i.e. head pad or backrest, 				behind the head of the dummy, at the point the head passes the 			DE plane."</a:t>
            </a:r>
          </a:p>
        </p:txBody>
      </p:sp>
    </p:spTree>
    <p:extLst>
      <p:ext uri="{BB962C8B-B14F-4D97-AF65-F5344CB8AC3E}">
        <p14:creationId xmlns:p14="http://schemas.microsoft.com/office/powerpoint/2010/main" val="352416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36207" y="3202177"/>
            <a:ext cx="2034858" cy="1692386"/>
          </a:xfrm>
          <a:prstGeom prst="rect">
            <a:avLst/>
          </a:prstGeom>
          <a:noFill/>
        </p:spPr>
        <p:txBody>
          <a:bodyPr wrap="square" rtlCol="0">
            <a:spAutoFit/>
          </a:bodyPr>
          <a:lstStyle/>
          <a:p>
            <a:pPr algn="ctr"/>
            <a:endParaRPr lang="en-GB" sz="1733" b="1" dirty="0">
              <a:solidFill>
                <a:prstClr val="white"/>
              </a:solidFill>
            </a:endParaRPr>
          </a:p>
          <a:p>
            <a:pPr algn="ctr"/>
            <a:endParaRPr lang="en-GB" sz="1733" b="1" dirty="0">
              <a:solidFill>
                <a:prstClr val="white"/>
              </a:solidFill>
            </a:endParaRPr>
          </a:p>
          <a:p>
            <a:pPr algn="ctr"/>
            <a:r>
              <a:rPr lang="en-GB" sz="1733" dirty="0">
                <a:solidFill>
                  <a:prstClr val="white"/>
                </a:solidFill>
              </a:rPr>
              <a:t>Only check D-E plane for rearward facing CRS tests</a:t>
            </a:r>
          </a:p>
          <a:p>
            <a:pPr algn="ctr"/>
            <a:r>
              <a:rPr lang="en-GB" sz="1733" dirty="0">
                <a:solidFill>
                  <a:prstClr val="white"/>
                </a:solidFill>
              </a:rPr>
              <a:t> (as per R44)</a:t>
            </a:r>
          </a:p>
        </p:txBody>
      </p:sp>
      <p:sp>
        <p:nvSpPr>
          <p:cNvPr id="2" name="Title 1"/>
          <p:cNvSpPr>
            <a:spLocks noGrp="1"/>
          </p:cNvSpPr>
          <p:nvPr>
            <p:ph type="title"/>
          </p:nvPr>
        </p:nvSpPr>
        <p:spPr/>
        <p:txBody>
          <a:bodyPr/>
          <a:lstStyle/>
          <a:p>
            <a:r>
              <a:rPr lang="en-GB" sz="2800" dirty="0"/>
              <a:t>R129 PROPOSAL</a:t>
            </a:r>
          </a:p>
        </p:txBody>
      </p:sp>
      <p:sp>
        <p:nvSpPr>
          <p:cNvPr id="3" name="2 Rectángulo"/>
          <p:cNvSpPr/>
          <p:nvPr/>
        </p:nvSpPr>
        <p:spPr>
          <a:xfrm>
            <a:off x="400692" y="836712"/>
            <a:ext cx="8735551" cy="5262979"/>
          </a:xfrm>
          <a:prstGeom prst="rect">
            <a:avLst/>
          </a:prstGeom>
        </p:spPr>
        <p:txBody>
          <a:bodyPr wrap="square">
            <a:spAutoFit/>
          </a:bodyPr>
          <a:lstStyle/>
          <a:p>
            <a:r>
              <a:rPr lang="en-US" sz="1600" b="1" u="sng" dirty="0"/>
              <a:t>Proposal for the 02 and 03series of amendments</a:t>
            </a:r>
          </a:p>
          <a:p>
            <a:endParaRPr lang="en-GB" sz="1600" dirty="0"/>
          </a:p>
          <a:p>
            <a:r>
              <a:rPr lang="en-GB" sz="1600" dirty="0"/>
              <a:t>Paragraph 6.6.4.4.1.1., amend to read</a:t>
            </a:r>
            <a:r>
              <a:rPr lang="en-GB" sz="1600" i="1" dirty="0"/>
              <a:t>:</a:t>
            </a:r>
          </a:p>
          <a:p>
            <a:endParaRPr lang="en-US" sz="1600" dirty="0"/>
          </a:p>
          <a:p>
            <a:pPr algn="just"/>
            <a:r>
              <a:rPr lang="en-GB" sz="1600" dirty="0"/>
              <a:t>6.6.4.4.1.1. 	Forward facing Enhanced Child Restraint Systems </a:t>
            </a:r>
            <a:endParaRPr lang="en-US" sz="1600" dirty="0"/>
          </a:p>
          <a:p>
            <a:pPr algn="just"/>
            <a:r>
              <a:rPr lang="en-GB" sz="1600" dirty="0"/>
              <a:t> 			Head excursion: No part of the head of the dummy shall pass beyond 					the planes BA DA DE as defined in Figure 1 below. </a:t>
            </a:r>
          </a:p>
          <a:p>
            <a:pPr algn="just"/>
            <a:endParaRPr lang="en-US" sz="1600" dirty="0"/>
          </a:p>
          <a:p>
            <a:pPr algn="just"/>
            <a:r>
              <a:rPr lang="en-GB" sz="1600" dirty="0"/>
              <a:t>			This shall be judged up to 300 </a:t>
            </a:r>
            <a:r>
              <a:rPr lang="en-GB" sz="1600" dirty="0" err="1"/>
              <a:t>ms</a:t>
            </a:r>
            <a:r>
              <a:rPr lang="en-GB" sz="1600" dirty="0"/>
              <a:t> or the moment that the dummy has 					come to a definitive standstill whatever occurs first. </a:t>
            </a:r>
          </a:p>
          <a:p>
            <a:pPr algn="just"/>
            <a:endParaRPr lang="en-US" sz="1600" dirty="0"/>
          </a:p>
          <a:p>
            <a:pPr algn="just"/>
            <a:r>
              <a:rPr lang="en-GB" sz="1600" i="1" dirty="0"/>
              <a:t>			</a:t>
            </a:r>
            <a:r>
              <a:rPr lang="en-GB" sz="1600" dirty="0"/>
              <a:t>Except for booster seats when testing using Q10 dummy where: </a:t>
            </a:r>
            <a:endParaRPr lang="en-US" sz="1600" dirty="0"/>
          </a:p>
          <a:p>
            <a:pPr algn="just"/>
            <a:r>
              <a:rPr lang="en-GB" sz="1600" dirty="0"/>
              <a:t> 			(a)  The value in relation to the DA plane is 840 mm; and </a:t>
            </a:r>
            <a:endParaRPr lang="en-US" sz="1600" dirty="0"/>
          </a:p>
          <a:p>
            <a:pPr algn="just"/>
            <a:r>
              <a:rPr lang="en-GB" sz="1600" dirty="0"/>
              <a:t> 			(b) The value in relation to the BA plane is 550 mm; and </a:t>
            </a:r>
            <a:endParaRPr lang="en-US" sz="1600" dirty="0"/>
          </a:p>
          <a:p>
            <a:pPr algn="just"/>
            <a:r>
              <a:rPr lang="en-GB" sz="1600" dirty="0"/>
              <a:t> 			(c) The rebound phase is not considered for the assessment of the 					plane DA and DE.    </a:t>
            </a:r>
          </a:p>
          <a:p>
            <a:pPr algn="just"/>
            <a:endParaRPr lang="en-US" sz="1600" dirty="0"/>
          </a:p>
          <a:p>
            <a:pPr algn="just"/>
            <a:r>
              <a:rPr lang="en-GB" sz="1600" i="1" dirty="0"/>
              <a:t> </a:t>
            </a:r>
            <a:r>
              <a:rPr lang="en-GB" sz="1600" b="1" dirty="0"/>
              <a:t> 			For all forward facing Enhanced Child Restraint Systems, the 					head of the dummy may pass beyond the DE plane, if there is part 				of the child restraint structure, i.e. head pad or backrest, behind 					the head of the dummy, at the point the head passes the DE plane. </a:t>
            </a:r>
            <a:endParaRPr lang="en-US" sz="1600" dirty="0"/>
          </a:p>
        </p:txBody>
      </p:sp>
    </p:spTree>
    <p:extLst>
      <p:ext uri="{BB962C8B-B14F-4D97-AF65-F5344CB8AC3E}">
        <p14:creationId xmlns:p14="http://schemas.microsoft.com/office/powerpoint/2010/main" val="335293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36207" y="3202177"/>
            <a:ext cx="2034858" cy="1692386"/>
          </a:xfrm>
          <a:prstGeom prst="rect">
            <a:avLst/>
          </a:prstGeom>
          <a:noFill/>
        </p:spPr>
        <p:txBody>
          <a:bodyPr wrap="square" rtlCol="0">
            <a:spAutoFit/>
          </a:bodyPr>
          <a:lstStyle/>
          <a:p>
            <a:pPr algn="ctr"/>
            <a:endParaRPr lang="en-GB" sz="1733" b="1" dirty="0">
              <a:solidFill>
                <a:prstClr val="white"/>
              </a:solidFill>
            </a:endParaRPr>
          </a:p>
          <a:p>
            <a:pPr algn="ctr"/>
            <a:endParaRPr lang="en-GB" sz="1733" b="1" dirty="0">
              <a:solidFill>
                <a:prstClr val="white"/>
              </a:solidFill>
            </a:endParaRPr>
          </a:p>
          <a:p>
            <a:pPr algn="ctr"/>
            <a:r>
              <a:rPr lang="en-GB" sz="1733" dirty="0">
                <a:solidFill>
                  <a:prstClr val="white"/>
                </a:solidFill>
              </a:rPr>
              <a:t>Only check D-E plane for rearward facing CRS tests</a:t>
            </a:r>
          </a:p>
          <a:p>
            <a:pPr algn="ctr"/>
            <a:r>
              <a:rPr lang="en-GB" sz="1733" dirty="0">
                <a:solidFill>
                  <a:prstClr val="white"/>
                </a:solidFill>
              </a:rPr>
              <a:t> (as per R44)</a:t>
            </a:r>
          </a:p>
        </p:txBody>
      </p:sp>
      <p:sp>
        <p:nvSpPr>
          <p:cNvPr id="2" name="Title 1"/>
          <p:cNvSpPr>
            <a:spLocks noGrp="1"/>
          </p:cNvSpPr>
          <p:nvPr>
            <p:ph type="title"/>
          </p:nvPr>
        </p:nvSpPr>
        <p:spPr/>
        <p:txBody>
          <a:bodyPr/>
          <a:lstStyle/>
          <a:p>
            <a:r>
              <a:rPr lang="en-GB" sz="2800" dirty="0"/>
              <a:t>R129 PROPOSAL</a:t>
            </a:r>
          </a:p>
        </p:txBody>
      </p:sp>
      <p:sp>
        <p:nvSpPr>
          <p:cNvPr id="3" name="2 Rectángulo"/>
          <p:cNvSpPr/>
          <p:nvPr/>
        </p:nvSpPr>
        <p:spPr>
          <a:xfrm>
            <a:off x="400692" y="836712"/>
            <a:ext cx="8735551" cy="4247317"/>
          </a:xfrm>
          <a:prstGeom prst="rect">
            <a:avLst/>
          </a:prstGeom>
        </p:spPr>
        <p:txBody>
          <a:bodyPr wrap="square">
            <a:spAutoFit/>
          </a:bodyPr>
          <a:lstStyle/>
          <a:p>
            <a:r>
              <a:rPr lang="en-US" b="1" u="sng" dirty="0"/>
              <a:t>Justification</a:t>
            </a:r>
          </a:p>
          <a:p>
            <a:endParaRPr lang="en-GB" dirty="0"/>
          </a:p>
          <a:p>
            <a:r>
              <a:rPr lang="en-GB" dirty="0"/>
              <a:t>1.	The assessment of the DE plane only applies to rearward facing Child Restraint 	Systems (CRS) in UN Regulation No. 44. The DE plane assessment 	remains relevant for rearward 	facing child restraints in UN Regulation No. 129. </a:t>
            </a:r>
            <a:endParaRPr lang="en-US" dirty="0"/>
          </a:p>
          <a:p>
            <a:endParaRPr lang="en-GB" dirty="0"/>
          </a:p>
          <a:p>
            <a:r>
              <a:rPr lang="en-GB" dirty="0"/>
              <a:t>2.	For forward facing child restraints, there is often structure of the child restraint, 	(either 	head pad or backrest) behind the head of the dummy at the point the 	DE plane is passed. 	The energy absorption properties of this structure will 	have been tested using the test 	method described in UN Regulation No. 	129. Therefore this structure would provide 	protection to the child’s head.</a:t>
            </a:r>
            <a:endParaRPr lang="en-US" dirty="0"/>
          </a:p>
          <a:p>
            <a:endParaRPr lang="en-GB" dirty="0"/>
          </a:p>
          <a:p>
            <a:r>
              <a:rPr lang="en-GB" dirty="0"/>
              <a:t>3.	It is therefore not necessary to assess the DE plane for forward facing </a:t>
            </a:r>
            <a:r>
              <a:rPr lang="en-GB"/>
              <a:t>child 	restraints that maintain </a:t>
            </a:r>
            <a:r>
              <a:rPr lang="en-GB" dirty="0"/>
              <a:t>structure of the child restraint behind the head of </a:t>
            </a:r>
            <a:r>
              <a:rPr lang="en-GB"/>
              <a:t>the 	dummy</a:t>
            </a:r>
            <a:r>
              <a:rPr lang="en-GB" dirty="0"/>
              <a:t>.</a:t>
            </a:r>
            <a:endParaRPr lang="en-US" dirty="0"/>
          </a:p>
        </p:txBody>
      </p:sp>
    </p:spTree>
    <p:extLst>
      <p:ext uri="{BB962C8B-B14F-4D97-AF65-F5344CB8AC3E}">
        <p14:creationId xmlns:p14="http://schemas.microsoft.com/office/powerpoint/2010/main" val="3318683115"/>
      </p:ext>
    </p:extLst>
  </p:cSld>
  <p:clrMapOvr>
    <a:masterClrMapping/>
  </p:clrMapOvr>
</p:sld>
</file>

<file path=ppt/theme/theme1.xml><?xml version="1.0" encoding="utf-8"?>
<a:theme xmlns:a="http://schemas.openxmlformats.org/drawingml/2006/main" name="03_Britax Master_Template_INTERNAL USE ONLY">
  <a:themeElements>
    <a:clrScheme name="Britax2">
      <a:dk1>
        <a:srgbClr val="626C76"/>
      </a:dk1>
      <a:lt1>
        <a:srgbClr val="FFFFFF"/>
      </a:lt1>
      <a:dk2>
        <a:srgbClr val="D50C2D"/>
      </a:dk2>
      <a:lt2>
        <a:srgbClr val="E5E8EB"/>
      </a:lt2>
      <a:accent1>
        <a:srgbClr val="7B6A58"/>
      </a:accent1>
      <a:accent2>
        <a:srgbClr val="C3BA99"/>
      </a:accent2>
      <a:accent3>
        <a:srgbClr val="E5E0D9"/>
      </a:accent3>
      <a:accent4>
        <a:srgbClr val="D50C2D"/>
      </a:accent4>
      <a:accent5>
        <a:srgbClr val="BED73B"/>
      </a:accent5>
      <a:accent6>
        <a:srgbClr val="54C8E8"/>
      </a:accent6>
      <a:hlink>
        <a:srgbClr val="892890"/>
      </a:hlink>
      <a:folHlink>
        <a:srgbClr val="FFE32A"/>
      </a:folHlink>
    </a:clrScheme>
    <a:fontScheme name="Benutzerdefiniert 1">
      <a:majorFont>
        <a:latin typeface="Helvetica"/>
        <a:ea typeface=""/>
        <a:cs typeface=""/>
      </a:majorFont>
      <a:minorFont>
        <a:latin typeface="Helvetic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0_00_004_NEW_Britax_Master_Template_INTERNAL USE" id="{A2C1F9F9-DDEB-4E89-9ED2-057A97CA5248}" vid="{CE9F7454-C69B-444D-BB83-0052962757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a37375475c9478bb172ecb4cbaba10a xmlns="942dcd24-cbb4-4cdb-8ae5-514c9761265b">
      <Terms xmlns="http://schemas.microsoft.com/office/infopath/2007/PartnerControls"/>
    </ia37375475c9478bb172ecb4cbaba10a>
    <TaxCatchAll xmlns="1e9ec718-9767-489a-bedd-b8a0d888e315"/>
    <g67672bc8442426e992677afcc6d9d32 xmlns="942dcd24-cbb4-4cdb-8ae5-514c9761265b">
      <Terms xmlns="http://schemas.microsoft.com/office/infopath/2007/PartnerControls"/>
    </g67672bc8442426e992677afcc6d9d32>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F81575007B944B8F5CD24A4C722975" ma:contentTypeVersion="6" ma:contentTypeDescription="Create a new document." ma:contentTypeScope="" ma:versionID="3a0c1e6f35dd4baacb0ed36fedaacda2">
  <xsd:schema xmlns:xsd="http://www.w3.org/2001/XMLSchema" xmlns:xs="http://www.w3.org/2001/XMLSchema" xmlns:p="http://schemas.microsoft.com/office/2006/metadata/properties" xmlns:ns2="942dcd24-cbb4-4cdb-8ae5-514c9761265b" xmlns:ns3="1e9ec718-9767-489a-bedd-b8a0d888e315" targetNamespace="http://schemas.microsoft.com/office/2006/metadata/properties" ma:root="true" ma:fieldsID="6b0529ef11f20fd7a2b916de2c004783" ns2:_="" ns3:_="">
    <xsd:import namespace="942dcd24-cbb4-4cdb-8ae5-514c9761265b"/>
    <xsd:import namespace="1e9ec718-9767-489a-bedd-b8a0d888e315"/>
    <xsd:element name="properties">
      <xsd:complexType>
        <xsd:sequence>
          <xsd:element name="documentManagement">
            <xsd:complexType>
              <xsd:all>
                <xsd:element ref="ns2:g67672bc8442426e992677afcc6d9d32" minOccurs="0"/>
                <xsd:element ref="ns3:TaxCatchAll" minOccurs="0"/>
                <xsd:element ref="ns2:ia37375475c9478bb172ecb4cbaba10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dcd24-cbb4-4cdb-8ae5-514c9761265b" elementFormDefault="qualified">
    <xsd:import namespace="http://schemas.microsoft.com/office/2006/documentManagement/types"/>
    <xsd:import namespace="http://schemas.microsoft.com/office/infopath/2007/PartnerControls"/>
    <xsd:element name="g67672bc8442426e992677afcc6d9d32" ma:index="9" nillable="true" ma:taxonomy="true" ma:internalName="g67672bc8442426e992677afcc6d9d32" ma:taxonomyFieldName="RegionLocation" ma:displayName="RegionLocation" ma:default="" ma:fieldId="{067672bc-8442-426e-9926-77afcc6d9d32}" ma:sspId="a5386d05-9f45-41cd-b724-04b1e57a39e5" ma:termSetId="acd49718-2980-413e-9d30-d9dc135c22d9" ma:anchorId="00000000-0000-0000-0000-000000000000" ma:open="false" ma:isKeyword="false">
      <xsd:complexType>
        <xsd:sequence>
          <xsd:element ref="pc:Terms" minOccurs="0" maxOccurs="1"/>
        </xsd:sequence>
      </xsd:complexType>
    </xsd:element>
    <xsd:element name="ia37375475c9478bb172ecb4cbaba10a" ma:index="12" nillable="true" ma:taxonomy="true" ma:internalName="ia37375475c9478bb172ecb4cbaba10a" ma:taxonomyFieldName="PolicyCategory" ma:displayName="PolicyCategory" ma:default="" ma:fieldId="{2a373754-75c9-478b-b172-ecb4cbaba10a}" ma:sspId="a5386d05-9f45-41cd-b724-04b1e57a39e5" ma:termSetId="234b6901-520a-43ee-8fbb-ac32d505733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9ec718-9767-489a-bedd-b8a0d888e31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a12834b-e11a-48ae-8413-2e1b1529133d}" ma:internalName="TaxCatchAll" ma:showField="CatchAllData" ma:web="942dcd24-cbb4-4cdb-8ae5-514c976126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FC5B46-8A47-4C74-BC55-3382A9E3F0A2}">
  <ds:schemaRefs>
    <ds:schemaRef ds:uri="http://schemas.microsoft.com/sharepoint/v3/contenttype/forms"/>
  </ds:schemaRefs>
</ds:datastoreItem>
</file>

<file path=customXml/itemProps2.xml><?xml version="1.0" encoding="utf-8"?>
<ds:datastoreItem xmlns:ds="http://schemas.openxmlformats.org/officeDocument/2006/customXml" ds:itemID="{5EC33E7D-8857-42A5-A1D3-BB3887A761A4}">
  <ds:schemaRefs>
    <ds:schemaRef ds:uri="http://purl.org/dc/terms/"/>
    <ds:schemaRef ds:uri="1e9ec718-9767-489a-bedd-b8a0d888e315"/>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942dcd24-cbb4-4cdb-8ae5-514c9761265b"/>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8A836B-6EF4-4286-A5A3-79331F4BC0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2dcd24-cbb4-4cdb-8ae5-514c9761265b"/>
    <ds:schemaRef ds:uri="1e9ec718-9767-489a-bedd-b8a0d888e3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242</TotalTime>
  <Words>387</Words>
  <Application>Microsoft Office PowerPoint</Application>
  <PresentationFormat>A4 Paper (210x297 mm)</PresentationFormat>
  <Paragraphs>98</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Lucida Grande</vt:lpstr>
      <vt:lpstr>Arial</vt:lpstr>
      <vt:lpstr>Calibri</vt:lpstr>
      <vt:lpstr>Courier New</vt:lpstr>
      <vt:lpstr>Helvetica</vt:lpstr>
      <vt:lpstr>Symbol</vt:lpstr>
      <vt:lpstr>Wingdings</vt:lpstr>
      <vt:lpstr>03_Britax Master_Template_INTERNAL USE ONLY</vt:lpstr>
      <vt:lpstr>PowerPoint Presentation</vt:lpstr>
      <vt:lpstr>R129 Head Excursion Requirements</vt:lpstr>
      <vt:lpstr>R129 Rearward Facing</vt:lpstr>
      <vt:lpstr>R129 Forward facing</vt:lpstr>
      <vt:lpstr>R129 PROPOSAL</vt:lpstr>
      <vt:lpstr>R129 PROPOSAL</vt:lpstr>
      <vt:lpstr>R129 PROPOSAL</vt:lpstr>
    </vt:vector>
  </TitlesOfParts>
  <Company>BRITAX RÖMER Kindersicherheit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Schabert, Natalie</dc:creator>
  <cp:lastModifiedBy>Edoardo Gianotti</cp:lastModifiedBy>
  <cp:revision>19</cp:revision>
  <cp:lastPrinted>2014-09-24T07:10:57Z</cp:lastPrinted>
  <dcterms:created xsi:type="dcterms:W3CDTF">2018-04-19T12:10:05Z</dcterms:created>
  <dcterms:modified xsi:type="dcterms:W3CDTF">2018-11-27T13:14:31Z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0x010100C0F81575007B944B8F5CD24A4C722975</vt:lpwstr>
  </property>
  <property fmtid="{D5CDD505-2E9C-101B-9397-08002B2CF9AE}" pid="3" name="RegionLocation">
    <vt:lpwstr/>
  </property>
  <property fmtid="{D5CDD505-2E9C-101B-9397-08002B2CF9AE}" pid="4" name="PolicyCategory">
    <vt:lpwstr/>
  </property>
</Properties>
</file>