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7.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61" r:id="rId2"/>
    <p:sldMasterId id="2147483675" r:id="rId3"/>
    <p:sldMasterId id="2147483697" r:id="rId4"/>
    <p:sldMasterId id="2147483727" r:id="rId5"/>
    <p:sldMasterId id="2147483765" r:id="rId6"/>
    <p:sldMasterId id="2147483810" r:id="rId7"/>
    <p:sldMasterId id="2147483862" r:id="rId8"/>
  </p:sldMasterIdLst>
  <p:notesMasterIdLst>
    <p:notesMasterId r:id="rId18"/>
  </p:notesMasterIdLst>
  <p:handoutMasterIdLst>
    <p:handoutMasterId r:id="rId19"/>
  </p:handoutMasterIdLst>
  <p:sldIdLst>
    <p:sldId id="502" r:id="rId9"/>
    <p:sldId id="595" r:id="rId10"/>
    <p:sldId id="600" r:id="rId11"/>
    <p:sldId id="603" r:id="rId12"/>
    <p:sldId id="604" r:id="rId13"/>
    <p:sldId id="607" r:id="rId14"/>
    <p:sldId id="596" r:id="rId15"/>
    <p:sldId id="602" r:id="rId16"/>
    <p:sldId id="598" r:id="rId17"/>
  </p:sldIdLst>
  <p:sldSz cx="9144000" cy="6858000" type="screen4x3"/>
  <p:notesSz cx="6797675" cy="9926638"/>
  <p:defaultTextStyle>
    <a:defPPr>
      <a:defRPr lang="es-ES"/>
    </a:defPPr>
    <a:lvl1pPr algn="l" rtl="0" eaLnBrk="0" fontAlgn="base" hangingPunct="0">
      <a:spcBef>
        <a:spcPct val="0"/>
      </a:spcBef>
      <a:spcAft>
        <a:spcPct val="0"/>
      </a:spcAft>
      <a:defRPr kern="1200">
        <a:solidFill>
          <a:srgbClr val="807570"/>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rgbClr val="807570"/>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rgbClr val="807570"/>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rgbClr val="807570"/>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rgbClr val="807570"/>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rgbClr val="807570"/>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rgbClr val="807570"/>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rgbClr val="807570"/>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rgbClr val="807570"/>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09">
          <p15:clr>
            <a:srgbClr val="A4A3A4"/>
          </p15:clr>
        </p15:guide>
        <p15:guide id="2" orient="horz" pos="3657">
          <p15:clr>
            <a:srgbClr val="A4A3A4"/>
          </p15:clr>
        </p15:guide>
        <p15:guide id="3" pos="249">
          <p15:clr>
            <a:srgbClr val="A4A3A4"/>
          </p15:clr>
        </p15:guide>
        <p15:guide id="4" pos="17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00"/>
    <a:srgbClr val="FC6500"/>
    <a:srgbClr val="7B5C4E"/>
    <a:srgbClr val="E9E6E5"/>
    <a:srgbClr val="FF6600"/>
    <a:srgbClr val="F2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76" autoAdjust="0"/>
    <p:restoredTop sz="99278" autoAdjust="0"/>
  </p:normalViewPr>
  <p:slideViewPr>
    <p:cSldViewPr>
      <p:cViewPr varScale="1">
        <p:scale>
          <a:sx n="114" d="100"/>
          <a:sy n="114" d="100"/>
        </p:scale>
        <p:origin x="1872" y="114"/>
      </p:cViewPr>
      <p:guideLst>
        <p:guide orient="horz" pos="709"/>
        <p:guide orient="horz" pos="3657"/>
        <p:guide pos="249"/>
        <p:guide pos="174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4A47FAD-1CD4-4591-BA5E-ECAF0C6684EE}"/>
              </a:ext>
            </a:extLst>
          </p:cNvPr>
          <p:cNvSpPr>
            <a:spLocks noGrp="1" noChangeArrowheads="1"/>
          </p:cNvSpPr>
          <p:nvPr>
            <p:ph type="hdr" sz="quarter"/>
          </p:nvPr>
        </p:nvSpPr>
        <p:spPr bwMode="auto">
          <a:xfrm>
            <a:off x="0" y="0"/>
            <a:ext cx="2944813" cy="498475"/>
          </a:xfrm>
          <a:prstGeom prst="rect">
            <a:avLst/>
          </a:prstGeom>
          <a:noFill/>
          <a:ln>
            <a:noFill/>
          </a:ln>
          <a:extLst/>
        </p:spPr>
        <p:txBody>
          <a:bodyPr vert="horz" wrap="square" lIns="91348" tIns="45677" rIns="91348" bIns="45677" numCol="1" anchor="t" anchorCtr="0" compatLnSpc="1">
            <a:prstTxWarp prst="textNoShape">
              <a:avLst/>
            </a:prstTxWarp>
          </a:bodyPr>
          <a:lstStyle>
            <a:lvl1pPr algn="l" defTabSz="914290" eaLnBrk="1" hangingPunct="1">
              <a:spcBef>
                <a:spcPct val="0"/>
              </a:spcBef>
              <a:defRPr sz="1300">
                <a:solidFill>
                  <a:schemeClr val="tx1"/>
                </a:solidFill>
                <a:latin typeface="Arial" charset="0"/>
                <a:cs typeface="Arial" charset="0"/>
              </a:defRPr>
            </a:lvl1pPr>
          </a:lstStyle>
          <a:p>
            <a:pPr>
              <a:defRPr/>
            </a:pPr>
            <a:endParaRPr lang="es-ES"/>
          </a:p>
        </p:txBody>
      </p:sp>
      <p:sp>
        <p:nvSpPr>
          <p:cNvPr id="44035" name="Rectangle 3">
            <a:extLst>
              <a:ext uri="{FF2B5EF4-FFF2-40B4-BE49-F238E27FC236}">
                <a16:creationId xmlns:a16="http://schemas.microsoft.com/office/drawing/2014/main" id="{7ACE5213-347A-418D-B272-82C670724075}"/>
              </a:ext>
            </a:extLst>
          </p:cNvPr>
          <p:cNvSpPr>
            <a:spLocks noGrp="1" noChangeArrowheads="1"/>
          </p:cNvSpPr>
          <p:nvPr>
            <p:ph type="dt" sz="quarter" idx="1"/>
          </p:nvPr>
        </p:nvSpPr>
        <p:spPr bwMode="auto">
          <a:xfrm>
            <a:off x="3849688" y="0"/>
            <a:ext cx="2946400" cy="498475"/>
          </a:xfrm>
          <a:prstGeom prst="rect">
            <a:avLst/>
          </a:prstGeom>
          <a:noFill/>
          <a:ln>
            <a:noFill/>
          </a:ln>
          <a:extLst/>
        </p:spPr>
        <p:txBody>
          <a:bodyPr vert="horz" wrap="square" lIns="91348" tIns="45677" rIns="91348" bIns="45677" numCol="1" anchor="t" anchorCtr="0" compatLnSpc="1">
            <a:prstTxWarp prst="textNoShape">
              <a:avLst/>
            </a:prstTxWarp>
          </a:bodyPr>
          <a:lstStyle>
            <a:lvl1pPr algn="r" defTabSz="914290" eaLnBrk="1" hangingPunct="1">
              <a:spcBef>
                <a:spcPct val="0"/>
              </a:spcBef>
              <a:defRPr sz="1300">
                <a:solidFill>
                  <a:schemeClr val="tx1"/>
                </a:solidFill>
                <a:latin typeface="Arial" charset="0"/>
                <a:cs typeface="Arial" charset="0"/>
              </a:defRPr>
            </a:lvl1pPr>
          </a:lstStyle>
          <a:p>
            <a:pPr>
              <a:defRPr/>
            </a:pPr>
            <a:endParaRPr lang="es-ES"/>
          </a:p>
        </p:txBody>
      </p:sp>
      <p:sp>
        <p:nvSpPr>
          <p:cNvPr id="44036" name="Rectangle 4">
            <a:extLst>
              <a:ext uri="{FF2B5EF4-FFF2-40B4-BE49-F238E27FC236}">
                <a16:creationId xmlns:a16="http://schemas.microsoft.com/office/drawing/2014/main" id="{58B1CA24-5B32-40BB-B611-2112BC9310B6}"/>
              </a:ext>
            </a:extLst>
          </p:cNvPr>
          <p:cNvSpPr>
            <a:spLocks noGrp="1" noChangeArrowheads="1"/>
          </p:cNvSpPr>
          <p:nvPr>
            <p:ph type="ftr" sz="quarter" idx="2"/>
          </p:nvPr>
        </p:nvSpPr>
        <p:spPr bwMode="auto">
          <a:xfrm>
            <a:off x="0" y="9426575"/>
            <a:ext cx="2944813" cy="498475"/>
          </a:xfrm>
          <a:prstGeom prst="rect">
            <a:avLst/>
          </a:prstGeom>
          <a:noFill/>
          <a:ln>
            <a:noFill/>
          </a:ln>
          <a:extLst/>
        </p:spPr>
        <p:txBody>
          <a:bodyPr vert="horz" wrap="square" lIns="91348" tIns="45677" rIns="91348" bIns="45677" numCol="1" anchor="b" anchorCtr="0" compatLnSpc="1">
            <a:prstTxWarp prst="textNoShape">
              <a:avLst/>
            </a:prstTxWarp>
          </a:bodyPr>
          <a:lstStyle>
            <a:lvl1pPr algn="l" defTabSz="914290" eaLnBrk="1" hangingPunct="1">
              <a:spcBef>
                <a:spcPct val="0"/>
              </a:spcBef>
              <a:defRPr sz="1300">
                <a:solidFill>
                  <a:schemeClr val="tx1"/>
                </a:solidFill>
                <a:latin typeface="Arial" charset="0"/>
                <a:cs typeface="Arial" charset="0"/>
              </a:defRPr>
            </a:lvl1pPr>
          </a:lstStyle>
          <a:p>
            <a:pPr>
              <a:defRPr/>
            </a:pPr>
            <a:endParaRPr lang="es-ES"/>
          </a:p>
        </p:txBody>
      </p:sp>
      <p:sp>
        <p:nvSpPr>
          <p:cNvPr id="44037" name="Rectangle 5">
            <a:extLst>
              <a:ext uri="{FF2B5EF4-FFF2-40B4-BE49-F238E27FC236}">
                <a16:creationId xmlns:a16="http://schemas.microsoft.com/office/drawing/2014/main" id="{29CB0470-BFEC-4278-92B4-FEA5D8E04321}"/>
              </a:ext>
            </a:extLst>
          </p:cNvPr>
          <p:cNvSpPr>
            <a:spLocks noGrp="1" noChangeArrowheads="1"/>
          </p:cNvSpPr>
          <p:nvPr>
            <p:ph type="sldNum" sz="quarter" idx="3"/>
          </p:nvPr>
        </p:nvSpPr>
        <p:spPr bwMode="auto">
          <a:xfrm>
            <a:off x="3849688" y="9426575"/>
            <a:ext cx="2946400" cy="498475"/>
          </a:xfrm>
          <a:prstGeom prst="rect">
            <a:avLst/>
          </a:prstGeom>
          <a:noFill/>
          <a:ln>
            <a:noFill/>
          </a:ln>
          <a:extLst/>
        </p:spPr>
        <p:txBody>
          <a:bodyPr vert="horz" wrap="square" lIns="91348" tIns="45677" rIns="91348" bIns="45677" numCol="1" anchor="b" anchorCtr="0" compatLnSpc="1">
            <a:prstTxWarp prst="textNoShape">
              <a:avLst/>
            </a:prstTxWarp>
          </a:bodyPr>
          <a:lstStyle>
            <a:lvl1pPr algn="r" defTabSz="912813" eaLnBrk="1" hangingPunct="1">
              <a:defRPr sz="1300">
                <a:solidFill>
                  <a:schemeClr val="tx1"/>
                </a:solidFill>
              </a:defRPr>
            </a:lvl1pPr>
          </a:lstStyle>
          <a:p>
            <a:fld id="{1EA4F900-B5A7-4B8F-BD1E-BD5D248C5752}" type="slidenum">
              <a:rPr lang="es-ES" altLang="fr-FR"/>
              <a:pPr/>
              <a:t>‹#›</a:t>
            </a:fld>
            <a:endParaRPr lang="es-ES"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F216347-03B1-453F-8AFB-B840ADFEF850}"/>
              </a:ext>
            </a:extLst>
          </p:cNvPr>
          <p:cNvSpPr>
            <a:spLocks noGrp="1" noChangeArrowheads="1"/>
          </p:cNvSpPr>
          <p:nvPr>
            <p:ph type="hdr" sz="quarter"/>
          </p:nvPr>
        </p:nvSpPr>
        <p:spPr bwMode="auto">
          <a:xfrm>
            <a:off x="0" y="0"/>
            <a:ext cx="2944813" cy="498475"/>
          </a:xfrm>
          <a:prstGeom prst="rect">
            <a:avLst/>
          </a:prstGeom>
          <a:noFill/>
          <a:ln>
            <a:noFill/>
          </a:ln>
          <a:extLst/>
        </p:spPr>
        <p:txBody>
          <a:bodyPr vert="horz" wrap="square" lIns="91348" tIns="45677" rIns="91348" bIns="45677" numCol="1" anchor="t" anchorCtr="0" compatLnSpc="1">
            <a:prstTxWarp prst="textNoShape">
              <a:avLst/>
            </a:prstTxWarp>
          </a:bodyPr>
          <a:lstStyle>
            <a:lvl1pPr algn="l" defTabSz="914290" eaLnBrk="1" hangingPunct="1">
              <a:spcBef>
                <a:spcPct val="0"/>
              </a:spcBef>
              <a:defRPr sz="1300">
                <a:solidFill>
                  <a:schemeClr val="tx1"/>
                </a:solidFill>
                <a:latin typeface="Arial" charset="0"/>
                <a:cs typeface="Arial" charset="0"/>
              </a:defRPr>
            </a:lvl1pPr>
          </a:lstStyle>
          <a:p>
            <a:pPr>
              <a:defRPr/>
            </a:pPr>
            <a:endParaRPr lang="es-ES"/>
          </a:p>
        </p:txBody>
      </p:sp>
      <p:sp>
        <p:nvSpPr>
          <p:cNvPr id="20483" name="Rectangle 3">
            <a:extLst>
              <a:ext uri="{FF2B5EF4-FFF2-40B4-BE49-F238E27FC236}">
                <a16:creationId xmlns:a16="http://schemas.microsoft.com/office/drawing/2014/main" id="{EAAE3560-DBA5-4941-BD0A-F60B6B380EFE}"/>
              </a:ext>
            </a:extLst>
          </p:cNvPr>
          <p:cNvSpPr>
            <a:spLocks noGrp="1" noChangeArrowheads="1"/>
          </p:cNvSpPr>
          <p:nvPr>
            <p:ph type="dt" idx="1"/>
          </p:nvPr>
        </p:nvSpPr>
        <p:spPr bwMode="auto">
          <a:xfrm>
            <a:off x="3849688" y="0"/>
            <a:ext cx="2946400" cy="498475"/>
          </a:xfrm>
          <a:prstGeom prst="rect">
            <a:avLst/>
          </a:prstGeom>
          <a:noFill/>
          <a:ln>
            <a:noFill/>
          </a:ln>
          <a:extLst/>
        </p:spPr>
        <p:txBody>
          <a:bodyPr vert="horz" wrap="square" lIns="91348" tIns="45677" rIns="91348" bIns="45677" numCol="1" anchor="t" anchorCtr="0" compatLnSpc="1">
            <a:prstTxWarp prst="textNoShape">
              <a:avLst/>
            </a:prstTxWarp>
          </a:bodyPr>
          <a:lstStyle>
            <a:lvl1pPr algn="r" defTabSz="914290" eaLnBrk="1" hangingPunct="1">
              <a:spcBef>
                <a:spcPct val="0"/>
              </a:spcBef>
              <a:defRPr sz="1300">
                <a:solidFill>
                  <a:schemeClr val="tx1"/>
                </a:solidFill>
                <a:latin typeface="Arial" charset="0"/>
                <a:cs typeface="Arial" charset="0"/>
              </a:defRPr>
            </a:lvl1pPr>
          </a:lstStyle>
          <a:p>
            <a:pPr>
              <a:defRPr/>
            </a:pPr>
            <a:endParaRPr lang="es-ES"/>
          </a:p>
        </p:txBody>
      </p:sp>
      <p:sp>
        <p:nvSpPr>
          <p:cNvPr id="18436" name="Rectangle 4">
            <a:extLst>
              <a:ext uri="{FF2B5EF4-FFF2-40B4-BE49-F238E27FC236}">
                <a16:creationId xmlns:a16="http://schemas.microsoft.com/office/drawing/2014/main" id="{DD4CE8FA-D1D8-4D64-99FE-D7A496F22683}"/>
              </a:ext>
            </a:extLst>
          </p:cNvPr>
          <p:cNvSpPr>
            <a:spLocks noRot="1" noChangeArrowheads="1" noTextEdit="1"/>
          </p:cNvSpPr>
          <p:nvPr>
            <p:ph type="sldImg" idx="2"/>
          </p:nvPr>
        </p:nvSpPr>
        <p:spPr bwMode="auto">
          <a:xfrm>
            <a:off x="920750" y="747713"/>
            <a:ext cx="4957763" cy="3717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a:extLst>
              <a:ext uri="{FF2B5EF4-FFF2-40B4-BE49-F238E27FC236}">
                <a16:creationId xmlns:a16="http://schemas.microsoft.com/office/drawing/2014/main" id="{5E4B48BD-CB54-4211-92F8-174417858853}"/>
              </a:ext>
            </a:extLst>
          </p:cNvPr>
          <p:cNvSpPr>
            <a:spLocks noGrp="1" noChangeArrowheads="1"/>
          </p:cNvSpPr>
          <p:nvPr>
            <p:ph type="body" sz="quarter" idx="3"/>
          </p:nvPr>
        </p:nvSpPr>
        <p:spPr bwMode="auto">
          <a:xfrm>
            <a:off x="681038" y="4714875"/>
            <a:ext cx="5435600" cy="4464050"/>
          </a:xfrm>
          <a:prstGeom prst="rect">
            <a:avLst/>
          </a:prstGeom>
          <a:noFill/>
          <a:ln>
            <a:noFill/>
          </a:ln>
          <a:extLst/>
        </p:spPr>
        <p:txBody>
          <a:bodyPr vert="horz" wrap="square" lIns="91348" tIns="45677" rIns="91348" bIns="45677"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0486" name="Rectangle 6">
            <a:extLst>
              <a:ext uri="{FF2B5EF4-FFF2-40B4-BE49-F238E27FC236}">
                <a16:creationId xmlns:a16="http://schemas.microsoft.com/office/drawing/2014/main" id="{94B6E0A4-D7DA-4E73-98A5-6C616D9893CC}"/>
              </a:ext>
            </a:extLst>
          </p:cNvPr>
          <p:cNvSpPr>
            <a:spLocks noGrp="1" noChangeArrowheads="1"/>
          </p:cNvSpPr>
          <p:nvPr>
            <p:ph type="ftr" sz="quarter" idx="4"/>
          </p:nvPr>
        </p:nvSpPr>
        <p:spPr bwMode="auto">
          <a:xfrm>
            <a:off x="0" y="9426575"/>
            <a:ext cx="2944813" cy="498475"/>
          </a:xfrm>
          <a:prstGeom prst="rect">
            <a:avLst/>
          </a:prstGeom>
          <a:noFill/>
          <a:ln>
            <a:noFill/>
          </a:ln>
          <a:extLst/>
        </p:spPr>
        <p:txBody>
          <a:bodyPr vert="horz" wrap="square" lIns="91348" tIns="45677" rIns="91348" bIns="45677" numCol="1" anchor="b" anchorCtr="0" compatLnSpc="1">
            <a:prstTxWarp prst="textNoShape">
              <a:avLst/>
            </a:prstTxWarp>
          </a:bodyPr>
          <a:lstStyle>
            <a:lvl1pPr algn="l" defTabSz="914290" eaLnBrk="1" hangingPunct="1">
              <a:spcBef>
                <a:spcPct val="0"/>
              </a:spcBef>
              <a:defRPr sz="1300">
                <a:solidFill>
                  <a:schemeClr val="tx1"/>
                </a:solidFill>
                <a:latin typeface="Arial" charset="0"/>
                <a:cs typeface="Arial" charset="0"/>
              </a:defRPr>
            </a:lvl1pPr>
          </a:lstStyle>
          <a:p>
            <a:pPr>
              <a:defRPr/>
            </a:pPr>
            <a:endParaRPr lang="es-ES"/>
          </a:p>
        </p:txBody>
      </p:sp>
      <p:sp>
        <p:nvSpPr>
          <p:cNvPr id="20487" name="Rectangle 7">
            <a:extLst>
              <a:ext uri="{FF2B5EF4-FFF2-40B4-BE49-F238E27FC236}">
                <a16:creationId xmlns:a16="http://schemas.microsoft.com/office/drawing/2014/main" id="{376F4D00-BA08-4422-9529-694DC81BDA18}"/>
              </a:ext>
            </a:extLst>
          </p:cNvPr>
          <p:cNvSpPr>
            <a:spLocks noGrp="1" noChangeArrowheads="1"/>
          </p:cNvSpPr>
          <p:nvPr>
            <p:ph type="sldNum" sz="quarter" idx="5"/>
          </p:nvPr>
        </p:nvSpPr>
        <p:spPr bwMode="auto">
          <a:xfrm>
            <a:off x="3849688" y="9426575"/>
            <a:ext cx="2946400" cy="498475"/>
          </a:xfrm>
          <a:prstGeom prst="rect">
            <a:avLst/>
          </a:prstGeom>
          <a:noFill/>
          <a:ln>
            <a:noFill/>
          </a:ln>
          <a:extLst/>
        </p:spPr>
        <p:txBody>
          <a:bodyPr vert="horz" wrap="square" lIns="91348" tIns="45677" rIns="91348" bIns="45677" numCol="1" anchor="b" anchorCtr="0" compatLnSpc="1">
            <a:prstTxWarp prst="textNoShape">
              <a:avLst/>
            </a:prstTxWarp>
          </a:bodyPr>
          <a:lstStyle>
            <a:lvl1pPr algn="r" defTabSz="912813" eaLnBrk="1" hangingPunct="1">
              <a:defRPr sz="1300">
                <a:solidFill>
                  <a:schemeClr val="tx1"/>
                </a:solidFill>
              </a:defRPr>
            </a:lvl1pPr>
          </a:lstStyle>
          <a:p>
            <a:fld id="{4A567253-FC7E-4EE8-950F-F118F8CA0033}" type="slidenum">
              <a:rPr lang="es-ES" altLang="fr-FR"/>
              <a:pPr/>
              <a:t>‹#›</a:t>
            </a:fld>
            <a:endParaRPr lang="es-ES"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331655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74659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2226413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386751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637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352931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93643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08374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90069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210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78446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9251535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117346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944704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35722590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929434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5630795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6832046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09101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135745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9486983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24777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036102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3979938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1543395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0914141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5884073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54534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7309109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7308895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0625886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2328851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20475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1216303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5476181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49287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9220432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5433589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0356999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72525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6651222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086087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8848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50098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500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2664973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7634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8533192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1386799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3185120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0856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5472849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2232410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71774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3783275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88592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24353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19942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image" Target="../media/image2.jpe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2.jpeg"/><Relationship Id="rId5" Type="http://schemas.openxmlformats.org/officeDocument/2006/relationships/slideLayout" Target="../slideLayouts/slideLayout18.xml"/><Relationship Id="rId10" Type="http://schemas.openxmlformats.org/officeDocument/2006/relationships/image" Target="../media/image1.png"/><Relationship Id="rId4" Type="http://schemas.openxmlformats.org/officeDocument/2006/relationships/slideLayout" Target="../slideLayouts/slideLayout1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2.jpeg"/><Relationship Id="rId5" Type="http://schemas.openxmlformats.org/officeDocument/2006/relationships/slideLayout" Target="../slideLayouts/slideLayout26.xml"/><Relationship Id="rId10" Type="http://schemas.openxmlformats.org/officeDocument/2006/relationships/image" Target="../media/image1.png"/><Relationship Id="rId4" Type="http://schemas.openxmlformats.org/officeDocument/2006/relationships/slideLayout" Target="../slideLayouts/slideLayout25.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2.jpeg"/><Relationship Id="rId5" Type="http://schemas.openxmlformats.org/officeDocument/2006/relationships/slideLayout" Target="../slideLayouts/slideLayout34.xml"/><Relationship Id="rId10" Type="http://schemas.openxmlformats.org/officeDocument/2006/relationships/image" Target="../media/image1.png"/><Relationship Id="rId4" Type="http://schemas.openxmlformats.org/officeDocument/2006/relationships/slideLayout" Target="../slideLayouts/slideLayout33.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2.jpeg"/><Relationship Id="rId4" Type="http://schemas.openxmlformats.org/officeDocument/2006/relationships/slideLayout" Target="../slideLayouts/slideLayout41.xml"/><Relationship Id="rId9"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10" Type="http://schemas.openxmlformats.org/officeDocument/2006/relationships/image" Target="../media/image2.jpeg"/><Relationship Id="rId4" Type="http://schemas.openxmlformats.org/officeDocument/2006/relationships/slideLayout" Target="../slideLayouts/slideLayout48.xml"/><Relationship Id="rId9"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10" Type="http://schemas.openxmlformats.org/officeDocument/2006/relationships/image" Target="../media/image2.jpeg"/><Relationship Id="rId4" Type="http://schemas.openxmlformats.org/officeDocument/2006/relationships/slideLayout" Target="../slideLayouts/slideLayout5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0547DA64-B261-4BD2-B5F4-162FD2BC63B5}"/>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1027" name="Group 6">
            <a:extLst>
              <a:ext uri="{FF2B5EF4-FFF2-40B4-BE49-F238E27FC236}">
                <a16:creationId xmlns:a16="http://schemas.microsoft.com/office/drawing/2014/main" id="{CDD4CB73-E4EE-40C7-BD9D-1FD713C68033}"/>
              </a:ext>
            </a:extLst>
          </p:cNvPr>
          <p:cNvGrpSpPr>
            <a:grpSpLocks/>
          </p:cNvGrpSpPr>
          <p:nvPr userDrawn="1"/>
        </p:nvGrpSpPr>
        <p:grpSpPr bwMode="auto">
          <a:xfrm>
            <a:off x="-1588" y="0"/>
            <a:ext cx="9144001" cy="576263"/>
            <a:chOff x="-1" y="0"/>
            <a:chExt cx="5760" cy="363"/>
          </a:xfrm>
        </p:grpSpPr>
        <p:pic>
          <p:nvPicPr>
            <p:cNvPr id="1028" name="Picture 7" descr="patron">
              <a:extLst>
                <a:ext uri="{FF2B5EF4-FFF2-40B4-BE49-F238E27FC236}">
                  <a16:creationId xmlns:a16="http://schemas.microsoft.com/office/drawing/2014/main" id="{6995B37E-9299-4EA3-933E-598FFDD4AA2A}"/>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primera pag de ppt">
              <a:extLst>
                <a:ext uri="{FF2B5EF4-FFF2-40B4-BE49-F238E27FC236}">
                  <a16:creationId xmlns:a16="http://schemas.microsoft.com/office/drawing/2014/main" id="{812FA4A8-BB1F-4ACE-86B2-713E77216CA7}"/>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F7180874-CE03-44DC-9E5B-46D61CE47AE2}"/>
              </a:ext>
            </a:extLst>
          </p:cNvPr>
          <p:cNvSpPr>
            <a:spLocks noChangeArrowheads="1"/>
          </p:cNvSpPr>
          <p:nvPr/>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a:spcBef>
                <a:spcPct val="50000"/>
              </a:spcBef>
              <a:defRPr/>
            </a:pPr>
            <a:endParaRPr lang="es-ES" altLang="es-ES"/>
          </a:p>
        </p:txBody>
      </p:sp>
      <p:pic>
        <p:nvPicPr>
          <p:cNvPr id="2051" name="Picture 8" descr="primera pag de ppt">
            <a:extLst>
              <a:ext uri="{FF2B5EF4-FFF2-40B4-BE49-F238E27FC236}">
                <a16:creationId xmlns:a16="http://schemas.microsoft.com/office/drawing/2014/main" id="{0B1BF18A-FEBB-4907-9A06-E3B35AAF603E}"/>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t="12115" r="61942" b="68260"/>
          <a:stretch>
            <a:fillRect/>
          </a:stretch>
        </p:blipFill>
        <p:spPr bwMode="auto">
          <a:xfrm>
            <a:off x="7669213" y="44450"/>
            <a:ext cx="136683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2" name="Group 6">
            <a:extLst>
              <a:ext uri="{FF2B5EF4-FFF2-40B4-BE49-F238E27FC236}">
                <a16:creationId xmlns:a16="http://schemas.microsoft.com/office/drawing/2014/main" id="{852FDD9A-BC33-4252-9C45-C0E6CEAACAB7}"/>
              </a:ext>
            </a:extLst>
          </p:cNvPr>
          <p:cNvGrpSpPr>
            <a:grpSpLocks/>
          </p:cNvGrpSpPr>
          <p:nvPr userDrawn="1"/>
        </p:nvGrpSpPr>
        <p:grpSpPr bwMode="auto">
          <a:xfrm>
            <a:off x="-1588" y="0"/>
            <a:ext cx="9144001" cy="576263"/>
            <a:chOff x="-1" y="0"/>
            <a:chExt cx="5760" cy="363"/>
          </a:xfrm>
        </p:grpSpPr>
        <p:pic>
          <p:nvPicPr>
            <p:cNvPr id="2053" name="Picture 7" descr="patron">
              <a:extLst>
                <a:ext uri="{FF2B5EF4-FFF2-40B4-BE49-F238E27FC236}">
                  <a16:creationId xmlns:a16="http://schemas.microsoft.com/office/drawing/2014/main" id="{32A9ECBD-A7F9-4B52-8AD9-11C1623AF8CD}"/>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primera pag de ppt">
              <a:extLst>
                <a:ext uri="{FF2B5EF4-FFF2-40B4-BE49-F238E27FC236}">
                  <a16:creationId xmlns:a16="http://schemas.microsoft.com/office/drawing/2014/main" id="{C5888618-3B28-41F5-BA4A-698146B5BCA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4B4CCF06-EF85-4A7A-AD04-20C14E477072}"/>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3075" name="Group 6">
            <a:extLst>
              <a:ext uri="{FF2B5EF4-FFF2-40B4-BE49-F238E27FC236}">
                <a16:creationId xmlns:a16="http://schemas.microsoft.com/office/drawing/2014/main" id="{2BD2737A-FAC5-46EC-AF1D-965347F9435E}"/>
              </a:ext>
            </a:extLst>
          </p:cNvPr>
          <p:cNvGrpSpPr>
            <a:grpSpLocks/>
          </p:cNvGrpSpPr>
          <p:nvPr userDrawn="1"/>
        </p:nvGrpSpPr>
        <p:grpSpPr bwMode="auto">
          <a:xfrm>
            <a:off x="-1588" y="0"/>
            <a:ext cx="9144001" cy="576263"/>
            <a:chOff x="-1" y="0"/>
            <a:chExt cx="5760" cy="363"/>
          </a:xfrm>
        </p:grpSpPr>
        <p:pic>
          <p:nvPicPr>
            <p:cNvPr id="3076" name="Picture 7" descr="patron">
              <a:extLst>
                <a:ext uri="{FF2B5EF4-FFF2-40B4-BE49-F238E27FC236}">
                  <a16:creationId xmlns:a16="http://schemas.microsoft.com/office/drawing/2014/main" id="{C8154732-7C9C-4252-B375-D46784A8842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descr="primera pag de ppt">
              <a:extLst>
                <a:ext uri="{FF2B5EF4-FFF2-40B4-BE49-F238E27FC236}">
                  <a16:creationId xmlns:a16="http://schemas.microsoft.com/office/drawing/2014/main" id="{3C15894D-42C7-4595-AD44-9C42F705486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983ACF4B-8A6F-40C8-B496-C7459E5170FE}"/>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4099" name="Group 6">
            <a:extLst>
              <a:ext uri="{FF2B5EF4-FFF2-40B4-BE49-F238E27FC236}">
                <a16:creationId xmlns:a16="http://schemas.microsoft.com/office/drawing/2014/main" id="{199A1263-65A7-44DB-9BAF-407E5CB19D47}"/>
              </a:ext>
            </a:extLst>
          </p:cNvPr>
          <p:cNvGrpSpPr>
            <a:grpSpLocks/>
          </p:cNvGrpSpPr>
          <p:nvPr userDrawn="1"/>
        </p:nvGrpSpPr>
        <p:grpSpPr bwMode="auto">
          <a:xfrm>
            <a:off x="-1588" y="0"/>
            <a:ext cx="9144001" cy="576263"/>
            <a:chOff x="-1" y="0"/>
            <a:chExt cx="5760" cy="363"/>
          </a:xfrm>
        </p:grpSpPr>
        <p:pic>
          <p:nvPicPr>
            <p:cNvPr id="4104" name="Picture 7" descr="patron">
              <a:extLst>
                <a:ext uri="{FF2B5EF4-FFF2-40B4-BE49-F238E27FC236}">
                  <a16:creationId xmlns:a16="http://schemas.microsoft.com/office/drawing/2014/main" id="{6AB0E0C0-0CB6-4456-BBB9-72AB373FF9FE}"/>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8" descr="primera pag de ppt">
              <a:extLst>
                <a:ext uri="{FF2B5EF4-FFF2-40B4-BE49-F238E27FC236}">
                  <a16:creationId xmlns:a16="http://schemas.microsoft.com/office/drawing/2014/main" id="{0E4EF192-9E9A-4EED-9A72-5168338A0C5A}"/>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2 Rectángulo redondeado">
            <a:extLst>
              <a:ext uri="{FF2B5EF4-FFF2-40B4-BE49-F238E27FC236}">
                <a16:creationId xmlns:a16="http://schemas.microsoft.com/office/drawing/2014/main" id="{B731112B-AEDB-4C4F-A565-6A2A4C5F9597}"/>
              </a:ext>
            </a:extLst>
          </p:cNvPr>
          <p:cNvSpPr>
            <a:spLocks noChangeArrowheads="1"/>
          </p:cNvSpPr>
          <p:nvPr userDrawn="1"/>
        </p:nvSpPr>
        <p:spPr bwMode="auto">
          <a:xfrm>
            <a:off x="765175" y="6672263"/>
            <a:ext cx="857250" cy="174625"/>
          </a:xfrm>
          <a:prstGeom prst="roundRect">
            <a:avLst>
              <a:gd name="adj" fmla="val 16667"/>
            </a:avLst>
          </a:prstGeom>
          <a:solidFill>
            <a:schemeClr val="bg1"/>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7B5C4E"/>
                </a:solidFill>
              </a:rPr>
              <a:t>PUBLIC</a:t>
            </a:r>
          </a:p>
        </p:txBody>
      </p:sp>
      <p:sp>
        <p:nvSpPr>
          <p:cNvPr id="7" name="20 Rectángulo redondeado">
            <a:extLst>
              <a:ext uri="{FF2B5EF4-FFF2-40B4-BE49-F238E27FC236}">
                <a16:creationId xmlns:a16="http://schemas.microsoft.com/office/drawing/2014/main" id="{389574D3-23B3-4FF0-B605-467E05129485}"/>
              </a:ext>
            </a:extLst>
          </p:cNvPr>
          <p:cNvSpPr>
            <a:spLocks noChangeArrowheads="1"/>
          </p:cNvSpPr>
          <p:nvPr userDrawn="1"/>
        </p:nvSpPr>
        <p:spPr bwMode="auto">
          <a:xfrm>
            <a:off x="1701800" y="6672263"/>
            <a:ext cx="857250"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INTERNAL</a:t>
            </a:r>
          </a:p>
        </p:txBody>
      </p:sp>
      <p:sp>
        <p:nvSpPr>
          <p:cNvPr id="8" name="21 Rectángulo redondeado">
            <a:extLst>
              <a:ext uri="{FF2B5EF4-FFF2-40B4-BE49-F238E27FC236}">
                <a16:creationId xmlns:a16="http://schemas.microsoft.com/office/drawing/2014/main" id="{998C08DB-8B80-4576-948A-D194075BA51E}"/>
              </a:ext>
            </a:extLst>
          </p:cNvPr>
          <p:cNvSpPr>
            <a:spLocks noChangeArrowheads="1"/>
          </p:cNvSpPr>
          <p:nvPr userDrawn="1"/>
        </p:nvSpPr>
        <p:spPr bwMode="auto">
          <a:xfrm>
            <a:off x="2638425" y="6672263"/>
            <a:ext cx="857250" cy="174625"/>
          </a:xfrm>
          <a:prstGeom prst="roundRect">
            <a:avLst>
              <a:gd name="adj" fmla="val 16667"/>
            </a:avLst>
          </a:prstGeom>
          <a:solidFill>
            <a:srgbClr val="D7CECA"/>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dirty="0">
                <a:solidFill>
                  <a:srgbClr val="FFFFFF"/>
                </a:solidFill>
              </a:rPr>
              <a:t>CONFIDENTIAL</a:t>
            </a:r>
          </a:p>
        </p:txBody>
      </p:sp>
      <p:sp>
        <p:nvSpPr>
          <p:cNvPr id="9" name="22 Rectángulo redondeado">
            <a:extLst>
              <a:ext uri="{FF2B5EF4-FFF2-40B4-BE49-F238E27FC236}">
                <a16:creationId xmlns:a16="http://schemas.microsoft.com/office/drawing/2014/main" id="{1789AD66-5E37-4698-82A2-7715DC390664}"/>
              </a:ext>
            </a:extLst>
          </p:cNvPr>
          <p:cNvSpPr>
            <a:spLocks noChangeArrowheads="1"/>
          </p:cNvSpPr>
          <p:nvPr userDrawn="1"/>
        </p:nvSpPr>
        <p:spPr bwMode="auto">
          <a:xfrm>
            <a:off x="3573463" y="6672263"/>
            <a:ext cx="858837"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SECRET</a:t>
            </a: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A33D7599-11E1-4215-A18B-DBA06606A39C}"/>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5123" name="Group 6">
            <a:extLst>
              <a:ext uri="{FF2B5EF4-FFF2-40B4-BE49-F238E27FC236}">
                <a16:creationId xmlns:a16="http://schemas.microsoft.com/office/drawing/2014/main" id="{6DA464D0-5199-4D67-992C-87ACD4A17377}"/>
              </a:ext>
            </a:extLst>
          </p:cNvPr>
          <p:cNvGrpSpPr>
            <a:grpSpLocks/>
          </p:cNvGrpSpPr>
          <p:nvPr userDrawn="1"/>
        </p:nvGrpSpPr>
        <p:grpSpPr bwMode="auto">
          <a:xfrm>
            <a:off x="-1588" y="0"/>
            <a:ext cx="9144001" cy="576263"/>
            <a:chOff x="-1" y="0"/>
            <a:chExt cx="5760" cy="363"/>
          </a:xfrm>
        </p:grpSpPr>
        <p:pic>
          <p:nvPicPr>
            <p:cNvPr id="5128" name="Picture 7" descr="patron">
              <a:extLst>
                <a:ext uri="{FF2B5EF4-FFF2-40B4-BE49-F238E27FC236}">
                  <a16:creationId xmlns:a16="http://schemas.microsoft.com/office/drawing/2014/main" id="{9EDDC67F-DCBA-4380-9B70-BB044A97DE30}"/>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8" descr="primera pag de ppt">
              <a:extLst>
                <a:ext uri="{FF2B5EF4-FFF2-40B4-BE49-F238E27FC236}">
                  <a16:creationId xmlns:a16="http://schemas.microsoft.com/office/drawing/2014/main" id="{0DD3EAAE-6B52-4698-9726-F96FAE55DC9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2 Rectángulo redondeado">
            <a:extLst>
              <a:ext uri="{FF2B5EF4-FFF2-40B4-BE49-F238E27FC236}">
                <a16:creationId xmlns:a16="http://schemas.microsoft.com/office/drawing/2014/main" id="{BAC6A29C-D80C-4BD0-8EC5-90C7E58B2995}"/>
              </a:ext>
            </a:extLst>
          </p:cNvPr>
          <p:cNvSpPr>
            <a:spLocks noChangeArrowheads="1"/>
          </p:cNvSpPr>
          <p:nvPr userDrawn="1"/>
        </p:nvSpPr>
        <p:spPr bwMode="auto">
          <a:xfrm>
            <a:off x="765175" y="6672263"/>
            <a:ext cx="857250" cy="174625"/>
          </a:xfrm>
          <a:prstGeom prst="roundRect">
            <a:avLst>
              <a:gd name="adj" fmla="val 16667"/>
            </a:avLst>
          </a:prstGeom>
          <a:solidFill>
            <a:schemeClr val="bg1"/>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7B5C4E"/>
                </a:solidFill>
              </a:rPr>
              <a:t>PUBLIC</a:t>
            </a:r>
          </a:p>
        </p:txBody>
      </p:sp>
      <p:sp>
        <p:nvSpPr>
          <p:cNvPr id="7" name="20 Rectángulo redondeado">
            <a:extLst>
              <a:ext uri="{FF2B5EF4-FFF2-40B4-BE49-F238E27FC236}">
                <a16:creationId xmlns:a16="http://schemas.microsoft.com/office/drawing/2014/main" id="{AD1231E7-1EE9-4151-A1FD-2974DC712437}"/>
              </a:ext>
            </a:extLst>
          </p:cNvPr>
          <p:cNvSpPr>
            <a:spLocks noChangeArrowheads="1"/>
          </p:cNvSpPr>
          <p:nvPr userDrawn="1"/>
        </p:nvSpPr>
        <p:spPr bwMode="auto">
          <a:xfrm>
            <a:off x="1701800" y="6672263"/>
            <a:ext cx="857250"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INTERNAL</a:t>
            </a:r>
          </a:p>
        </p:txBody>
      </p:sp>
      <p:sp>
        <p:nvSpPr>
          <p:cNvPr id="8" name="21 Rectángulo redondeado">
            <a:extLst>
              <a:ext uri="{FF2B5EF4-FFF2-40B4-BE49-F238E27FC236}">
                <a16:creationId xmlns:a16="http://schemas.microsoft.com/office/drawing/2014/main" id="{8B2C86A9-1EB3-4FCC-BC49-0567876B7DDF}"/>
              </a:ext>
            </a:extLst>
          </p:cNvPr>
          <p:cNvSpPr>
            <a:spLocks noChangeArrowheads="1"/>
          </p:cNvSpPr>
          <p:nvPr userDrawn="1"/>
        </p:nvSpPr>
        <p:spPr bwMode="auto">
          <a:xfrm>
            <a:off x="2638425" y="6672263"/>
            <a:ext cx="857250" cy="174625"/>
          </a:xfrm>
          <a:prstGeom prst="roundRect">
            <a:avLst>
              <a:gd name="adj" fmla="val 16667"/>
            </a:avLst>
          </a:prstGeom>
          <a:solidFill>
            <a:srgbClr val="D7CECA"/>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dirty="0">
                <a:solidFill>
                  <a:srgbClr val="FFFFFF"/>
                </a:solidFill>
              </a:rPr>
              <a:t>CONFIDENTIAL</a:t>
            </a:r>
          </a:p>
        </p:txBody>
      </p:sp>
      <p:sp>
        <p:nvSpPr>
          <p:cNvPr id="9" name="22 Rectángulo redondeado">
            <a:extLst>
              <a:ext uri="{FF2B5EF4-FFF2-40B4-BE49-F238E27FC236}">
                <a16:creationId xmlns:a16="http://schemas.microsoft.com/office/drawing/2014/main" id="{6E516388-B6CD-4AF9-90A8-4A3146992A99}"/>
              </a:ext>
            </a:extLst>
          </p:cNvPr>
          <p:cNvSpPr>
            <a:spLocks noChangeArrowheads="1"/>
          </p:cNvSpPr>
          <p:nvPr userDrawn="1"/>
        </p:nvSpPr>
        <p:spPr bwMode="auto">
          <a:xfrm>
            <a:off x="3573463" y="6672263"/>
            <a:ext cx="858837"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SECRET</a:t>
            </a:r>
          </a:p>
        </p:txBody>
      </p:sp>
    </p:spTree>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3AEEABD0-1D98-420F-B0AF-4A05DD75073C}"/>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6147" name="Group 6">
            <a:extLst>
              <a:ext uri="{FF2B5EF4-FFF2-40B4-BE49-F238E27FC236}">
                <a16:creationId xmlns:a16="http://schemas.microsoft.com/office/drawing/2014/main" id="{DDC44A20-9D0C-4D16-A377-B07B5DEA2BDB}"/>
              </a:ext>
            </a:extLst>
          </p:cNvPr>
          <p:cNvGrpSpPr>
            <a:grpSpLocks/>
          </p:cNvGrpSpPr>
          <p:nvPr userDrawn="1"/>
        </p:nvGrpSpPr>
        <p:grpSpPr bwMode="auto">
          <a:xfrm>
            <a:off x="-1588" y="0"/>
            <a:ext cx="9144001" cy="576263"/>
            <a:chOff x="-1" y="0"/>
            <a:chExt cx="5760" cy="363"/>
          </a:xfrm>
        </p:grpSpPr>
        <p:pic>
          <p:nvPicPr>
            <p:cNvPr id="6152" name="Picture 7" descr="patron">
              <a:extLst>
                <a:ext uri="{FF2B5EF4-FFF2-40B4-BE49-F238E27FC236}">
                  <a16:creationId xmlns:a16="http://schemas.microsoft.com/office/drawing/2014/main" id="{DC27ADD8-D0E4-4A77-B864-9BEC60D04750}"/>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8" descr="primera pag de ppt">
              <a:extLst>
                <a:ext uri="{FF2B5EF4-FFF2-40B4-BE49-F238E27FC236}">
                  <a16:creationId xmlns:a16="http://schemas.microsoft.com/office/drawing/2014/main" id="{F2143001-85A0-40DD-93AD-E640FFA90357}"/>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2 Rectángulo redondeado">
            <a:extLst>
              <a:ext uri="{FF2B5EF4-FFF2-40B4-BE49-F238E27FC236}">
                <a16:creationId xmlns:a16="http://schemas.microsoft.com/office/drawing/2014/main" id="{13365F4C-DBA2-4E6B-A84C-A5AAF9E53171}"/>
              </a:ext>
            </a:extLst>
          </p:cNvPr>
          <p:cNvSpPr>
            <a:spLocks noChangeArrowheads="1"/>
          </p:cNvSpPr>
          <p:nvPr userDrawn="1"/>
        </p:nvSpPr>
        <p:spPr bwMode="auto">
          <a:xfrm>
            <a:off x="765175" y="6672263"/>
            <a:ext cx="857250" cy="174625"/>
          </a:xfrm>
          <a:prstGeom prst="roundRect">
            <a:avLst>
              <a:gd name="adj" fmla="val 16667"/>
            </a:avLst>
          </a:prstGeom>
          <a:solidFill>
            <a:schemeClr val="bg1"/>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7B5C4E"/>
                </a:solidFill>
              </a:rPr>
              <a:t>PUBLIC</a:t>
            </a:r>
          </a:p>
        </p:txBody>
      </p:sp>
      <p:sp>
        <p:nvSpPr>
          <p:cNvPr id="7" name="20 Rectángulo redondeado">
            <a:extLst>
              <a:ext uri="{FF2B5EF4-FFF2-40B4-BE49-F238E27FC236}">
                <a16:creationId xmlns:a16="http://schemas.microsoft.com/office/drawing/2014/main" id="{CDEE670D-772B-4638-9C05-C8917F15E2BB}"/>
              </a:ext>
            </a:extLst>
          </p:cNvPr>
          <p:cNvSpPr>
            <a:spLocks noChangeArrowheads="1"/>
          </p:cNvSpPr>
          <p:nvPr userDrawn="1"/>
        </p:nvSpPr>
        <p:spPr bwMode="auto">
          <a:xfrm>
            <a:off x="1701800" y="6672263"/>
            <a:ext cx="857250"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INTERNAL</a:t>
            </a:r>
          </a:p>
        </p:txBody>
      </p:sp>
      <p:sp>
        <p:nvSpPr>
          <p:cNvPr id="8" name="21 Rectángulo redondeado">
            <a:extLst>
              <a:ext uri="{FF2B5EF4-FFF2-40B4-BE49-F238E27FC236}">
                <a16:creationId xmlns:a16="http://schemas.microsoft.com/office/drawing/2014/main" id="{7667B4B6-288C-408D-B9CE-A656F118E47C}"/>
              </a:ext>
            </a:extLst>
          </p:cNvPr>
          <p:cNvSpPr>
            <a:spLocks noChangeArrowheads="1"/>
          </p:cNvSpPr>
          <p:nvPr userDrawn="1"/>
        </p:nvSpPr>
        <p:spPr bwMode="auto">
          <a:xfrm>
            <a:off x="2638425" y="6672263"/>
            <a:ext cx="857250" cy="174625"/>
          </a:xfrm>
          <a:prstGeom prst="roundRect">
            <a:avLst>
              <a:gd name="adj" fmla="val 16667"/>
            </a:avLst>
          </a:prstGeom>
          <a:solidFill>
            <a:srgbClr val="D7CECA"/>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dirty="0">
                <a:solidFill>
                  <a:srgbClr val="FFFFFF"/>
                </a:solidFill>
              </a:rPr>
              <a:t>CONFIDENTIAL</a:t>
            </a:r>
          </a:p>
        </p:txBody>
      </p:sp>
      <p:sp>
        <p:nvSpPr>
          <p:cNvPr id="9" name="22 Rectángulo redondeado">
            <a:extLst>
              <a:ext uri="{FF2B5EF4-FFF2-40B4-BE49-F238E27FC236}">
                <a16:creationId xmlns:a16="http://schemas.microsoft.com/office/drawing/2014/main" id="{F60CEF4B-2358-4F34-B80C-5743FC80E207}"/>
              </a:ext>
            </a:extLst>
          </p:cNvPr>
          <p:cNvSpPr>
            <a:spLocks noChangeArrowheads="1"/>
          </p:cNvSpPr>
          <p:nvPr userDrawn="1"/>
        </p:nvSpPr>
        <p:spPr bwMode="auto">
          <a:xfrm>
            <a:off x="3573463" y="6672263"/>
            <a:ext cx="858837"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SECRET</a:t>
            </a:r>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B461493E-5ADA-4E46-A792-E0697EFFC8FB}"/>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7171" name="Group 6">
            <a:extLst>
              <a:ext uri="{FF2B5EF4-FFF2-40B4-BE49-F238E27FC236}">
                <a16:creationId xmlns:a16="http://schemas.microsoft.com/office/drawing/2014/main" id="{98AB1611-F9B2-4A25-86FB-2832E6898404}"/>
              </a:ext>
            </a:extLst>
          </p:cNvPr>
          <p:cNvGrpSpPr>
            <a:grpSpLocks/>
          </p:cNvGrpSpPr>
          <p:nvPr userDrawn="1"/>
        </p:nvGrpSpPr>
        <p:grpSpPr bwMode="auto">
          <a:xfrm>
            <a:off x="-1588" y="0"/>
            <a:ext cx="9144001" cy="576263"/>
            <a:chOff x="-1" y="0"/>
            <a:chExt cx="5760" cy="363"/>
          </a:xfrm>
        </p:grpSpPr>
        <p:pic>
          <p:nvPicPr>
            <p:cNvPr id="7176" name="Picture 7" descr="patron">
              <a:extLst>
                <a:ext uri="{FF2B5EF4-FFF2-40B4-BE49-F238E27FC236}">
                  <a16:creationId xmlns:a16="http://schemas.microsoft.com/office/drawing/2014/main" id="{7C766ED6-0477-4289-9887-B8D30D55F920}"/>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8" descr="primera pag de ppt">
              <a:extLst>
                <a:ext uri="{FF2B5EF4-FFF2-40B4-BE49-F238E27FC236}">
                  <a16:creationId xmlns:a16="http://schemas.microsoft.com/office/drawing/2014/main" id="{B19E3CCC-A5B0-4B5A-A2A8-047341BF8843}"/>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2 Rectángulo redondeado">
            <a:extLst>
              <a:ext uri="{FF2B5EF4-FFF2-40B4-BE49-F238E27FC236}">
                <a16:creationId xmlns:a16="http://schemas.microsoft.com/office/drawing/2014/main" id="{8BB0D7B9-A570-482C-BD34-B117EEC1A30E}"/>
              </a:ext>
            </a:extLst>
          </p:cNvPr>
          <p:cNvSpPr>
            <a:spLocks noChangeArrowheads="1"/>
          </p:cNvSpPr>
          <p:nvPr userDrawn="1"/>
        </p:nvSpPr>
        <p:spPr bwMode="auto">
          <a:xfrm>
            <a:off x="765175" y="6672263"/>
            <a:ext cx="857250" cy="174625"/>
          </a:xfrm>
          <a:prstGeom prst="roundRect">
            <a:avLst>
              <a:gd name="adj" fmla="val 16667"/>
            </a:avLst>
          </a:prstGeom>
          <a:solidFill>
            <a:schemeClr val="bg1"/>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7B5C4E"/>
                </a:solidFill>
              </a:rPr>
              <a:t>PUBLIC</a:t>
            </a:r>
          </a:p>
        </p:txBody>
      </p:sp>
      <p:sp>
        <p:nvSpPr>
          <p:cNvPr id="7" name="20 Rectángulo redondeado">
            <a:extLst>
              <a:ext uri="{FF2B5EF4-FFF2-40B4-BE49-F238E27FC236}">
                <a16:creationId xmlns:a16="http://schemas.microsoft.com/office/drawing/2014/main" id="{3A6A7051-9215-40E5-A9FB-B246B3681422}"/>
              </a:ext>
            </a:extLst>
          </p:cNvPr>
          <p:cNvSpPr>
            <a:spLocks noChangeArrowheads="1"/>
          </p:cNvSpPr>
          <p:nvPr userDrawn="1"/>
        </p:nvSpPr>
        <p:spPr bwMode="auto">
          <a:xfrm>
            <a:off x="1701800" y="6672263"/>
            <a:ext cx="857250"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INTERNAL</a:t>
            </a:r>
          </a:p>
        </p:txBody>
      </p:sp>
      <p:sp>
        <p:nvSpPr>
          <p:cNvPr id="8" name="21 Rectángulo redondeado">
            <a:extLst>
              <a:ext uri="{FF2B5EF4-FFF2-40B4-BE49-F238E27FC236}">
                <a16:creationId xmlns:a16="http://schemas.microsoft.com/office/drawing/2014/main" id="{1C6D9953-3591-48B8-9D5F-E5BC62739DAA}"/>
              </a:ext>
            </a:extLst>
          </p:cNvPr>
          <p:cNvSpPr>
            <a:spLocks noChangeArrowheads="1"/>
          </p:cNvSpPr>
          <p:nvPr userDrawn="1"/>
        </p:nvSpPr>
        <p:spPr bwMode="auto">
          <a:xfrm>
            <a:off x="2638425" y="6672263"/>
            <a:ext cx="857250" cy="174625"/>
          </a:xfrm>
          <a:prstGeom prst="roundRect">
            <a:avLst>
              <a:gd name="adj" fmla="val 16667"/>
            </a:avLst>
          </a:prstGeom>
          <a:solidFill>
            <a:srgbClr val="D7CECA"/>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dirty="0">
                <a:solidFill>
                  <a:srgbClr val="FFFFFF"/>
                </a:solidFill>
              </a:rPr>
              <a:t>CONFIDENTIAL</a:t>
            </a:r>
          </a:p>
        </p:txBody>
      </p:sp>
      <p:sp>
        <p:nvSpPr>
          <p:cNvPr id="9" name="22 Rectángulo redondeado">
            <a:extLst>
              <a:ext uri="{FF2B5EF4-FFF2-40B4-BE49-F238E27FC236}">
                <a16:creationId xmlns:a16="http://schemas.microsoft.com/office/drawing/2014/main" id="{D5524938-90F2-4CF6-9FEC-7856947A1F1C}"/>
              </a:ext>
            </a:extLst>
          </p:cNvPr>
          <p:cNvSpPr>
            <a:spLocks noChangeArrowheads="1"/>
          </p:cNvSpPr>
          <p:nvPr userDrawn="1"/>
        </p:nvSpPr>
        <p:spPr bwMode="auto">
          <a:xfrm>
            <a:off x="3573463" y="6672263"/>
            <a:ext cx="858837"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SECRET</a:t>
            </a:r>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FD16AF5C-3F98-452C-B9E4-F62F8C8CAE11}"/>
              </a:ext>
            </a:extLst>
          </p:cNvPr>
          <p:cNvSpPr>
            <a:spLocks noChangeArrowheads="1"/>
          </p:cNvSpPr>
          <p:nvPr userDrawn="1"/>
        </p:nvSpPr>
        <p:spPr bwMode="auto">
          <a:xfrm>
            <a:off x="0" y="6651625"/>
            <a:ext cx="9144000" cy="223838"/>
          </a:xfrm>
          <a:prstGeom prst="rect">
            <a:avLst/>
          </a:prstGeom>
          <a:gradFill rotWithShape="1">
            <a:gsLst>
              <a:gs pos="0">
                <a:srgbClr val="755D55"/>
              </a:gs>
              <a:gs pos="50000">
                <a:srgbClr val="B09992"/>
              </a:gs>
              <a:gs pos="100000">
                <a:srgbClr val="755D55"/>
              </a:gs>
            </a:gsLst>
            <a:lin ang="0" scaled="1"/>
          </a:gradFill>
          <a:ln>
            <a:noFill/>
          </a:ln>
          <a:extLst/>
        </p:spPr>
        <p:txBody>
          <a:bodyPr wrap="none" anchor="ctr"/>
          <a:lstStyle>
            <a:lvl1pPr>
              <a:defRPr>
                <a:solidFill>
                  <a:srgbClr val="807570"/>
                </a:solidFill>
                <a:latin typeface="Arial" pitchFamily="34" charset="0"/>
                <a:cs typeface="Arial" pitchFamily="34" charset="0"/>
              </a:defRPr>
            </a:lvl1pPr>
            <a:lvl2pPr marL="742950" indent="-285750">
              <a:defRPr>
                <a:solidFill>
                  <a:srgbClr val="807570"/>
                </a:solidFill>
                <a:latin typeface="Arial" pitchFamily="34" charset="0"/>
                <a:cs typeface="Arial" pitchFamily="34" charset="0"/>
              </a:defRPr>
            </a:lvl2pPr>
            <a:lvl3pPr marL="1143000" indent="-228600">
              <a:defRPr>
                <a:solidFill>
                  <a:srgbClr val="807570"/>
                </a:solidFill>
                <a:latin typeface="Arial" pitchFamily="34" charset="0"/>
                <a:cs typeface="Arial" pitchFamily="34" charset="0"/>
              </a:defRPr>
            </a:lvl3pPr>
            <a:lvl4pPr marL="1600200" indent="-228600">
              <a:defRPr>
                <a:solidFill>
                  <a:srgbClr val="807570"/>
                </a:solidFill>
                <a:latin typeface="Arial" pitchFamily="34" charset="0"/>
                <a:cs typeface="Arial" pitchFamily="34" charset="0"/>
              </a:defRPr>
            </a:lvl4pPr>
            <a:lvl5pPr marL="2057400" indent="-228600">
              <a:defRPr>
                <a:solidFill>
                  <a:srgbClr val="807570"/>
                </a:solidFill>
                <a:latin typeface="Arial" pitchFamily="34" charset="0"/>
                <a:cs typeface="Arial" pitchFamily="34" charset="0"/>
              </a:defRPr>
            </a:lvl5pPr>
            <a:lvl6pPr marL="2514600" indent="-228600" algn="ctr" eaLnBrk="0" fontAlgn="base" hangingPunct="0">
              <a:spcBef>
                <a:spcPct val="50000"/>
              </a:spcBef>
              <a:spcAft>
                <a:spcPct val="0"/>
              </a:spcAft>
              <a:defRPr>
                <a:solidFill>
                  <a:srgbClr val="807570"/>
                </a:solidFill>
                <a:latin typeface="Arial" pitchFamily="34" charset="0"/>
                <a:cs typeface="Arial" pitchFamily="34" charset="0"/>
              </a:defRPr>
            </a:lvl6pPr>
            <a:lvl7pPr marL="2971800" indent="-228600" algn="ctr" eaLnBrk="0" fontAlgn="base" hangingPunct="0">
              <a:spcBef>
                <a:spcPct val="50000"/>
              </a:spcBef>
              <a:spcAft>
                <a:spcPct val="0"/>
              </a:spcAft>
              <a:defRPr>
                <a:solidFill>
                  <a:srgbClr val="807570"/>
                </a:solidFill>
                <a:latin typeface="Arial" pitchFamily="34" charset="0"/>
                <a:cs typeface="Arial" pitchFamily="34" charset="0"/>
              </a:defRPr>
            </a:lvl7pPr>
            <a:lvl8pPr marL="3429000" indent="-228600" algn="ctr" eaLnBrk="0" fontAlgn="base" hangingPunct="0">
              <a:spcBef>
                <a:spcPct val="50000"/>
              </a:spcBef>
              <a:spcAft>
                <a:spcPct val="0"/>
              </a:spcAft>
              <a:defRPr>
                <a:solidFill>
                  <a:srgbClr val="807570"/>
                </a:solidFill>
                <a:latin typeface="Arial" pitchFamily="34" charset="0"/>
                <a:cs typeface="Arial" pitchFamily="34" charset="0"/>
              </a:defRPr>
            </a:lvl8pPr>
            <a:lvl9pPr marL="3886200" indent="-228600" algn="ctr" eaLnBrk="0" fontAlgn="base" hangingPunct="0">
              <a:spcBef>
                <a:spcPct val="50000"/>
              </a:spcBef>
              <a:spcAft>
                <a:spcPct val="0"/>
              </a:spcAft>
              <a:defRPr>
                <a:solidFill>
                  <a:srgbClr val="807570"/>
                </a:solidFill>
                <a:latin typeface="Arial" pitchFamily="34" charset="0"/>
                <a:cs typeface="Arial" pitchFamily="34" charset="0"/>
              </a:defRPr>
            </a:lvl9pPr>
          </a:lstStyle>
          <a:p>
            <a:pPr algn="ctr">
              <a:spcBef>
                <a:spcPct val="50000"/>
              </a:spcBef>
              <a:defRPr/>
            </a:pPr>
            <a:endParaRPr lang="es-ES" altLang="es-ES"/>
          </a:p>
        </p:txBody>
      </p:sp>
      <p:grpSp>
        <p:nvGrpSpPr>
          <p:cNvPr id="8195" name="Group 6">
            <a:extLst>
              <a:ext uri="{FF2B5EF4-FFF2-40B4-BE49-F238E27FC236}">
                <a16:creationId xmlns:a16="http://schemas.microsoft.com/office/drawing/2014/main" id="{406D7031-FCE2-4E44-8EBA-59DD06CC382B}"/>
              </a:ext>
            </a:extLst>
          </p:cNvPr>
          <p:cNvGrpSpPr>
            <a:grpSpLocks/>
          </p:cNvGrpSpPr>
          <p:nvPr userDrawn="1"/>
        </p:nvGrpSpPr>
        <p:grpSpPr bwMode="auto">
          <a:xfrm>
            <a:off x="-1588" y="0"/>
            <a:ext cx="9144001" cy="576263"/>
            <a:chOff x="-1" y="0"/>
            <a:chExt cx="5760" cy="363"/>
          </a:xfrm>
        </p:grpSpPr>
        <p:pic>
          <p:nvPicPr>
            <p:cNvPr id="8200" name="Picture 7" descr="patron">
              <a:extLst>
                <a:ext uri="{FF2B5EF4-FFF2-40B4-BE49-F238E27FC236}">
                  <a16:creationId xmlns:a16="http://schemas.microsoft.com/office/drawing/2014/main" id="{7116CD1F-4BED-4DDD-9840-3882420CECBB}"/>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 y="0"/>
              <a:ext cx="5760"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8" descr="primera pag de ppt">
              <a:extLst>
                <a:ext uri="{FF2B5EF4-FFF2-40B4-BE49-F238E27FC236}">
                  <a16:creationId xmlns:a16="http://schemas.microsoft.com/office/drawing/2014/main" id="{BEC06435-E2D1-47E5-8C6A-6DD28987AA91}"/>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t="12115" r="61942" b="68260"/>
            <a:stretch>
              <a:fillRect/>
            </a:stretch>
          </p:blipFill>
          <p:spPr bwMode="auto">
            <a:xfrm>
              <a:off x="4831" y="28"/>
              <a:ext cx="861"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2 Rectángulo redondeado">
            <a:extLst>
              <a:ext uri="{FF2B5EF4-FFF2-40B4-BE49-F238E27FC236}">
                <a16:creationId xmlns:a16="http://schemas.microsoft.com/office/drawing/2014/main" id="{8E6B3A85-6C30-404D-940E-1F8795327A67}"/>
              </a:ext>
            </a:extLst>
          </p:cNvPr>
          <p:cNvSpPr>
            <a:spLocks noChangeArrowheads="1"/>
          </p:cNvSpPr>
          <p:nvPr userDrawn="1"/>
        </p:nvSpPr>
        <p:spPr bwMode="auto">
          <a:xfrm>
            <a:off x="765175" y="6672263"/>
            <a:ext cx="857250" cy="174625"/>
          </a:xfrm>
          <a:prstGeom prst="roundRect">
            <a:avLst>
              <a:gd name="adj" fmla="val 16667"/>
            </a:avLst>
          </a:prstGeom>
          <a:solidFill>
            <a:schemeClr val="bg1"/>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7B5C4E"/>
                </a:solidFill>
              </a:rPr>
              <a:t>PUBLIC</a:t>
            </a:r>
          </a:p>
        </p:txBody>
      </p:sp>
      <p:sp>
        <p:nvSpPr>
          <p:cNvPr id="7" name="20 Rectángulo redondeado">
            <a:extLst>
              <a:ext uri="{FF2B5EF4-FFF2-40B4-BE49-F238E27FC236}">
                <a16:creationId xmlns:a16="http://schemas.microsoft.com/office/drawing/2014/main" id="{A09A8F46-2FB6-47F4-B3C7-60DA848F3285}"/>
              </a:ext>
            </a:extLst>
          </p:cNvPr>
          <p:cNvSpPr>
            <a:spLocks noChangeArrowheads="1"/>
          </p:cNvSpPr>
          <p:nvPr userDrawn="1"/>
        </p:nvSpPr>
        <p:spPr bwMode="auto">
          <a:xfrm>
            <a:off x="1701800" y="6672263"/>
            <a:ext cx="857250"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INTERNAL</a:t>
            </a:r>
          </a:p>
        </p:txBody>
      </p:sp>
      <p:sp>
        <p:nvSpPr>
          <p:cNvPr id="8" name="21 Rectángulo redondeado">
            <a:extLst>
              <a:ext uri="{FF2B5EF4-FFF2-40B4-BE49-F238E27FC236}">
                <a16:creationId xmlns:a16="http://schemas.microsoft.com/office/drawing/2014/main" id="{D84F5CCA-8594-4DC2-AACD-4D9EBFE2BC55}"/>
              </a:ext>
            </a:extLst>
          </p:cNvPr>
          <p:cNvSpPr>
            <a:spLocks noChangeArrowheads="1"/>
          </p:cNvSpPr>
          <p:nvPr userDrawn="1"/>
        </p:nvSpPr>
        <p:spPr bwMode="auto">
          <a:xfrm>
            <a:off x="2638425" y="6672263"/>
            <a:ext cx="857250" cy="174625"/>
          </a:xfrm>
          <a:prstGeom prst="roundRect">
            <a:avLst>
              <a:gd name="adj" fmla="val 16667"/>
            </a:avLst>
          </a:prstGeom>
          <a:solidFill>
            <a:srgbClr val="D7CECA"/>
          </a:solidFill>
          <a:ln>
            <a:noFill/>
          </a:ln>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dirty="0">
                <a:solidFill>
                  <a:srgbClr val="FFFFFF"/>
                </a:solidFill>
              </a:rPr>
              <a:t>CONFIDENTIAL</a:t>
            </a:r>
          </a:p>
        </p:txBody>
      </p:sp>
      <p:sp>
        <p:nvSpPr>
          <p:cNvPr id="9" name="22 Rectángulo redondeado">
            <a:extLst>
              <a:ext uri="{FF2B5EF4-FFF2-40B4-BE49-F238E27FC236}">
                <a16:creationId xmlns:a16="http://schemas.microsoft.com/office/drawing/2014/main" id="{797DEE76-2F03-4A68-959A-75EFFBA9DDF2}"/>
              </a:ext>
            </a:extLst>
          </p:cNvPr>
          <p:cNvSpPr>
            <a:spLocks noChangeArrowheads="1"/>
          </p:cNvSpPr>
          <p:nvPr userDrawn="1"/>
        </p:nvSpPr>
        <p:spPr bwMode="auto">
          <a:xfrm>
            <a:off x="3573463" y="6672263"/>
            <a:ext cx="858837" cy="174625"/>
          </a:xfrm>
          <a:prstGeom prst="roundRect">
            <a:avLst>
              <a:gd name="adj" fmla="val 16667"/>
            </a:avLst>
          </a:prstGeom>
          <a:solidFill>
            <a:srgbClr val="D7CEC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algn="ctr" eaLnBrk="1" hangingPunct="1">
              <a:spcBef>
                <a:spcPct val="50000"/>
              </a:spcBef>
              <a:defRPr/>
            </a:pPr>
            <a:r>
              <a:rPr lang="es-ES" altLang="es-ES" sz="600" b="1">
                <a:solidFill>
                  <a:srgbClr val="FFFFFF"/>
                </a:solidFill>
              </a:rPr>
              <a:t>SECRET</a:t>
            </a:r>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mangles\Desktop\CRS%20Autobusos\Simulacions\Individuals\P3_rollover_0B_05.avi" TargetMode="External"/><Relationship Id="rId1" Type="http://schemas.openxmlformats.org/officeDocument/2006/relationships/video" Target="file:///C:\Users\mangles\Desktop\CRS%20Autobusos\Simulacions\Individuals\P3_frontal_0B_05.avi"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mangles\Desktop\CRS%20Autobusos\Simulacions\Individuals\P3_rollover_2B_05.avi" TargetMode="External"/><Relationship Id="rId1" Type="http://schemas.openxmlformats.org/officeDocument/2006/relationships/video" Target="file:///C:\Users\mangles\Desktop\CRS%20Autobusos\Simulacions\Individuals\P3_frontal_2B_05.avi" TargetMode="Externa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mangles\Desktop\CRS%20Autobusos\Simulacions\Individuals\P3_rollover_3BH_05.avi" TargetMode="External"/><Relationship Id="rId1" Type="http://schemas.openxmlformats.org/officeDocument/2006/relationships/video" Target="file:///C:\Users\mangles\Desktop\CRS%20Autobusos\Simulacions\Individuals\P3_frontal_3BH_05.avi" TargetMode="Externa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video" Target="file:///C:\Users\mangles\Desktop\CRS%20Autobusos\Simulacions\Complert\01_comparison.avi" TargetMode="Externa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a:extLst>
              <a:ext uri="{FF2B5EF4-FFF2-40B4-BE49-F238E27FC236}">
                <a16:creationId xmlns:a16="http://schemas.microsoft.com/office/drawing/2014/main" id="{93356BF5-F044-42F5-AFA5-CC31DB61E027}"/>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9219" name="Rectangle 5">
            <a:extLst>
              <a:ext uri="{FF2B5EF4-FFF2-40B4-BE49-F238E27FC236}">
                <a16:creationId xmlns:a16="http://schemas.microsoft.com/office/drawing/2014/main" id="{346313E4-697B-4829-9F2A-C4936E5C3434}"/>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9220" name="Text Box 6">
            <a:extLst>
              <a:ext uri="{FF2B5EF4-FFF2-40B4-BE49-F238E27FC236}">
                <a16:creationId xmlns:a16="http://schemas.microsoft.com/office/drawing/2014/main" id="{18B81E70-2BD4-46F3-8708-C443D662AEFC}"/>
              </a:ext>
            </a:extLst>
          </p:cNvPr>
          <p:cNvSpPr txBox="1">
            <a:spLocks noChangeArrowheads="1"/>
          </p:cNvSpPr>
          <p:nvPr/>
        </p:nvSpPr>
        <p:spPr bwMode="auto">
          <a:xfrm>
            <a:off x="2124075" y="5224463"/>
            <a:ext cx="637857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lnSpc>
                <a:spcPct val="95000"/>
              </a:lnSpc>
              <a:spcAft>
                <a:spcPct val="50000"/>
              </a:spcAft>
            </a:pPr>
            <a:r>
              <a:rPr lang="en-US" altLang="es-ES" sz="2400">
                <a:solidFill>
                  <a:srgbClr val="FF6600"/>
                </a:solidFill>
              </a:rPr>
              <a:t>Securing of children in buses and coaches</a:t>
            </a:r>
          </a:p>
          <a:p>
            <a:pPr algn="r" eaLnBrk="1" hangingPunct="1">
              <a:lnSpc>
                <a:spcPct val="95000"/>
              </a:lnSpc>
              <a:spcAft>
                <a:spcPct val="50000"/>
              </a:spcAft>
            </a:pPr>
            <a:r>
              <a:rPr lang="en-US" altLang="es-ES" sz="2000">
                <a:solidFill>
                  <a:srgbClr val="7B5C4E"/>
                </a:solidFill>
              </a:rPr>
              <a:t>May 2019</a:t>
            </a:r>
          </a:p>
        </p:txBody>
      </p:sp>
      <p:pic>
        <p:nvPicPr>
          <p:cNvPr id="9221" name="Picture 7" descr="H:\GRUP\COMU\MARKETING\Logos Applus IDIADA\Applus IDIADA\JPG\Logo IDIADA_RGB_White + development partner_low res.jpg">
            <a:extLst>
              <a:ext uri="{FF2B5EF4-FFF2-40B4-BE49-F238E27FC236}">
                <a16:creationId xmlns:a16="http://schemas.microsoft.com/office/drawing/2014/main" id="{96209602-C7A1-4B09-AAB0-544FCBCFC2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877888"/>
            <a:ext cx="2806700"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10AE3DA0-9D0E-4924-AD55-B13CA80628F6}"/>
              </a:ext>
            </a:extLst>
          </p:cNvPr>
          <p:cNvGraphicFramePr>
            <a:graphicFrameLocks noGrp="1"/>
          </p:cNvGraphicFramePr>
          <p:nvPr>
            <p:extLst>
              <p:ext uri="{D42A27DB-BD31-4B8C-83A1-F6EECF244321}">
                <p14:modId xmlns:p14="http://schemas.microsoft.com/office/powerpoint/2010/main" val="2860084256"/>
              </p:ext>
            </p:extLst>
          </p:nvPr>
        </p:nvGraphicFramePr>
        <p:xfrm>
          <a:off x="2993996" y="580047"/>
          <a:ext cx="6124575" cy="457200"/>
        </p:xfrm>
        <a:graphic>
          <a:graphicData uri="http://schemas.openxmlformats.org/drawingml/2006/table">
            <a:tbl>
              <a:tblPr>
                <a:tableStyleId>{5C22544A-7EE6-4342-B048-85BDC9FD1C3A}</a:tableStyleId>
              </a:tblPr>
              <a:tblGrid>
                <a:gridCol w="3692917">
                  <a:extLst>
                    <a:ext uri="{9D8B030D-6E8A-4147-A177-3AD203B41FA5}">
                      <a16:colId xmlns:a16="http://schemas.microsoft.com/office/drawing/2014/main" val="1894047637"/>
                    </a:ext>
                  </a:extLst>
                </a:gridCol>
                <a:gridCol w="2431658">
                  <a:extLst>
                    <a:ext uri="{9D8B030D-6E8A-4147-A177-3AD203B41FA5}">
                      <a16:colId xmlns:a16="http://schemas.microsoft.com/office/drawing/2014/main" val="86106444"/>
                    </a:ext>
                  </a:extLst>
                </a:gridCol>
              </a:tblGrid>
              <a:tr h="0">
                <a:tc>
                  <a:txBody>
                    <a:bodyPr/>
                    <a:lstStyle/>
                    <a:p>
                      <a:pPr>
                        <a:lnSpc>
                          <a:spcPts val="1200"/>
                        </a:lnSpc>
                        <a:spcAft>
                          <a:spcPts val="0"/>
                        </a:spcAft>
                      </a:pPr>
                      <a:r>
                        <a:rPr lang="en-US" sz="1000" dirty="0">
                          <a:effectLst/>
                        </a:rPr>
                        <a:t>Submitted by the expert</a:t>
                      </a:r>
                      <a:endParaRPr lang="en-GB" sz="1000" dirty="0">
                        <a:effectLst/>
                      </a:endParaRPr>
                    </a:p>
                    <a:p>
                      <a:pPr>
                        <a:lnSpc>
                          <a:spcPts val="1200"/>
                        </a:lnSpc>
                        <a:spcAft>
                          <a:spcPts val="0"/>
                        </a:spcAft>
                      </a:pPr>
                      <a:r>
                        <a:rPr lang="en-US" sz="1000" dirty="0">
                          <a:effectLst/>
                        </a:rPr>
                        <a:t>From Spain</a:t>
                      </a:r>
                      <a:endParaRPr lang="en-GB" sz="1000" dirty="0">
                        <a:effectLst/>
                      </a:endParaRPr>
                    </a:p>
                    <a:p>
                      <a:pPr>
                        <a:lnSpc>
                          <a:spcPts val="1200"/>
                        </a:lnSpc>
                        <a:spcAft>
                          <a:spcPts val="0"/>
                        </a:spcAft>
                        <a:tabLst>
                          <a:tab pos="2969895" algn="ctr"/>
                          <a:tab pos="5940425" algn="r"/>
                        </a:tabLst>
                      </a:pPr>
                      <a:r>
                        <a:rPr lang="en-US" sz="1000" dirty="0">
                          <a:effectLst/>
                        </a:rPr>
                        <a:t> </a:t>
                      </a:r>
                      <a:endParaRPr lang="en-GB"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nSpc>
                          <a:spcPts val="1200"/>
                        </a:lnSpc>
                        <a:spcAft>
                          <a:spcPts val="0"/>
                        </a:spcAft>
                      </a:pPr>
                      <a:r>
                        <a:rPr lang="en-US" sz="1000" u="sng" dirty="0">
                          <a:effectLst/>
                        </a:rPr>
                        <a:t>Informal document </a:t>
                      </a:r>
                      <a:r>
                        <a:rPr lang="en-US" sz="1000" dirty="0">
                          <a:effectLst/>
                        </a:rPr>
                        <a:t>GRSP-65-11</a:t>
                      </a:r>
                      <a:br>
                        <a:rPr lang="en-US" sz="1000" dirty="0">
                          <a:effectLst/>
                        </a:rPr>
                      </a:br>
                      <a:r>
                        <a:rPr lang="en-US" sz="1000" dirty="0">
                          <a:effectLst/>
                        </a:rPr>
                        <a:t>(65th GRSP, 13-17 May 2019, </a:t>
                      </a:r>
                      <a:endParaRPr lang="en-GB" sz="1000" dirty="0">
                        <a:effectLst/>
                      </a:endParaRPr>
                    </a:p>
                    <a:p>
                      <a:pPr>
                        <a:lnSpc>
                          <a:spcPts val="1200"/>
                        </a:lnSpc>
                        <a:spcAft>
                          <a:spcPts val="0"/>
                        </a:spcAft>
                      </a:pPr>
                      <a:r>
                        <a:rPr lang="ru-RU" sz="1000" dirty="0" err="1">
                          <a:effectLst/>
                        </a:rPr>
                        <a:t>agenda</a:t>
                      </a:r>
                      <a:r>
                        <a:rPr lang="ru-RU" sz="1000" dirty="0">
                          <a:effectLst/>
                        </a:rPr>
                        <a:t> </a:t>
                      </a:r>
                      <a:r>
                        <a:rPr lang="ru-RU" sz="1000" dirty="0" err="1">
                          <a:effectLst/>
                        </a:rPr>
                        <a:t>item</a:t>
                      </a:r>
                      <a:r>
                        <a:rPr lang="ru-RU" sz="1000" dirty="0">
                          <a:effectLst/>
                        </a:rPr>
                        <a:t> </a:t>
                      </a:r>
                      <a:r>
                        <a:rPr lang="fr-CH" sz="1000" dirty="0">
                          <a:effectLst/>
                        </a:rPr>
                        <a:t>26</a:t>
                      </a:r>
                      <a:r>
                        <a:rPr lang="ru-RU" sz="1000" dirty="0">
                          <a:effectLst/>
                        </a:rPr>
                        <a:t>) </a:t>
                      </a:r>
                      <a:endParaRPr lang="en-GB"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3802724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a:extLst>
              <a:ext uri="{FF2B5EF4-FFF2-40B4-BE49-F238E27FC236}">
                <a16:creationId xmlns:a16="http://schemas.microsoft.com/office/drawing/2014/main" id="{0843C003-7552-463E-B871-4994AA62FFBD}"/>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0243" name="Rectangle 5">
            <a:extLst>
              <a:ext uri="{FF2B5EF4-FFF2-40B4-BE49-F238E27FC236}">
                <a16:creationId xmlns:a16="http://schemas.microsoft.com/office/drawing/2014/main" id="{3743FF75-74DA-4134-A925-EC69B1EAE3B6}"/>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E05DA4BF-577C-40DB-8CDE-2EF371DF0C66}"/>
              </a:ext>
            </a:extLst>
          </p:cNvPr>
          <p:cNvSpPr>
            <a:spLocks noChangeArrowheads="1"/>
          </p:cNvSpPr>
          <p:nvPr/>
        </p:nvSpPr>
        <p:spPr bwMode="auto">
          <a:xfrm>
            <a:off x="323850" y="819150"/>
            <a:ext cx="8640763"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1600" dirty="0">
                <a:solidFill>
                  <a:srgbClr val="FF6500"/>
                </a:solidFill>
              </a:rPr>
              <a:t>Background</a:t>
            </a:r>
          </a:p>
          <a:p>
            <a:pPr marL="0" indent="0" fontAlgn="ctr">
              <a:lnSpc>
                <a:spcPct val="120000"/>
              </a:lnSpc>
              <a:spcAft>
                <a:spcPts val="1800"/>
              </a:spcAft>
              <a:buClr>
                <a:srgbClr val="FF6500"/>
              </a:buClr>
              <a:buSzPct val="90000"/>
              <a:defRPr/>
            </a:pPr>
            <a:r>
              <a:rPr lang="en-US" altLang="es-ES" sz="1400" dirty="0">
                <a:solidFill>
                  <a:srgbClr val="7B5C4E"/>
                </a:solidFill>
              </a:rPr>
              <a:t>Safety of children in buses and coaches has been discussed  at  GRSP in several occasions.</a:t>
            </a:r>
          </a:p>
          <a:p>
            <a:pPr fontAlgn="ctr">
              <a:lnSpc>
                <a:spcPct val="120000"/>
              </a:lnSpc>
              <a:spcAft>
                <a:spcPts val="1800"/>
              </a:spcAft>
              <a:buClr>
                <a:srgbClr val="FF6500"/>
              </a:buClr>
              <a:buSzPct val="90000"/>
              <a:buFontTx/>
              <a:buBlip>
                <a:blip r:embed="rId2"/>
              </a:buBlip>
              <a:defRPr/>
            </a:pPr>
            <a:r>
              <a:rPr lang="en-US" altLang="es-ES" sz="1200" dirty="0">
                <a:solidFill>
                  <a:srgbClr val="7B5C4E"/>
                </a:solidFill>
              </a:rPr>
              <a:t>Before UN Regulation 129 (2008 </a:t>
            </a:r>
            <a:r>
              <a:rPr lang="en-US" altLang="ja-JP" sz="1200" dirty="0">
                <a:solidFill>
                  <a:srgbClr val="7B5C4E"/>
                </a:solidFill>
              </a:rPr>
              <a:t>GRSP-44-29 submitted by Spain</a:t>
            </a:r>
            <a:r>
              <a:rPr lang="en-US" altLang="es-ES" sz="1200" dirty="0">
                <a:solidFill>
                  <a:srgbClr val="7B5C4E"/>
                </a:solidFill>
              </a:rPr>
              <a:t>)</a:t>
            </a:r>
          </a:p>
          <a:p>
            <a:pPr marL="0" indent="0" fontAlgn="ctr">
              <a:lnSpc>
                <a:spcPct val="120000"/>
              </a:lnSpc>
              <a:spcAft>
                <a:spcPts val="1800"/>
              </a:spcAft>
              <a:buClr>
                <a:srgbClr val="FF6500"/>
              </a:buClr>
              <a:buSzPct val="90000"/>
              <a:defRPr/>
            </a:pPr>
            <a:r>
              <a:rPr lang="en-US" altLang="es-ES" sz="1200" dirty="0">
                <a:solidFill>
                  <a:srgbClr val="7B5C4E"/>
                </a:solidFill>
              </a:rPr>
              <a:t>GRSP acknowledged the importance of this issue.  However, GRSP expressed the wish that the informal group on child restraints addresses  this subject once its work on CRS has been completed. (Report on the 44 session of the GRSP)</a:t>
            </a:r>
          </a:p>
          <a:p>
            <a:pPr marL="0" indent="0" fontAlgn="ctr">
              <a:lnSpc>
                <a:spcPct val="120000"/>
              </a:lnSpc>
              <a:spcAft>
                <a:spcPts val="0"/>
              </a:spcAft>
              <a:buClr>
                <a:srgbClr val="FF6500"/>
              </a:buClr>
              <a:buSzPct val="90000"/>
              <a:defRPr/>
            </a:pPr>
            <a:endParaRPr lang="en-US" altLang="es-ES" sz="1100" dirty="0">
              <a:solidFill>
                <a:srgbClr val="7B5C4E"/>
              </a:solidFill>
            </a:endParaRPr>
          </a:p>
          <a:p>
            <a:pPr fontAlgn="ctr">
              <a:lnSpc>
                <a:spcPct val="120000"/>
              </a:lnSpc>
              <a:spcAft>
                <a:spcPts val="1800"/>
              </a:spcAft>
              <a:buClr>
                <a:srgbClr val="FF6500"/>
              </a:buClr>
              <a:buSzPct val="90000"/>
              <a:buFontTx/>
              <a:buBlip>
                <a:blip r:embed="rId2"/>
              </a:buBlip>
              <a:defRPr/>
            </a:pPr>
            <a:r>
              <a:rPr lang="en-US" altLang="es-ES" sz="1200" dirty="0">
                <a:solidFill>
                  <a:srgbClr val="7B5C4E"/>
                </a:solidFill>
              </a:rPr>
              <a:t>After UN Regulation 129</a:t>
            </a:r>
          </a:p>
          <a:p>
            <a:pPr marL="0" indent="0" fontAlgn="ctr">
              <a:lnSpc>
                <a:spcPct val="120000"/>
              </a:lnSpc>
              <a:spcAft>
                <a:spcPts val="1800"/>
              </a:spcAft>
              <a:buClr>
                <a:srgbClr val="FF6500"/>
              </a:buClr>
              <a:buSzPct val="90000"/>
              <a:defRPr/>
            </a:pPr>
            <a:r>
              <a:rPr lang="en-US" altLang="es-ES" sz="1200" dirty="0">
                <a:solidFill>
                  <a:srgbClr val="7B5C4E"/>
                </a:solidFill>
              </a:rPr>
              <a:t>Germany proposed to come back with this topic once the UN Regulation has been finished. </a:t>
            </a:r>
          </a:p>
          <a:p>
            <a:pPr marL="0" indent="0" fontAlgn="ctr">
              <a:lnSpc>
                <a:spcPct val="120000"/>
              </a:lnSpc>
              <a:spcAft>
                <a:spcPts val="0"/>
              </a:spcAft>
              <a:buClr>
                <a:srgbClr val="FF6500"/>
              </a:buClr>
              <a:buSzPct val="90000"/>
              <a:defRPr/>
            </a:pPr>
            <a:endParaRPr lang="en-US" altLang="es-ES" sz="1200" dirty="0">
              <a:solidFill>
                <a:srgbClr val="7B5C4E"/>
              </a:solidFill>
            </a:endParaRPr>
          </a:p>
          <a:p>
            <a:pPr fontAlgn="ctr">
              <a:lnSpc>
                <a:spcPct val="120000"/>
              </a:lnSpc>
              <a:spcAft>
                <a:spcPts val="1800"/>
              </a:spcAft>
              <a:buClr>
                <a:srgbClr val="FF6500"/>
              </a:buClr>
              <a:buSzPct val="90000"/>
              <a:buFontTx/>
              <a:buBlip>
                <a:blip r:embed="rId2"/>
              </a:buBlip>
              <a:defRPr/>
            </a:pPr>
            <a:r>
              <a:rPr lang="en-US" altLang="es-ES" sz="1200" dirty="0">
                <a:solidFill>
                  <a:srgbClr val="7B5C4E"/>
                </a:solidFill>
              </a:rPr>
              <a:t>Last GRSP </a:t>
            </a:r>
          </a:p>
          <a:p>
            <a:pPr marL="0" indent="0" fontAlgn="ctr">
              <a:lnSpc>
                <a:spcPct val="120000"/>
              </a:lnSpc>
              <a:spcAft>
                <a:spcPts val="1800"/>
              </a:spcAft>
              <a:buClr>
                <a:srgbClr val="FF6500"/>
              </a:buClr>
              <a:buSzPct val="90000"/>
              <a:defRPr/>
            </a:pPr>
            <a:r>
              <a:rPr lang="en-US" altLang="es-ES" sz="1200" dirty="0">
                <a:solidFill>
                  <a:srgbClr val="7B5C4E"/>
                </a:solidFill>
              </a:rPr>
              <a:t>Russia: </a:t>
            </a:r>
            <a:r>
              <a:rPr lang="en-US" sz="1200" dirty="0">
                <a:solidFill>
                  <a:srgbClr val="7B5C4E"/>
                </a:solidFill>
              </a:rPr>
              <a:t>The expert suggested the possibility of establishing a group of interested experts on this subject to speed up solutions.</a:t>
            </a:r>
          </a:p>
          <a:p>
            <a:pPr marL="0" indent="0" fontAlgn="ctr">
              <a:lnSpc>
                <a:spcPct val="120000"/>
              </a:lnSpc>
              <a:spcAft>
                <a:spcPts val="1800"/>
              </a:spcAft>
              <a:buClr>
                <a:srgbClr val="FF6500"/>
              </a:buClr>
              <a:buSzPct val="90000"/>
              <a:defRPr/>
            </a:pPr>
            <a:r>
              <a:rPr lang="en-US" sz="1200" dirty="0">
                <a:solidFill>
                  <a:srgbClr val="7B5C4E"/>
                </a:solidFill>
              </a:rPr>
              <a:t>USA: The Chair of GRSP stated that NHTSA had conducted research and testing on this topic and offered to share the results of the research at the May 2019 session of GRSP.</a:t>
            </a:r>
          </a:p>
          <a:p>
            <a:pPr marL="0" indent="0" fontAlgn="ctr">
              <a:lnSpc>
                <a:spcPct val="120000"/>
              </a:lnSpc>
              <a:spcAft>
                <a:spcPts val="1800"/>
              </a:spcAft>
              <a:buClr>
                <a:srgbClr val="FF6500"/>
              </a:buClr>
              <a:buSzPct val="90000"/>
              <a:defRPr/>
            </a:pPr>
            <a:r>
              <a:rPr lang="en-US" sz="1200" dirty="0">
                <a:solidFill>
                  <a:srgbClr val="7B5C4E"/>
                </a:solidFill>
              </a:rPr>
              <a:t>The expert from the Russian Federation and Sweden also announced testing experience and statistics on this subject and their intention to also share results at the next session</a:t>
            </a:r>
            <a:r>
              <a:rPr lang="en-US" sz="1200" dirty="0"/>
              <a:t>.</a:t>
            </a:r>
            <a:endParaRPr lang="en-US" altLang="es-ES" sz="1400" dirty="0">
              <a:solidFill>
                <a:srgbClr val="7B5C4E"/>
              </a:solidFill>
            </a:endParaRPr>
          </a:p>
        </p:txBody>
      </p:sp>
      <p:sp>
        <p:nvSpPr>
          <p:cNvPr id="10245" name="Rectangle 2">
            <a:extLst>
              <a:ext uri="{FF2B5EF4-FFF2-40B4-BE49-F238E27FC236}">
                <a16:creationId xmlns:a16="http://schemas.microsoft.com/office/drawing/2014/main" id="{3E5EBD61-0174-4798-B3AB-7806AF694CE3}"/>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a:extLst>
              <a:ext uri="{FF2B5EF4-FFF2-40B4-BE49-F238E27FC236}">
                <a16:creationId xmlns:a16="http://schemas.microsoft.com/office/drawing/2014/main" id="{2D895F61-B0D5-4E40-B463-39CDEF298BEB}"/>
              </a:ext>
            </a:extLst>
          </p:cNvPr>
          <p:cNvSpPr txBox="1">
            <a:spLocks noChangeArrowheads="1"/>
          </p:cNvSpPr>
          <p:nvPr/>
        </p:nvSpPr>
        <p:spPr bwMode="auto">
          <a:xfrm>
            <a:off x="468313" y="1844675"/>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1267" name="Rectangle 5">
            <a:extLst>
              <a:ext uri="{FF2B5EF4-FFF2-40B4-BE49-F238E27FC236}">
                <a16:creationId xmlns:a16="http://schemas.microsoft.com/office/drawing/2014/main" id="{1A6D97B4-44BC-40A0-9E1A-DBA4CE86F323}"/>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555DBBF2-13B8-4471-909E-AFB11F8629BC}"/>
              </a:ext>
            </a:extLst>
          </p:cNvPr>
          <p:cNvSpPr>
            <a:spLocks noChangeArrowheads="1"/>
          </p:cNvSpPr>
          <p:nvPr/>
        </p:nvSpPr>
        <p:spPr bwMode="auto">
          <a:xfrm>
            <a:off x="323850" y="819150"/>
            <a:ext cx="8640763" cy="596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2000" dirty="0">
                <a:solidFill>
                  <a:srgbClr val="FF6500"/>
                </a:solidFill>
              </a:rPr>
              <a:t>Potential Behavior of children in accidents in buses and coaches </a:t>
            </a: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Children traveling without adult seat belt. </a:t>
            </a:r>
          </a:p>
          <a:p>
            <a:pPr marL="0" indent="0" fontAlgn="ctr">
              <a:lnSpc>
                <a:spcPct val="120000"/>
              </a:lnSpc>
              <a:spcAft>
                <a:spcPts val="1800"/>
              </a:spcAft>
              <a:buClr>
                <a:srgbClr val="FF6500"/>
              </a:buClr>
              <a:buSzPct val="90000"/>
              <a:defRPr/>
            </a:pPr>
            <a:r>
              <a:rPr lang="en-US" altLang="es-ES" sz="1600" dirty="0">
                <a:solidFill>
                  <a:srgbClr val="7B5C4E"/>
                </a:solidFill>
              </a:rPr>
              <a:t>Frontal impact				Rollover</a:t>
            </a: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marL="0" indent="0" fontAlgn="ctr">
              <a:lnSpc>
                <a:spcPct val="120000"/>
              </a:lnSpc>
              <a:spcAft>
                <a:spcPts val="1800"/>
              </a:spcAft>
              <a:buClr>
                <a:srgbClr val="FF6500"/>
              </a:buClr>
              <a:buSzPct val="90000"/>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Possible consequence :</a:t>
            </a:r>
          </a:p>
          <a:p>
            <a:pPr marL="0" indent="0" fontAlgn="ctr">
              <a:lnSpc>
                <a:spcPct val="120000"/>
              </a:lnSpc>
              <a:spcAft>
                <a:spcPts val="1800"/>
              </a:spcAft>
              <a:buClr>
                <a:srgbClr val="FF6500"/>
              </a:buClr>
              <a:buSzPct val="90000"/>
              <a:defRPr/>
            </a:pPr>
            <a:r>
              <a:rPr lang="en-US" altLang="es-ES" sz="1600" b="1" dirty="0">
                <a:solidFill>
                  <a:srgbClr val="7B5C4E"/>
                </a:solidFill>
              </a:rPr>
              <a:t>Complete ejection of the occupant from the seat. Real world accidents show ejection within the passenger compartment, or outside ! </a:t>
            </a:r>
          </a:p>
          <a:p>
            <a:pPr marL="0" indent="0" fontAlgn="ctr">
              <a:lnSpc>
                <a:spcPct val="120000"/>
              </a:lnSpc>
              <a:spcAft>
                <a:spcPts val="1800"/>
              </a:spcAft>
              <a:buClr>
                <a:srgbClr val="FF6500"/>
              </a:buClr>
              <a:buSzPct val="90000"/>
              <a:defRPr/>
            </a:pPr>
            <a:endParaRPr lang="en-US" altLang="es-ES" dirty="0">
              <a:solidFill>
                <a:srgbClr val="7B5C4E"/>
              </a:solidFill>
            </a:endParaRPr>
          </a:p>
        </p:txBody>
      </p:sp>
      <p:sp>
        <p:nvSpPr>
          <p:cNvPr id="11269" name="Rectangle 2">
            <a:extLst>
              <a:ext uri="{FF2B5EF4-FFF2-40B4-BE49-F238E27FC236}">
                <a16:creationId xmlns:a16="http://schemas.microsoft.com/office/drawing/2014/main" id="{DA9DA3CB-4E53-4699-90CF-4C28CBD11921}"/>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pic>
        <p:nvPicPr>
          <p:cNvPr id="2" name="P3_frontal_0B_05.avi">
            <a:hlinkClick r:id="" action="ppaction://media"/>
            <a:extLst>
              <a:ext uri="{FF2B5EF4-FFF2-40B4-BE49-F238E27FC236}">
                <a16:creationId xmlns:a16="http://schemas.microsoft.com/office/drawing/2014/main" id="{D47302CB-1867-4F4A-9A3E-A848F4D0C497}"/>
              </a:ext>
            </a:extLst>
          </p:cNvPr>
          <p:cNvPicPr>
            <a:picLocks noRot="1" noChangeAspect="1"/>
          </p:cNvPicPr>
          <p:nvPr>
            <a:videoFile r:link="rId1"/>
          </p:nvPr>
        </p:nvPicPr>
        <p:blipFill>
          <a:blip r:embed="rId5">
            <a:extLst>
              <a:ext uri="{28A0092B-C50C-407E-A947-70E740481C1C}">
                <a14:useLocalDpi xmlns:a14="http://schemas.microsoft.com/office/drawing/2010/main" val="0"/>
              </a:ext>
            </a:extLst>
          </a:blip>
          <a:srcRect/>
          <a:stretch>
            <a:fillRect/>
          </a:stretch>
        </p:blipFill>
        <p:spPr bwMode="auto">
          <a:xfrm>
            <a:off x="468313" y="2420938"/>
            <a:ext cx="384968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3_rollover_0B_05.avi">
            <a:hlinkClick r:id="" action="ppaction://media"/>
            <a:extLst>
              <a:ext uri="{FF2B5EF4-FFF2-40B4-BE49-F238E27FC236}">
                <a16:creationId xmlns:a16="http://schemas.microsoft.com/office/drawing/2014/main" id="{C264F706-7FCD-406C-924B-3AAAAE8290AA}"/>
              </a:ext>
            </a:extLst>
          </p:cNvPr>
          <p:cNvPicPr>
            <a:picLocks noRot="1" noChangeAspect="1"/>
          </p:cNvPicPr>
          <p:nvPr>
            <a:videoFile r:link="rId2"/>
          </p:nvPr>
        </p:nvPicPr>
        <p:blipFill>
          <a:blip r:embed="rId6">
            <a:extLst>
              <a:ext uri="{28A0092B-C50C-407E-A947-70E740481C1C}">
                <a14:useLocalDpi xmlns:a14="http://schemas.microsoft.com/office/drawing/2010/main" val="0"/>
              </a:ext>
            </a:extLst>
          </a:blip>
          <a:srcRect/>
          <a:stretch>
            <a:fillRect/>
          </a:stretch>
        </p:blipFill>
        <p:spPr bwMode="auto">
          <a:xfrm>
            <a:off x="4572000" y="2420938"/>
            <a:ext cx="3851275"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video>
              <p:cMediaNode vol="80000">
                <p:cTn id="13"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a:extLst>
              <a:ext uri="{FF2B5EF4-FFF2-40B4-BE49-F238E27FC236}">
                <a16:creationId xmlns:a16="http://schemas.microsoft.com/office/drawing/2014/main" id="{DCC223ED-19CC-4419-A604-571120763803}"/>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2291" name="Rectangle 5">
            <a:extLst>
              <a:ext uri="{FF2B5EF4-FFF2-40B4-BE49-F238E27FC236}">
                <a16:creationId xmlns:a16="http://schemas.microsoft.com/office/drawing/2014/main" id="{68B888D5-5CAB-4038-A0C6-2EF58ECA4529}"/>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87C1191C-8AEB-4E46-B374-DE76E2648A1D}"/>
              </a:ext>
            </a:extLst>
          </p:cNvPr>
          <p:cNvSpPr>
            <a:spLocks noChangeArrowheads="1"/>
          </p:cNvSpPr>
          <p:nvPr/>
        </p:nvSpPr>
        <p:spPr bwMode="auto">
          <a:xfrm>
            <a:off x="503238" y="836613"/>
            <a:ext cx="864235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2000" dirty="0">
                <a:solidFill>
                  <a:srgbClr val="FF6500"/>
                </a:solidFill>
              </a:rPr>
              <a:t>Behavior of children in accidents in buses and coaches </a:t>
            </a: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Children traveling with 2 point adult seat belt.</a:t>
            </a:r>
          </a:p>
          <a:p>
            <a:pPr marL="0" indent="0" fontAlgn="ctr">
              <a:lnSpc>
                <a:spcPct val="120000"/>
              </a:lnSpc>
              <a:spcAft>
                <a:spcPts val="1800"/>
              </a:spcAft>
              <a:buClr>
                <a:srgbClr val="FF6500"/>
              </a:buClr>
              <a:buSzPct val="90000"/>
              <a:defRPr/>
            </a:pPr>
            <a:r>
              <a:rPr lang="es-ES" altLang="es-ES" sz="1600" dirty="0">
                <a:solidFill>
                  <a:srgbClr val="7B5C4E"/>
                </a:solidFill>
              </a:rPr>
              <a:t>Frontal </a:t>
            </a:r>
            <a:r>
              <a:rPr lang="es-ES" altLang="es-ES" sz="1600" dirty="0" err="1">
                <a:solidFill>
                  <a:srgbClr val="7B5C4E"/>
                </a:solidFill>
              </a:rPr>
              <a:t>impact</a:t>
            </a:r>
            <a:r>
              <a:rPr lang="es-ES" altLang="es-ES" sz="1600" dirty="0">
                <a:solidFill>
                  <a:srgbClr val="7B5C4E"/>
                </a:solidFill>
              </a:rPr>
              <a:t>				</a:t>
            </a:r>
            <a:r>
              <a:rPr lang="es-ES" altLang="es-ES" sz="1600" dirty="0" err="1">
                <a:solidFill>
                  <a:srgbClr val="7B5C4E"/>
                </a:solidFill>
              </a:rPr>
              <a:t>Rollover</a:t>
            </a:r>
            <a:endParaRPr lang="en-US" altLang="es-ES" sz="1600" dirty="0">
              <a:solidFill>
                <a:srgbClr val="7B5C4E"/>
              </a:solidFill>
            </a:endParaRPr>
          </a:p>
          <a:p>
            <a:pPr marL="0" indent="0" fontAlgn="ctr">
              <a:lnSpc>
                <a:spcPct val="120000"/>
              </a:lnSpc>
              <a:spcAft>
                <a:spcPts val="1800"/>
              </a:spcAft>
              <a:buClr>
                <a:srgbClr val="FF6500"/>
              </a:buClr>
              <a:buSzPct val="90000"/>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s-E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s-E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s-ES" altLang="es-ES" sz="1600" dirty="0">
              <a:solidFill>
                <a:srgbClr val="7B5C4E"/>
              </a:solidFill>
            </a:endParaRP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Possible consequence :</a:t>
            </a:r>
          </a:p>
          <a:p>
            <a:pPr marL="0" indent="0" fontAlgn="ctr">
              <a:lnSpc>
                <a:spcPct val="120000"/>
              </a:lnSpc>
              <a:spcAft>
                <a:spcPts val="1800"/>
              </a:spcAft>
              <a:buClr>
                <a:srgbClr val="FF6500"/>
              </a:buClr>
              <a:buSzPct val="90000"/>
              <a:defRPr/>
            </a:pPr>
            <a:r>
              <a:rPr lang="en-US" altLang="es-ES" sz="1600" b="1" dirty="0">
                <a:solidFill>
                  <a:srgbClr val="7B5C4E"/>
                </a:solidFill>
              </a:rPr>
              <a:t>Serious or fatal injuries! </a:t>
            </a:r>
          </a:p>
        </p:txBody>
      </p:sp>
      <p:sp>
        <p:nvSpPr>
          <p:cNvPr id="12293" name="Rectangle 2">
            <a:extLst>
              <a:ext uri="{FF2B5EF4-FFF2-40B4-BE49-F238E27FC236}">
                <a16:creationId xmlns:a16="http://schemas.microsoft.com/office/drawing/2014/main" id="{B9D25898-9D49-4568-9F99-C5307F74D3C1}"/>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pic>
        <p:nvPicPr>
          <p:cNvPr id="2" name="P3_frontal_2B_05.avi">
            <a:hlinkClick r:id="" action="ppaction://media"/>
            <a:extLst>
              <a:ext uri="{FF2B5EF4-FFF2-40B4-BE49-F238E27FC236}">
                <a16:creationId xmlns:a16="http://schemas.microsoft.com/office/drawing/2014/main" id="{B801D395-9DF2-44EC-98E3-14B12AD94FE9}"/>
              </a:ext>
            </a:extLst>
          </p:cNvPr>
          <p:cNvPicPr>
            <a:picLocks noRot="1" noChangeAspect="1"/>
          </p:cNvPicPr>
          <p:nvPr>
            <a:videoFile r:link="rId1"/>
          </p:nvPr>
        </p:nvPicPr>
        <p:blipFill>
          <a:blip r:embed="rId5">
            <a:extLst>
              <a:ext uri="{28A0092B-C50C-407E-A947-70E740481C1C}">
                <a14:useLocalDpi xmlns:a14="http://schemas.microsoft.com/office/drawing/2010/main" val="0"/>
              </a:ext>
            </a:extLst>
          </a:blip>
          <a:srcRect/>
          <a:stretch>
            <a:fillRect/>
          </a:stretch>
        </p:blipFill>
        <p:spPr bwMode="auto">
          <a:xfrm>
            <a:off x="323850" y="2492375"/>
            <a:ext cx="385127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3_rollover_2B_05.avi">
            <a:hlinkClick r:id="" action="ppaction://media"/>
            <a:extLst>
              <a:ext uri="{FF2B5EF4-FFF2-40B4-BE49-F238E27FC236}">
                <a16:creationId xmlns:a16="http://schemas.microsoft.com/office/drawing/2014/main" id="{0514FC78-BE72-40AE-B931-862FB0D67292}"/>
              </a:ext>
            </a:extLst>
          </p:cNvPr>
          <p:cNvPicPr>
            <a:picLocks noRot="1" noChangeAspect="1"/>
          </p:cNvPicPr>
          <p:nvPr>
            <a:videoFile r:link="rId2"/>
          </p:nvPr>
        </p:nvPicPr>
        <p:blipFill>
          <a:blip r:embed="rId6">
            <a:extLst>
              <a:ext uri="{28A0092B-C50C-407E-A947-70E740481C1C}">
                <a14:useLocalDpi xmlns:a14="http://schemas.microsoft.com/office/drawing/2010/main" val="0"/>
              </a:ext>
            </a:extLst>
          </a:blip>
          <a:srcRect/>
          <a:stretch>
            <a:fillRect/>
          </a:stretch>
        </p:blipFill>
        <p:spPr bwMode="auto">
          <a:xfrm>
            <a:off x="4548188" y="2492375"/>
            <a:ext cx="384968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video>
              <p:cMediaNode vol="80000">
                <p:cTn id="13" fill="hold" display="0">
                  <p:stCondLst>
                    <p:cond delay="indefinite"/>
                  </p:stCondLst>
                </p:cTn>
                <p:tgtEl>
                  <p:spTgt spid="3"/>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a:extLst>
              <a:ext uri="{FF2B5EF4-FFF2-40B4-BE49-F238E27FC236}">
                <a16:creationId xmlns:a16="http://schemas.microsoft.com/office/drawing/2014/main" id="{DDF3B94A-3C04-4A7B-A2AE-C72520B0B7FA}"/>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3315" name="Rectangle 5">
            <a:extLst>
              <a:ext uri="{FF2B5EF4-FFF2-40B4-BE49-F238E27FC236}">
                <a16:creationId xmlns:a16="http://schemas.microsoft.com/office/drawing/2014/main" id="{264CFEA8-033E-4702-9A14-B3392A0D7DDC}"/>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543D9A44-D374-47E9-A8B6-6ADABA660B3E}"/>
              </a:ext>
            </a:extLst>
          </p:cNvPr>
          <p:cNvSpPr>
            <a:spLocks noChangeArrowheads="1"/>
          </p:cNvSpPr>
          <p:nvPr/>
        </p:nvSpPr>
        <p:spPr bwMode="auto">
          <a:xfrm>
            <a:off x="323850" y="819150"/>
            <a:ext cx="864076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2000" dirty="0">
                <a:solidFill>
                  <a:srgbClr val="FF6500"/>
                </a:solidFill>
              </a:rPr>
              <a:t>Behavior of children in accidents in buses and coaches </a:t>
            </a: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Children traveling with 3 point adult seat belt. </a:t>
            </a:r>
          </a:p>
          <a:p>
            <a:pPr marL="0" indent="0" fontAlgn="ctr">
              <a:lnSpc>
                <a:spcPct val="120000"/>
              </a:lnSpc>
              <a:spcAft>
                <a:spcPts val="1800"/>
              </a:spcAft>
              <a:buClr>
                <a:srgbClr val="FF6500"/>
              </a:buClr>
              <a:buSzPct val="90000"/>
              <a:defRPr/>
            </a:pPr>
            <a:r>
              <a:rPr lang="es-ES" altLang="es-ES" sz="1600" dirty="0">
                <a:solidFill>
                  <a:srgbClr val="7B5C4E"/>
                </a:solidFill>
              </a:rPr>
              <a:t>Frontal </a:t>
            </a:r>
            <a:r>
              <a:rPr lang="es-ES" altLang="es-ES" sz="1600" dirty="0" err="1">
                <a:solidFill>
                  <a:srgbClr val="7B5C4E"/>
                </a:solidFill>
              </a:rPr>
              <a:t>impact</a:t>
            </a:r>
            <a:r>
              <a:rPr lang="es-ES" altLang="es-ES" sz="1600" dirty="0">
                <a:solidFill>
                  <a:srgbClr val="7B5C4E"/>
                </a:solidFill>
              </a:rPr>
              <a:t>				</a:t>
            </a:r>
            <a:r>
              <a:rPr lang="es-ES" altLang="es-ES" sz="1600" dirty="0" err="1">
                <a:solidFill>
                  <a:srgbClr val="7B5C4E"/>
                </a:solidFill>
              </a:rPr>
              <a:t>Rollover</a:t>
            </a: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 </a:t>
            </a: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4"/>
              </a:buBlip>
              <a:defRPr/>
            </a:pPr>
            <a:r>
              <a:rPr lang="en-US" altLang="es-ES" sz="1600" dirty="0">
                <a:solidFill>
                  <a:srgbClr val="7B5C4E"/>
                </a:solidFill>
              </a:rPr>
              <a:t>Possible consequence :</a:t>
            </a:r>
          </a:p>
          <a:p>
            <a:pPr marL="0" indent="0" fontAlgn="ctr">
              <a:lnSpc>
                <a:spcPct val="120000"/>
              </a:lnSpc>
              <a:spcAft>
                <a:spcPts val="1800"/>
              </a:spcAft>
              <a:buClr>
                <a:srgbClr val="FF6500"/>
              </a:buClr>
              <a:buSzPct val="90000"/>
              <a:defRPr/>
            </a:pPr>
            <a:r>
              <a:rPr lang="en-US" altLang="es-ES" sz="1600" b="1" dirty="0">
                <a:solidFill>
                  <a:srgbClr val="7B5C4E"/>
                </a:solidFill>
              </a:rPr>
              <a:t> Serious or fatal injuries including abdominal injuries.</a:t>
            </a:r>
          </a:p>
        </p:txBody>
      </p:sp>
      <p:sp>
        <p:nvSpPr>
          <p:cNvPr id="13317" name="Rectangle 2">
            <a:extLst>
              <a:ext uri="{FF2B5EF4-FFF2-40B4-BE49-F238E27FC236}">
                <a16:creationId xmlns:a16="http://schemas.microsoft.com/office/drawing/2014/main" id="{9EF2EBFD-3666-44C7-852D-76D930E91FA9}"/>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pic>
        <p:nvPicPr>
          <p:cNvPr id="2" name="P3_frontal_3BH_05.avi">
            <a:hlinkClick r:id="" action="ppaction://media"/>
            <a:extLst>
              <a:ext uri="{FF2B5EF4-FFF2-40B4-BE49-F238E27FC236}">
                <a16:creationId xmlns:a16="http://schemas.microsoft.com/office/drawing/2014/main" id="{C27FC843-EAD7-4320-BAE5-7D04E40E76FD}"/>
              </a:ext>
            </a:extLst>
          </p:cNvPr>
          <p:cNvPicPr>
            <a:picLocks noRot="1" noChangeAspect="1"/>
          </p:cNvPicPr>
          <p:nvPr>
            <a:videoFile r:link="rId1"/>
          </p:nvPr>
        </p:nvPicPr>
        <p:blipFill>
          <a:blip r:embed="rId5">
            <a:extLst>
              <a:ext uri="{28A0092B-C50C-407E-A947-70E740481C1C}">
                <a14:useLocalDpi xmlns:a14="http://schemas.microsoft.com/office/drawing/2010/main" val="0"/>
              </a:ext>
            </a:extLst>
          </a:blip>
          <a:srcRect/>
          <a:stretch>
            <a:fillRect/>
          </a:stretch>
        </p:blipFill>
        <p:spPr bwMode="auto">
          <a:xfrm>
            <a:off x="323850" y="2420938"/>
            <a:ext cx="3851275"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3_rollover_3BH_05.avi">
            <a:hlinkClick r:id="" action="ppaction://media"/>
            <a:extLst>
              <a:ext uri="{FF2B5EF4-FFF2-40B4-BE49-F238E27FC236}">
                <a16:creationId xmlns:a16="http://schemas.microsoft.com/office/drawing/2014/main" id="{EBCF4E2E-3CBE-46BB-A0F1-35D06F833286}"/>
              </a:ext>
            </a:extLst>
          </p:cNvPr>
          <p:cNvPicPr>
            <a:picLocks noRot="1" noChangeAspect="1"/>
          </p:cNvPicPr>
          <p:nvPr>
            <a:videoFile r:link="rId2"/>
          </p:nvPr>
        </p:nvPicPr>
        <p:blipFill>
          <a:blip r:embed="rId6">
            <a:extLst>
              <a:ext uri="{28A0092B-C50C-407E-A947-70E740481C1C}">
                <a14:useLocalDpi xmlns:a14="http://schemas.microsoft.com/office/drawing/2010/main" val="0"/>
              </a:ext>
            </a:extLst>
          </a:blip>
          <a:srcRect/>
          <a:stretch>
            <a:fillRect/>
          </a:stretch>
        </p:blipFill>
        <p:spPr bwMode="auto">
          <a:xfrm>
            <a:off x="4572000" y="2374900"/>
            <a:ext cx="3851275"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video>
              <p:cMediaNode vol="80000">
                <p:cTn id="13" fill="hold" display="0">
                  <p:stCondLst>
                    <p:cond delay="indefinite"/>
                  </p:stCondLst>
                </p:cTn>
                <p:tgtEl>
                  <p:spTgt spid="3"/>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8DD99949-1870-4C0A-B570-3FEE4FC60253}"/>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4339" name="Rectangle 5">
            <a:extLst>
              <a:ext uri="{FF2B5EF4-FFF2-40B4-BE49-F238E27FC236}">
                <a16:creationId xmlns:a16="http://schemas.microsoft.com/office/drawing/2014/main" id="{798FA0DF-8770-4858-959F-E22EDB752748}"/>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092AD65C-65C1-469F-9088-0734120A9F67}"/>
              </a:ext>
            </a:extLst>
          </p:cNvPr>
          <p:cNvSpPr>
            <a:spLocks noChangeArrowheads="1"/>
          </p:cNvSpPr>
          <p:nvPr/>
        </p:nvSpPr>
        <p:spPr bwMode="auto">
          <a:xfrm>
            <a:off x="323850" y="819150"/>
            <a:ext cx="8640763"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2000" dirty="0">
                <a:solidFill>
                  <a:srgbClr val="FF6500"/>
                </a:solidFill>
              </a:rPr>
              <a:t>Behavior of children in accidents in buses and coaches </a:t>
            </a:r>
          </a:p>
          <a:p>
            <a:pPr fontAlgn="ctr">
              <a:lnSpc>
                <a:spcPct val="120000"/>
              </a:lnSpc>
              <a:spcAft>
                <a:spcPts val="1800"/>
              </a:spcAft>
              <a:buClr>
                <a:srgbClr val="FF6500"/>
              </a:buClr>
              <a:buSzPct val="90000"/>
              <a:buFontTx/>
              <a:buBlip>
                <a:blip r:embed="rId3"/>
              </a:buBlip>
              <a:defRPr/>
            </a:pPr>
            <a:r>
              <a:rPr lang="en-US" altLang="es-ES" sz="1600" dirty="0">
                <a:solidFill>
                  <a:srgbClr val="7B5C4E"/>
                </a:solidFill>
              </a:rPr>
              <a:t>Frontal Impact Simulation (R-80)</a:t>
            </a:r>
          </a:p>
          <a:p>
            <a:pPr fontAlgn="ctr">
              <a:lnSpc>
                <a:spcPct val="120000"/>
              </a:lnSpc>
              <a:spcAft>
                <a:spcPts val="1800"/>
              </a:spcAft>
              <a:buClr>
                <a:srgbClr val="FF6500"/>
              </a:buClr>
              <a:buSzPct val="90000"/>
              <a:buFontTx/>
              <a:buBlip>
                <a:blip r:embed="rId3"/>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3"/>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3"/>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3"/>
              </a:buBlip>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3"/>
              </a:buBlip>
              <a:defRPr/>
            </a:pPr>
            <a:endParaRPr lang="en-US" altLang="es-ES" sz="1600" dirty="0">
              <a:solidFill>
                <a:srgbClr val="7B5C4E"/>
              </a:solidFill>
            </a:endParaRPr>
          </a:p>
          <a:p>
            <a:pPr marL="0" indent="0" fontAlgn="ctr">
              <a:lnSpc>
                <a:spcPct val="120000"/>
              </a:lnSpc>
              <a:spcAft>
                <a:spcPts val="1800"/>
              </a:spcAft>
              <a:buClr>
                <a:srgbClr val="FF6500"/>
              </a:buClr>
              <a:buSzPct val="90000"/>
              <a:defRPr/>
            </a:pPr>
            <a:endParaRPr lang="en-US" altLang="es-ES" sz="1600" dirty="0">
              <a:solidFill>
                <a:srgbClr val="7B5C4E"/>
              </a:solidFill>
            </a:endParaRPr>
          </a:p>
        </p:txBody>
      </p:sp>
      <p:sp>
        <p:nvSpPr>
          <p:cNvPr id="14341" name="Rectangle 2">
            <a:extLst>
              <a:ext uri="{FF2B5EF4-FFF2-40B4-BE49-F238E27FC236}">
                <a16:creationId xmlns:a16="http://schemas.microsoft.com/office/drawing/2014/main" id="{569BE9B2-84D8-41B9-8C16-ACB26BDDEE76}"/>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pic>
        <p:nvPicPr>
          <p:cNvPr id="2" name="01_comparison.avi">
            <a:hlinkClick r:id="" action="ppaction://media"/>
            <a:extLst>
              <a:ext uri="{FF2B5EF4-FFF2-40B4-BE49-F238E27FC236}">
                <a16:creationId xmlns:a16="http://schemas.microsoft.com/office/drawing/2014/main" id="{ADFA05AF-FE6A-45B0-923A-A24536C34CBA}"/>
              </a:ext>
            </a:extLst>
          </p:cNvPr>
          <p:cNvPicPr>
            <a:picLocks noRot="1" noChangeAspect="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1646238" y="1773238"/>
            <a:ext cx="5851525"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a:extLst>
              <a:ext uri="{FF2B5EF4-FFF2-40B4-BE49-F238E27FC236}">
                <a16:creationId xmlns:a16="http://schemas.microsoft.com/office/drawing/2014/main" id="{1D76F795-B69D-4BCC-A642-F413B8490A0D}"/>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5363" name="Rectangle 5">
            <a:extLst>
              <a:ext uri="{FF2B5EF4-FFF2-40B4-BE49-F238E27FC236}">
                <a16:creationId xmlns:a16="http://schemas.microsoft.com/office/drawing/2014/main" id="{3D0B3146-A0C0-457B-94E6-914D48EE652C}"/>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1C62AC5A-7FAF-453C-8EB8-412AAF44F117}"/>
              </a:ext>
            </a:extLst>
          </p:cNvPr>
          <p:cNvSpPr>
            <a:spLocks noChangeArrowheads="1"/>
          </p:cNvSpPr>
          <p:nvPr/>
        </p:nvSpPr>
        <p:spPr bwMode="auto">
          <a:xfrm>
            <a:off x="323850" y="819150"/>
            <a:ext cx="8640763"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2000" dirty="0">
                <a:solidFill>
                  <a:srgbClr val="FF6500"/>
                </a:solidFill>
              </a:rPr>
              <a:t>Conclusions</a:t>
            </a:r>
          </a:p>
          <a:p>
            <a:pPr fontAlgn="ctr">
              <a:lnSpc>
                <a:spcPct val="120000"/>
              </a:lnSpc>
              <a:spcAft>
                <a:spcPts val="1800"/>
              </a:spcAft>
              <a:buClr>
                <a:srgbClr val="FF6500"/>
              </a:buClr>
              <a:buSzPct val="90000"/>
              <a:buFontTx/>
              <a:buBlip>
                <a:blip r:embed="rId2"/>
              </a:buBlip>
              <a:defRPr/>
            </a:pPr>
            <a:r>
              <a:rPr lang="en-US" altLang="es-ES" sz="1600" dirty="0">
                <a:solidFill>
                  <a:srgbClr val="7B5C4E"/>
                </a:solidFill>
              </a:rPr>
              <a:t>Regulation 44 and 129 are defined in order to secure children in passenger vehicles when traveling. The specifications of the Regulations are done on the basis of vehicles of category M1</a:t>
            </a:r>
          </a:p>
          <a:p>
            <a:pPr fontAlgn="ctr">
              <a:lnSpc>
                <a:spcPct val="120000"/>
              </a:lnSpc>
              <a:spcAft>
                <a:spcPts val="1800"/>
              </a:spcAft>
              <a:buClr>
                <a:srgbClr val="FF6500"/>
              </a:buClr>
              <a:buSzPct val="90000"/>
              <a:buFontTx/>
              <a:buBlip>
                <a:blip r:embed="rId2"/>
              </a:buBlip>
              <a:defRPr/>
            </a:pPr>
            <a:r>
              <a:rPr lang="en-US" altLang="es-ES" sz="1600" dirty="0">
                <a:solidFill>
                  <a:srgbClr val="7B5C4E"/>
                </a:solidFill>
              </a:rPr>
              <a:t>There are no specific requirements for children traveling in buses and coaches.</a:t>
            </a:r>
          </a:p>
          <a:p>
            <a:pPr fontAlgn="ctr">
              <a:lnSpc>
                <a:spcPct val="120000"/>
              </a:lnSpc>
              <a:spcAft>
                <a:spcPts val="1800"/>
              </a:spcAft>
              <a:buClr>
                <a:srgbClr val="FF6500"/>
              </a:buClr>
              <a:buSzPct val="90000"/>
              <a:buFontTx/>
              <a:buBlip>
                <a:blip r:embed="rId2"/>
              </a:buBlip>
              <a:defRPr/>
            </a:pPr>
            <a:r>
              <a:rPr lang="en-US" altLang="es-ES" sz="1600" dirty="0">
                <a:solidFill>
                  <a:srgbClr val="7B5C4E"/>
                </a:solidFill>
              </a:rPr>
              <a:t>It’s time for GRSP to establish  requirements for securing the children in M2 and M3 vehicles based on  real accidents in those type of vehicles. </a:t>
            </a:r>
          </a:p>
          <a:p>
            <a:pPr fontAlgn="ctr">
              <a:lnSpc>
                <a:spcPct val="120000"/>
              </a:lnSpc>
              <a:spcAft>
                <a:spcPts val="1800"/>
              </a:spcAft>
              <a:buClr>
                <a:srgbClr val="FF6500"/>
              </a:buClr>
              <a:buSzPct val="90000"/>
              <a:buFontTx/>
              <a:buBlip>
                <a:blip r:embed="rId2"/>
              </a:buBlip>
              <a:defRPr/>
            </a:pPr>
            <a:r>
              <a:rPr lang="en-US" altLang="es-ES" sz="1600" dirty="0">
                <a:solidFill>
                  <a:srgbClr val="7B5C4E"/>
                </a:solidFill>
              </a:rPr>
              <a:t>Top priority should be to avoid ejection of the occupant </a:t>
            </a:r>
          </a:p>
        </p:txBody>
      </p:sp>
      <p:sp>
        <p:nvSpPr>
          <p:cNvPr id="15365" name="Rectangle 2">
            <a:extLst>
              <a:ext uri="{FF2B5EF4-FFF2-40B4-BE49-F238E27FC236}">
                <a16:creationId xmlns:a16="http://schemas.microsoft.com/office/drawing/2014/main" id="{57F18B85-DE22-43FB-BE72-06AC3A4C976D}"/>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18D54BA1-B7AC-49E2-8BF7-C94FCD88FE42}"/>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6387" name="Rectangle 5">
            <a:extLst>
              <a:ext uri="{FF2B5EF4-FFF2-40B4-BE49-F238E27FC236}">
                <a16:creationId xmlns:a16="http://schemas.microsoft.com/office/drawing/2014/main" id="{838CDEAF-8EF2-430C-BABC-FCEFE40A0D8C}"/>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6" name="Rectangle 14">
            <a:extLst>
              <a:ext uri="{FF2B5EF4-FFF2-40B4-BE49-F238E27FC236}">
                <a16:creationId xmlns:a16="http://schemas.microsoft.com/office/drawing/2014/main" id="{FF9015E6-7EB7-43AD-AB81-9C4DDBCFFC22}"/>
              </a:ext>
            </a:extLst>
          </p:cNvPr>
          <p:cNvSpPr>
            <a:spLocks noChangeArrowheads="1"/>
          </p:cNvSpPr>
          <p:nvPr/>
        </p:nvSpPr>
        <p:spPr bwMode="auto">
          <a:xfrm>
            <a:off x="323850" y="819150"/>
            <a:ext cx="8640763"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8288" indent="-268288">
              <a:defRPr>
                <a:solidFill>
                  <a:srgbClr val="807570"/>
                </a:solidFill>
                <a:latin typeface="Arial" charset="0"/>
                <a:cs typeface="Arial" charset="0"/>
              </a:defRPr>
            </a:lvl1pPr>
            <a:lvl2pPr marL="742950" indent="-285750">
              <a:defRPr>
                <a:solidFill>
                  <a:srgbClr val="807570"/>
                </a:solidFill>
                <a:latin typeface="Arial" charset="0"/>
                <a:cs typeface="Arial" charset="0"/>
              </a:defRPr>
            </a:lvl2pPr>
            <a:lvl3pPr marL="1143000" indent="-228600">
              <a:defRPr>
                <a:solidFill>
                  <a:srgbClr val="807570"/>
                </a:solidFill>
                <a:latin typeface="Arial" charset="0"/>
                <a:cs typeface="Arial" charset="0"/>
              </a:defRPr>
            </a:lvl3pPr>
            <a:lvl4pPr marL="1600200" indent="-228600">
              <a:defRPr>
                <a:solidFill>
                  <a:srgbClr val="807570"/>
                </a:solidFill>
                <a:latin typeface="Arial" charset="0"/>
                <a:cs typeface="Arial" charset="0"/>
              </a:defRPr>
            </a:lvl4pPr>
            <a:lvl5pPr marL="2057400" indent="-228600">
              <a:defRPr>
                <a:solidFill>
                  <a:srgbClr val="807570"/>
                </a:solidFill>
                <a:latin typeface="Arial" charset="0"/>
                <a:cs typeface="Arial" charset="0"/>
              </a:defRPr>
            </a:lvl5pPr>
            <a:lvl6pPr marL="2514600" indent="-228600" algn="ctr" eaLnBrk="0" fontAlgn="base" hangingPunct="0">
              <a:spcBef>
                <a:spcPct val="50000"/>
              </a:spcBef>
              <a:spcAft>
                <a:spcPct val="0"/>
              </a:spcAft>
              <a:defRPr>
                <a:solidFill>
                  <a:srgbClr val="807570"/>
                </a:solidFill>
                <a:latin typeface="Arial" charset="0"/>
                <a:cs typeface="Arial" charset="0"/>
              </a:defRPr>
            </a:lvl6pPr>
            <a:lvl7pPr marL="2971800" indent="-228600" algn="ctr" eaLnBrk="0" fontAlgn="base" hangingPunct="0">
              <a:spcBef>
                <a:spcPct val="50000"/>
              </a:spcBef>
              <a:spcAft>
                <a:spcPct val="0"/>
              </a:spcAft>
              <a:defRPr>
                <a:solidFill>
                  <a:srgbClr val="807570"/>
                </a:solidFill>
                <a:latin typeface="Arial" charset="0"/>
                <a:cs typeface="Arial" charset="0"/>
              </a:defRPr>
            </a:lvl7pPr>
            <a:lvl8pPr marL="3429000" indent="-228600" algn="ctr" eaLnBrk="0" fontAlgn="base" hangingPunct="0">
              <a:spcBef>
                <a:spcPct val="50000"/>
              </a:spcBef>
              <a:spcAft>
                <a:spcPct val="0"/>
              </a:spcAft>
              <a:defRPr>
                <a:solidFill>
                  <a:srgbClr val="807570"/>
                </a:solidFill>
                <a:latin typeface="Arial" charset="0"/>
                <a:cs typeface="Arial" charset="0"/>
              </a:defRPr>
            </a:lvl8pPr>
            <a:lvl9pPr marL="3886200" indent="-228600" algn="ctr" eaLnBrk="0" fontAlgn="base" hangingPunct="0">
              <a:spcBef>
                <a:spcPct val="50000"/>
              </a:spcBef>
              <a:spcAft>
                <a:spcPct val="0"/>
              </a:spcAft>
              <a:defRPr>
                <a:solidFill>
                  <a:srgbClr val="807570"/>
                </a:solidFill>
                <a:latin typeface="Arial" charset="0"/>
                <a:cs typeface="Arial" charset="0"/>
              </a:defRPr>
            </a:lvl9pPr>
          </a:lstStyle>
          <a:p>
            <a:pPr marL="0" indent="0" fontAlgn="ctr">
              <a:lnSpc>
                <a:spcPct val="120000"/>
              </a:lnSpc>
              <a:spcAft>
                <a:spcPts val="1800"/>
              </a:spcAft>
              <a:buClr>
                <a:srgbClr val="FF6500"/>
              </a:buClr>
              <a:buSzPct val="90000"/>
              <a:defRPr/>
            </a:pPr>
            <a:r>
              <a:rPr lang="en-US" altLang="es-ES" sz="2000" dirty="0">
                <a:solidFill>
                  <a:srgbClr val="FF6500"/>
                </a:solidFill>
              </a:rPr>
              <a:t>Proposal</a:t>
            </a:r>
          </a:p>
          <a:p>
            <a:pPr fontAlgn="ctr">
              <a:lnSpc>
                <a:spcPct val="120000"/>
              </a:lnSpc>
              <a:spcAft>
                <a:spcPts val="1800"/>
              </a:spcAft>
              <a:buClr>
                <a:srgbClr val="FF6500"/>
              </a:buClr>
              <a:buSzPct val="90000"/>
              <a:buFontTx/>
              <a:buBlip>
                <a:blip r:embed="rId2"/>
              </a:buBlip>
              <a:defRPr/>
            </a:pPr>
            <a:r>
              <a:rPr lang="en-US" altLang="es-ES" sz="1600" dirty="0">
                <a:solidFill>
                  <a:srgbClr val="7B5C4E"/>
                </a:solidFill>
              </a:rPr>
              <a:t>We ask  GRSP to support the development of a new Regulation for securing children in buses and coaches.</a:t>
            </a:r>
          </a:p>
          <a:p>
            <a:pPr marL="0" indent="0" fontAlgn="ctr">
              <a:lnSpc>
                <a:spcPct val="120000"/>
              </a:lnSpc>
              <a:spcAft>
                <a:spcPts val="1800"/>
              </a:spcAft>
              <a:buClr>
                <a:srgbClr val="FF6500"/>
              </a:buClr>
              <a:buSzPct val="90000"/>
              <a:defRPr/>
            </a:pPr>
            <a:endParaRPr lang="en-US" altLang="es-ES" sz="1600" dirty="0">
              <a:solidFill>
                <a:srgbClr val="7B5C4E"/>
              </a:solidFill>
            </a:endParaRPr>
          </a:p>
          <a:p>
            <a:pPr fontAlgn="ctr">
              <a:lnSpc>
                <a:spcPct val="120000"/>
              </a:lnSpc>
              <a:spcAft>
                <a:spcPts val="1800"/>
              </a:spcAft>
              <a:buClr>
                <a:srgbClr val="FF6500"/>
              </a:buClr>
              <a:buSzPct val="90000"/>
              <a:buFontTx/>
              <a:buBlip>
                <a:blip r:embed="rId2"/>
              </a:buBlip>
              <a:defRPr/>
            </a:pPr>
            <a:r>
              <a:rPr lang="en-US" altLang="es-ES" sz="1600" dirty="0">
                <a:solidFill>
                  <a:srgbClr val="7B5C4E"/>
                </a:solidFill>
              </a:rPr>
              <a:t>An informal Working Group should be established to perform the work.</a:t>
            </a:r>
          </a:p>
        </p:txBody>
      </p:sp>
      <p:sp>
        <p:nvSpPr>
          <p:cNvPr id="16389" name="Rectangle 2">
            <a:extLst>
              <a:ext uri="{FF2B5EF4-FFF2-40B4-BE49-F238E27FC236}">
                <a16:creationId xmlns:a16="http://schemas.microsoft.com/office/drawing/2014/main" id="{0140186C-EB27-4A2C-AB55-D0D8B68202E7}"/>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US" altLang="es-ES" sz="2400">
              <a:solidFill>
                <a:srgbClr val="FFFFFF"/>
              </a:solidFill>
            </a:endParaRPr>
          </a:p>
          <a:p>
            <a:pPr eaLnBrk="1" hangingPunct="1"/>
            <a:r>
              <a:rPr lang="en-US" altLang="es-ES" sz="2400">
                <a:solidFill>
                  <a:srgbClr val="FFFFFF"/>
                </a:solidFill>
              </a:rPr>
              <a:t>Securing of children in buses and coaches</a:t>
            </a:r>
          </a:p>
          <a:p>
            <a:pPr eaLnBrk="1" hangingPunct="1"/>
            <a:endParaRPr lang="en-GB" altLang="es-ES" sz="2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a:extLst>
              <a:ext uri="{FF2B5EF4-FFF2-40B4-BE49-F238E27FC236}">
                <a16:creationId xmlns:a16="http://schemas.microsoft.com/office/drawing/2014/main" id="{7E7168F5-7605-4662-A58D-E281C402191D}"/>
              </a:ext>
            </a:extLst>
          </p:cNvPr>
          <p:cNvSpPr txBox="1">
            <a:spLocks noChangeArrowheads="1"/>
          </p:cNvSpPr>
          <p:nvPr/>
        </p:nvSpPr>
        <p:spPr bwMode="auto">
          <a:xfrm>
            <a:off x="3779838" y="5576888"/>
            <a:ext cx="5005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r" eaLnBrk="1" hangingPunct="1">
              <a:buFont typeface="Wingdings" panose="05000000000000000000" pitchFamily="2" charset="2"/>
              <a:buNone/>
            </a:pPr>
            <a:endParaRPr lang="es-ES" altLang="es-ES" sz="1600">
              <a:solidFill>
                <a:schemeClr val="bg1"/>
              </a:solidFill>
              <a:latin typeface="Tahoma" panose="020B0604030504040204" pitchFamily="34" charset="0"/>
            </a:endParaRPr>
          </a:p>
        </p:txBody>
      </p:sp>
      <p:sp>
        <p:nvSpPr>
          <p:cNvPr id="17411" name="Rectangle 5">
            <a:extLst>
              <a:ext uri="{FF2B5EF4-FFF2-40B4-BE49-F238E27FC236}">
                <a16:creationId xmlns:a16="http://schemas.microsoft.com/office/drawing/2014/main" id="{C31C1161-4274-40ED-8F3B-9AF33CC778AA}"/>
              </a:ext>
            </a:extLst>
          </p:cNvPr>
          <p:cNvSpPr>
            <a:spLocks noChangeArrowheads="1"/>
          </p:cNvSpPr>
          <p:nvPr/>
        </p:nvSpPr>
        <p:spPr bwMode="auto">
          <a:xfrm>
            <a:off x="0" y="0"/>
            <a:ext cx="9144000" cy="549275"/>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s-ES" altLang="es-ES">
              <a:solidFill>
                <a:schemeClr val="tx1"/>
              </a:solidFill>
            </a:endParaRPr>
          </a:p>
        </p:txBody>
      </p:sp>
      <p:sp>
        <p:nvSpPr>
          <p:cNvPr id="17412" name="Rectangle 14">
            <a:extLst>
              <a:ext uri="{FF2B5EF4-FFF2-40B4-BE49-F238E27FC236}">
                <a16:creationId xmlns:a16="http://schemas.microsoft.com/office/drawing/2014/main" id="{6BBA94B5-041C-4187-9996-019CFD31D184}"/>
              </a:ext>
            </a:extLst>
          </p:cNvPr>
          <p:cNvSpPr>
            <a:spLocks noChangeArrowheads="1"/>
          </p:cNvSpPr>
          <p:nvPr/>
        </p:nvSpPr>
        <p:spPr bwMode="auto">
          <a:xfrm>
            <a:off x="250825" y="3068638"/>
            <a:ext cx="8640763"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algn="ctr" fontAlgn="ctr">
              <a:lnSpc>
                <a:spcPct val="120000"/>
              </a:lnSpc>
              <a:spcAft>
                <a:spcPts val="1800"/>
              </a:spcAft>
              <a:buClr>
                <a:srgbClr val="FF6500"/>
              </a:buClr>
              <a:buSzPct val="90000"/>
            </a:pPr>
            <a:r>
              <a:rPr lang="en-US" altLang="es-ES" sz="3600">
                <a:solidFill>
                  <a:srgbClr val="7B5C4E"/>
                </a:solidFill>
              </a:rPr>
              <a:t>Thank you for your attention</a:t>
            </a:r>
          </a:p>
        </p:txBody>
      </p:sp>
      <p:sp>
        <p:nvSpPr>
          <p:cNvPr id="17413" name="Rectangle 2">
            <a:extLst>
              <a:ext uri="{FF2B5EF4-FFF2-40B4-BE49-F238E27FC236}">
                <a16:creationId xmlns:a16="http://schemas.microsoft.com/office/drawing/2014/main" id="{3546CAC0-5E3B-4D25-B813-64B6116D8DE8}"/>
              </a:ext>
            </a:extLst>
          </p:cNvPr>
          <p:cNvSpPr>
            <a:spLocks noChangeArrowheads="1"/>
          </p:cNvSpPr>
          <p:nvPr/>
        </p:nvSpPr>
        <p:spPr bwMode="auto">
          <a:xfrm>
            <a:off x="252413" y="115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rgbClr val="807570"/>
                </a:solidFill>
                <a:latin typeface="Arial" panose="020B0604020202020204" pitchFamily="34" charset="0"/>
                <a:cs typeface="Arial" panose="020B0604020202020204" pitchFamily="34" charset="0"/>
              </a:defRPr>
            </a:lvl1pPr>
            <a:lvl2pPr marL="742950" indent="-285750">
              <a:defRPr>
                <a:solidFill>
                  <a:srgbClr val="807570"/>
                </a:solidFill>
                <a:latin typeface="Arial" panose="020B0604020202020204" pitchFamily="34" charset="0"/>
                <a:cs typeface="Arial" panose="020B0604020202020204" pitchFamily="34" charset="0"/>
              </a:defRPr>
            </a:lvl2pPr>
            <a:lvl3pPr marL="1143000" indent="-228600">
              <a:defRPr>
                <a:solidFill>
                  <a:srgbClr val="807570"/>
                </a:solidFill>
                <a:latin typeface="Arial" panose="020B0604020202020204" pitchFamily="34" charset="0"/>
                <a:cs typeface="Arial" panose="020B0604020202020204" pitchFamily="34" charset="0"/>
              </a:defRPr>
            </a:lvl3pPr>
            <a:lvl4pPr marL="1600200" indent="-228600">
              <a:defRPr>
                <a:solidFill>
                  <a:srgbClr val="807570"/>
                </a:solidFill>
                <a:latin typeface="Arial" panose="020B0604020202020204" pitchFamily="34" charset="0"/>
                <a:cs typeface="Arial" panose="020B0604020202020204" pitchFamily="34" charset="0"/>
              </a:defRPr>
            </a:lvl4pPr>
            <a:lvl5pPr marL="2057400" indent="-228600">
              <a:defRPr>
                <a:solidFill>
                  <a:srgbClr val="80757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rgbClr val="807570"/>
                </a:solidFill>
                <a:latin typeface="Arial" panose="020B0604020202020204" pitchFamily="34" charset="0"/>
                <a:cs typeface="Arial" panose="020B0604020202020204" pitchFamily="34" charset="0"/>
              </a:defRPr>
            </a:lvl9pPr>
          </a:lstStyle>
          <a:p>
            <a:pPr eaLnBrk="1" hangingPunct="1"/>
            <a:endParaRPr lang="en-GB" altLang="es-ES" sz="2400">
              <a:solidFill>
                <a:srgbClr val="FFFFFF"/>
              </a:solidFill>
            </a:endParaRPr>
          </a:p>
        </p:txBody>
      </p:sp>
    </p:spTree>
  </p:cSld>
  <p:clrMapOvr>
    <a:masterClrMapping/>
  </p:clrMapOvr>
</p:sld>
</file>

<file path=ppt/theme/theme1.xml><?xml version="1.0" encoding="utf-8"?>
<a:theme xmlns:a="http://schemas.openxmlformats.org/drawingml/2006/main" name="2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spDef>
    <a:lnDef>
      <a:spPr bwMode="auto">
        <a:xfrm>
          <a:off x="0" y="0"/>
          <a:ext cx="1" cy="1"/>
        </a:xfrm>
        <a:custGeom>
          <a:avLst/>
          <a:gdLst/>
          <a:ahLst/>
          <a:cxnLst/>
          <a:rect l="0" t="0" r="0" b="0"/>
          <a:pathLst/>
        </a:custGeom>
        <a:solidFill>
          <a:srgbClr val="D4D4D4"/>
        </a:solidFill>
        <a:ln w="952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s-ES" sz="1800" b="0" i="0" u="none" strike="noStrike" cap="none" normalizeH="0" baseline="0" smtClean="0">
            <a:ln>
              <a:noFill/>
            </a:ln>
            <a:solidFill>
              <a:srgbClr val="807570"/>
            </a:solidFill>
            <a:effectLst/>
            <a:latin typeface="Arial"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13867</TotalTime>
  <Words>438</Words>
  <Application>Microsoft Office PowerPoint</Application>
  <PresentationFormat>On-screen Show (4:3)</PresentationFormat>
  <Paragraphs>80</Paragraphs>
  <Slides>9</Slides>
  <Notes>0</Notes>
  <HiddenSlides>0</HiddenSlides>
  <MMClips>7</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9</vt:i4>
      </vt:variant>
    </vt:vector>
  </HeadingPairs>
  <TitlesOfParts>
    <vt:vector size="20" baseType="lpstr">
      <vt:lpstr>Arial</vt:lpstr>
      <vt:lpstr>Tahoma</vt:lpstr>
      <vt:lpstr>Wingdings</vt:lpstr>
      <vt:lpstr>2_Diseño predeterminado</vt:lpstr>
      <vt:lpstr>3_Diseño predeterminado</vt:lpstr>
      <vt:lpstr>4_Diseño predeterminado</vt:lpstr>
      <vt:lpstr>5_Diseño predeterminado</vt:lpstr>
      <vt:lpstr>6_Diseño predeterminado</vt:lpstr>
      <vt:lpstr>7_Diseño predeterminado</vt:lpstr>
      <vt:lpstr>10_Diseño predeterminado</vt:lpstr>
      <vt:lpstr>8_Diseño predeterminado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idiada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Dinamica</dc:creator>
  <cp:lastModifiedBy>Edoardo Gianotti</cp:lastModifiedBy>
  <cp:revision>1517</cp:revision>
  <cp:lastPrinted>2017-01-17T10:56:06Z</cp:lastPrinted>
  <dcterms:created xsi:type="dcterms:W3CDTF">2006-03-29T14:19:01Z</dcterms:created>
  <dcterms:modified xsi:type="dcterms:W3CDTF">2019-05-09T09:01:23Z</dcterms:modified>
</cp:coreProperties>
</file>