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60" r:id="rId2"/>
    <p:sldMasterId id="2147483664" r:id="rId3"/>
  </p:sldMasterIdLst>
  <p:notesMasterIdLst>
    <p:notesMasterId r:id="rId24"/>
  </p:notesMasterIdLst>
  <p:handoutMasterIdLst>
    <p:handoutMasterId r:id="rId25"/>
  </p:handoutMasterIdLst>
  <p:sldIdLst>
    <p:sldId id="322" r:id="rId4"/>
    <p:sldId id="519" r:id="rId5"/>
    <p:sldId id="337" r:id="rId6"/>
    <p:sldId id="316" r:id="rId7"/>
    <p:sldId id="338" r:id="rId8"/>
    <p:sldId id="332" r:id="rId9"/>
    <p:sldId id="321" r:id="rId10"/>
    <p:sldId id="339" r:id="rId11"/>
    <p:sldId id="327" r:id="rId12"/>
    <p:sldId id="301" r:id="rId13"/>
    <p:sldId id="302" r:id="rId14"/>
    <p:sldId id="520" r:id="rId15"/>
    <p:sldId id="313" r:id="rId16"/>
    <p:sldId id="305" r:id="rId17"/>
    <p:sldId id="318" r:id="rId18"/>
    <p:sldId id="335" r:id="rId19"/>
    <p:sldId id="329" r:id="rId20"/>
    <p:sldId id="330" r:id="rId21"/>
    <p:sldId id="521" r:id="rId22"/>
    <p:sldId id="347" r:id="rId23"/>
  </p:sldIdLst>
  <p:sldSz cx="24384000" cy="13716000"/>
  <p:notesSz cx="6858000" cy="9144000"/>
  <p:defaultTextStyle>
    <a:defPPr>
      <a:defRPr lang="ru-RU"/>
    </a:defPPr>
    <a:lvl1pPr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ieve" initials="Believe" lastIdx="4" clrIdx="0">
    <p:extLst>
      <p:ext uri="{19B8F6BF-5375-455C-9EA6-DF929625EA0E}">
        <p15:presenceInfo xmlns:p15="http://schemas.microsoft.com/office/powerpoint/2012/main" userId="Belie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09A"/>
    <a:srgbClr val="2198D9"/>
    <a:srgbClr val="139BC2"/>
    <a:srgbClr val="0070C0"/>
    <a:srgbClr val="0C6781"/>
    <a:srgbClr val="1A7B60"/>
    <a:srgbClr val="F7F5F7"/>
    <a:srgbClr val="6F787C"/>
    <a:srgbClr val="C3CC50"/>
    <a:srgbClr val="8AB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424" autoAdjust="0"/>
  </p:normalViewPr>
  <p:slideViewPr>
    <p:cSldViewPr>
      <p:cViewPr varScale="1">
        <p:scale>
          <a:sx n="35" d="100"/>
          <a:sy n="35" d="100"/>
        </p:scale>
        <p:origin x="660" y="60"/>
      </p:cViewPr>
      <p:guideLst/>
    </p:cSldViewPr>
  </p:slideViewPr>
  <p:notesTextViewPr>
    <p:cViewPr>
      <p:scale>
        <a:sx n="3" d="2"/>
        <a:sy n="3" d="2"/>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HYD\Desktop\EDR%202018\EDR%20&#20462;&#25913;\deltaV&#26354;&#32447;\&#25968;&#25454;&#25552;&#21462;\&#26354;&#32447;_&#22270;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7326184194540395"/>
          <c:y val="0.15859253083292715"/>
          <c:w val="0.75823393756597146"/>
          <c:h val="0.70978482614970262"/>
        </c:manualLayout>
      </c:layout>
      <c:scatterChart>
        <c:scatterStyle val="smoothMarker"/>
        <c:varyColors val="0"/>
        <c:ser>
          <c:idx val="2"/>
          <c:order val="0"/>
          <c:tx>
            <c:strRef>
              <c:f>edr!$E$2</c:f>
              <c:strCache>
                <c:ptCount val="1"/>
                <c:pt idx="0">
                  <c:v>控制上限（纵向）</c:v>
                </c:pt>
              </c:strCache>
            </c:strRef>
          </c:tx>
          <c:spPr>
            <a:ln w="15875">
              <a:solidFill>
                <a:schemeClr val="tx1"/>
              </a:solidFill>
              <a:prstDash val="dash"/>
            </a:ln>
          </c:spPr>
          <c:marker>
            <c:symbol val="none"/>
          </c:marker>
          <c:xVal>
            <c:numRef>
              <c:f>edr!$C$3:$C$142</c:f>
              <c:numCache>
                <c:formatCode>0.00_);[Red]\(0.00\)</c:formatCode>
                <c:ptCount val="140"/>
                <c:pt idx="0">
                  <c:v>4.8209366391184556</c:v>
                </c:pt>
                <c:pt idx="1">
                  <c:v>5.4637281910009223</c:v>
                </c:pt>
                <c:pt idx="2">
                  <c:v>6.1065197428833802</c:v>
                </c:pt>
                <c:pt idx="3">
                  <c:v>7.3921028466482968</c:v>
                </c:pt>
                <c:pt idx="4">
                  <c:v>8.6776859504132204</c:v>
                </c:pt>
                <c:pt idx="5">
                  <c:v>9.6418732782369059</c:v>
                </c:pt>
                <c:pt idx="6">
                  <c:v>10.6060606060606</c:v>
                </c:pt>
                <c:pt idx="7">
                  <c:v>13.820018365472896</c:v>
                </c:pt>
                <c:pt idx="8">
                  <c:v>14.784205693296601</c:v>
                </c:pt>
                <c:pt idx="9">
                  <c:v>16.069788797061499</c:v>
                </c:pt>
                <c:pt idx="10">
                  <c:v>16.712580348944002</c:v>
                </c:pt>
                <c:pt idx="11">
                  <c:v>17.998163452708894</c:v>
                </c:pt>
                <c:pt idx="12">
                  <c:v>20.569329660238793</c:v>
                </c:pt>
                <c:pt idx="13">
                  <c:v>21.212121212121186</c:v>
                </c:pt>
                <c:pt idx="14">
                  <c:v>22.4977043158861</c:v>
                </c:pt>
                <c:pt idx="15">
                  <c:v>25.068870523415999</c:v>
                </c:pt>
                <c:pt idx="16">
                  <c:v>26.997245179063384</c:v>
                </c:pt>
                <c:pt idx="17">
                  <c:v>28.6042240587695</c:v>
                </c:pt>
                <c:pt idx="18">
                  <c:v>30.853994490358108</c:v>
                </c:pt>
                <c:pt idx="19">
                  <c:v>31.175390266299399</c:v>
                </c:pt>
                <c:pt idx="20">
                  <c:v>33.103764921946684</c:v>
                </c:pt>
                <c:pt idx="21">
                  <c:v>33.746556473829202</c:v>
                </c:pt>
                <c:pt idx="22">
                  <c:v>36.317722681358994</c:v>
                </c:pt>
                <c:pt idx="23">
                  <c:v>37.281910009182702</c:v>
                </c:pt>
                <c:pt idx="24">
                  <c:v>38.8888888888889</c:v>
                </c:pt>
                <c:pt idx="25">
                  <c:v>39.531680440771396</c:v>
                </c:pt>
                <c:pt idx="26">
                  <c:v>40.495867768594998</c:v>
                </c:pt>
                <c:pt idx="27">
                  <c:v>41.138659320477515</c:v>
                </c:pt>
                <c:pt idx="28">
                  <c:v>41.781450872360004</c:v>
                </c:pt>
                <c:pt idx="29">
                  <c:v>42.424242424242372</c:v>
                </c:pt>
                <c:pt idx="30">
                  <c:v>43.067033976124918</c:v>
                </c:pt>
                <c:pt idx="31">
                  <c:v>43.7098255280073</c:v>
                </c:pt>
                <c:pt idx="32">
                  <c:v>44.9954086317723</c:v>
                </c:pt>
                <c:pt idx="33">
                  <c:v>46.495255586164717</c:v>
                </c:pt>
                <c:pt idx="34">
                  <c:v>47.745128048158421</c:v>
                </c:pt>
                <c:pt idx="35">
                  <c:v>48.709315375982015</c:v>
                </c:pt>
                <c:pt idx="36">
                  <c:v>49.387817569635772</c:v>
                </c:pt>
                <c:pt idx="37">
                  <c:v>49.994898479746972</c:v>
                </c:pt>
                <c:pt idx="38">
                  <c:v>50.816243240485697</c:v>
                </c:pt>
                <c:pt idx="39">
                  <c:v>51.923273135394297</c:v>
                </c:pt>
                <c:pt idx="40">
                  <c:v>53.173145597388</c:v>
                </c:pt>
                <c:pt idx="41">
                  <c:v>54.423018059381697</c:v>
                </c:pt>
                <c:pt idx="42">
                  <c:v>55.387205387205384</c:v>
                </c:pt>
                <c:pt idx="43">
                  <c:v>55.744311804917913</c:v>
                </c:pt>
                <c:pt idx="44">
                  <c:v>56.744209774512797</c:v>
                </c:pt>
                <c:pt idx="45">
                  <c:v>58.494031221303899</c:v>
                </c:pt>
                <c:pt idx="46">
                  <c:v>59.60106111621257</c:v>
                </c:pt>
                <c:pt idx="47">
                  <c:v>60.529537802265111</c:v>
                </c:pt>
                <c:pt idx="48">
                  <c:v>61.315171921232483</c:v>
                </c:pt>
                <c:pt idx="49">
                  <c:v>62.136516681971216</c:v>
                </c:pt>
                <c:pt idx="50">
                  <c:v>63.029282726252397</c:v>
                </c:pt>
                <c:pt idx="51">
                  <c:v>64.02918069584743</c:v>
                </c:pt>
                <c:pt idx="52">
                  <c:v>64.993368023671081</c:v>
                </c:pt>
                <c:pt idx="53">
                  <c:v>65.779002142638447</c:v>
                </c:pt>
                <c:pt idx="54">
                  <c:v>66.386083052749655</c:v>
                </c:pt>
                <c:pt idx="55">
                  <c:v>66.564636261605997</c:v>
                </c:pt>
                <c:pt idx="56">
                  <c:v>67.528823589429578</c:v>
                </c:pt>
                <c:pt idx="57">
                  <c:v>68.814406693194599</c:v>
                </c:pt>
                <c:pt idx="58">
                  <c:v>69.564330170390789</c:v>
                </c:pt>
                <c:pt idx="59">
                  <c:v>70.885623915926899</c:v>
                </c:pt>
                <c:pt idx="60">
                  <c:v>71.778389960208102</c:v>
                </c:pt>
                <c:pt idx="61">
                  <c:v>72.528313437404364</c:v>
                </c:pt>
                <c:pt idx="62">
                  <c:v>73.206815631058006</c:v>
                </c:pt>
                <c:pt idx="63">
                  <c:v>73.885317824711748</c:v>
                </c:pt>
                <c:pt idx="64">
                  <c:v>74.599530660136693</c:v>
                </c:pt>
                <c:pt idx="65">
                  <c:v>75.170900928476669</c:v>
                </c:pt>
                <c:pt idx="66">
                  <c:v>75.777981838587849</c:v>
                </c:pt>
                <c:pt idx="67">
                  <c:v>76.527905315784054</c:v>
                </c:pt>
                <c:pt idx="68">
                  <c:v>77.384960718294082</c:v>
                </c:pt>
                <c:pt idx="69">
                  <c:v>78.384858687888979</c:v>
                </c:pt>
                <c:pt idx="70">
                  <c:v>79.456177941026382</c:v>
                </c:pt>
                <c:pt idx="71">
                  <c:v>80.527497194163871</c:v>
                </c:pt>
                <c:pt idx="72">
                  <c:v>81.5631058055301</c:v>
                </c:pt>
                <c:pt idx="73">
                  <c:v>82.455871849811189</c:v>
                </c:pt>
                <c:pt idx="74">
                  <c:v>83.205795327007479</c:v>
                </c:pt>
                <c:pt idx="75">
                  <c:v>84.027140087746105</c:v>
                </c:pt>
                <c:pt idx="76">
                  <c:v>85.134169982654782</c:v>
                </c:pt>
                <c:pt idx="77">
                  <c:v>86.312621161105994</c:v>
                </c:pt>
                <c:pt idx="78">
                  <c:v>87.348229772472195</c:v>
                </c:pt>
                <c:pt idx="79">
                  <c:v>88.383838383838338</c:v>
                </c:pt>
                <c:pt idx="80">
                  <c:v>89.633710845832098</c:v>
                </c:pt>
                <c:pt idx="81">
                  <c:v>91.312111009080681</c:v>
                </c:pt>
                <c:pt idx="82">
                  <c:v>93.454749515355601</c:v>
                </c:pt>
                <c:pt idx="83">
                  <c:v>94.918885827976681</c:v>
                </c:pt>
                <c:pt idx="84">
                  <c:v>96.811549841852894</c:v>
                </c:pt>
                <c:pt idx="85">
                  <c:v>98.632792572186418</c:v>
                </c:pt>
                <c:pt idx="86">
                  <c:v>100.882563003775</c:v>
                </c:pt>
                <c:pt idx="87">
                  <c:v>103.096622793592</c:v>
                </c:pt>
                <c:pt idx="88">
                  <c:v>105.453525150495</c:v>
                </c:pt>
                <c:pt idx="89">
                  <c:v>107.81042750739698</c:v>
                </c:pt>
                <c:pt idx="90">
                  <c:v>110.16732986430003</c:v>
                </c:pt>
                <c:pt idx="91">
                  <c:v>112.63136414651601</c:v>
                </c:pt>
                <c:pt idx="92">
                  <c:v>115.131109070503</c:v>
                </c:pt>
                <c:pt idx="93">
                  <c:v>117.66656463626202</c:v>
                </c:pt>
                <c:pt idx="94">
                  <c:v>120.20202020201998</c:v>
                </c:pt>
                <c:pt idx="95">
                  <c:v>122.737475767779</c:v>
                </c:pt>
                <c:pt idx="96">
                  <c:v>125.27293133353693</c:v>
                </c:pt>
                <c:pt idx="97">
                  <c:v>127.84409754106703</c:v>
                </c:pt>
                <c:pt idx="98">
                  <c:v>130.37955310682588</c:v>
                </c:pt>
                <c:pt idx="99">
                  <c:v>136.914600550964</c:v>
                </c:pt>
                <c:pt idx="100">
                  <c:v>142.69972451790599</c:v>
                </c:pt>
                <c:pt idx="101">
                  <c:v>146.556473829201</c:v>
                </c:pt>
                <c:pt idx="102">
                  <c:v>151.05601469237794</c:v>
                </c:pt>
                <c:pt idx="103">
                  <c:v>154.26997245179098</c:v>
                </c:pt>
                <c:pt idx="104">
                  <c:v>159.09090909090901</c:v>
                </c:pt>
                <c:pt idx="105">
                  <c:v>162.30486685032105</c:v>
                </c:pt>
                <c:pt idx="106">
                  <c:v>165.19742883379206</c:v>
                </c:pt>
                <c:pt idx="107">
                  <c:v>169.37557392102792</c:v>
                </c:pt>
                <c:pt idx="108">
                  <c:v>180.30303030303006</c:v>
                </c:pt>
                <c:pt idx="109">
                  <c:v>182.23140495867801</c:v>
                </c:pt>
                <c:pt idx="110">
                  <c:v>185.76675849403094</c:v>
                </c:pt>
                <c:pt idx="111">
                  <c:v>189.623507805326</c:v>
                </c:pt>
                <c:pt idx="112">
                  <c:v>194.76584022038594</c:v>
                </c:pt>
                <c:pt idx="113">
                  <c:v>197.97979797979798</c:v>
                </c:pt>
                <c:pt idx="114">
                  <c:v>206.33608815427004</c:v>
                </c:pt>
                <c:pt idx="115">
                  <c:v>209.55004591368206</c:v>
                </c:pt>
                <c:pt idx="116">
                  <c:v>221.12029384756701</c:v>
                </c:pt>
                <c:pt idx="117">
                  <c:v>225.94123048668507</c:v>
                </c:pt>
                <c:pt idx="118">
                  <c:v>231.40495867768601</c:v>
                </c:pt>
                <c:pt idx="119">
                  <c:v>234.94031221303899</c:v>
                </c:pt>
                <c:pt idx="120">
                  <c:v>237.83287419651094</c:v>
                </c:pt>
                <c:pt idx="121">
                  <c:v>239.76124885215805</c:v>
                </c:pt>
                <c:pt idx="122">
                  <c:v>242.65381083562906</c:v>
                </c:pt>
                <c:pt idx="123">
                  <c:v>246.18916437098301</c:v>
                </c:pt>
                <c:pt idx="124">
                  <c:v>249.72451790633599</c:v>
                </c:pt>
                <c:pt idx="125">
                  <c:v>252.93847566574794</c:v>
                </c:pt>
                <c:pt idx="126">
                  <c:v>253.90266299357194</c:v>
                </c:pt>
                <c:pt idx="127">
                  <c:v>256.79522497704289</c:v>
                </c:pt>
                <c:pt idx="128">
                  <c:v>260.65197428833801</c:v>
                </c:pt>
                <c:pt idx="129">
                  <c:v>265.1515151515149</c:v>
                </c:pt>
                <c:pt idx="130">
                  <c:v>266.75849403122101</c:v>
                </c:pt>
                <c:pt idx="131">
                  <c:v>267.40128558310403</c:v>
                </c:pt>
                <c:pt idx="132">
                  <c:v>271.90082644628075</c:v>
                </c:pt>
                <c:pt idx="133">
                  <c:v>274.15059687787004</c:v>
                </c:pt>
                <c:pt idx="134">
                  <c:v>278.32874196510591</c:v>
                </c:pt>
                <c:pt idx="135">
                  <c:v>285.39944903581312</c:v>
                </c:pt>
                <c:pt idx="136">
                  <c:v>289.8989898989899</c:v>
                </c:pt>
                <c:pt idx="137">
                  <c:v>293.75573921028479</c:v>
                </c:pt>
                <c:pt idx="138">
                  <c:v>297.93388429752099</c:v>
                </c:pt>
                <c:pt idx="139">
                  <c:v>299.5408631772271</c:v>
                </c:pt>
              </c:numCache>
            </c:numRef>
          </c:xVal>
          <c:yVal>
            <c:numRef>
              <c:f>edr!$E$3:$E$142</c:f>
              <c:numCache>
                <c:formatCode>0.00_);[Red]\(0.00\)</c:formatCode>
                <c:ptCount val="140"/>
                <c:pt idx="0">
                  <c:v>10.493161066801449</c:v>
                </c:pt>
                <c:pt idx="1">
                  <c:v>10.681186618066306</c:v>
                </c:pt>
                <c:pt idx="2">
                  <c:v>10.869212169331302</c:v>
                </c:pt>
                <c:pt idx="3">
                  <c:v>11.245263271861148</c:v>
                </c:pt>
                <c:pt idx="4">
                  <c:v>11.621314374390998</c:v>
                </c:pt>
                <c:pt idx="5">
                  <c:v>11.805099426179201</c:v>
                </c:pt>
                <c:pt idx="6">
                  <c:v>11.890631202858254</c:v>
                </c:pt>
                <c:pt idx="7">
                  <c:v>12.142986033418754</c:v>
                </c:pt>
                <c:pt idx="8">
                  <c:v>12.228517810097802</c:v>
                </c:pt>
                <c:pt idx="9">
                  <c:v>12.408062362409353</c:v>
                </c:pt>
                <c:pt idx="10">
                  <c:v>12.5960879136742</c:v>
                </c:pt>
                <c:pt idx="11">
                  <c:v>13.365152116640804</c:v>
                </c:pt>
                <c:pt idx="12">
                  <c:v>13.920747771482208</c:v>
                </c:pt>
                <c:pt idx="13">
                  <c:v>14.108773322747048</c:v>
                </c:pt>
                <c:pt idx="14">
                  <c:v>14.484824425277047</c:v>
                </c:pt>
                <c:pt idx="15">
                  <c:v>15.040420080118448</c:v>
                </c:pt>
                <c:pt idx="16">
                  <c:v>15.604496733913152</c:v>
                </c:pt>
                <c:pt idx="17">
                  <c:v>15.878054061857192</c:v>
                </c:pt>
                <c:pt idx="18">
                  <c:v>15.94662384062935</c:v>
                </c:pt>
                <c:pt idx="19">
                  <c:v>16.237143166480145</c:v>
                </c:pt>
                <c:pt idx="20">
                  <c:v>16.40820671983824</c:v>
                </c:pt>
                <c:pt idx="21">
                  <c:v>16.792738821321535</c:v>
                </c:pt>
                <c:pt idx="22">
                  <c:v>17.151827925944666</c:v>
                </c:pt>
                <c:pt idx="23">
                  <c:v>17.335612977732836</c:v>
                </c:pt>
                <c:pt idx="24">
                  <c:v>17.51091703056774</c:v>
                </c:pt>
                <c:pt idx="25">
                  <c:v>17.69894258183259</c:v>
                </c:pt>
                <c:pt idx="26">
                  <c:v>18.07923418383924</c:v>
                </c:pt>
                <c:pt idx="27">
                  <c:v>18.463766285322382</c:v>
                </c:pt>
                <c:pt idx="28">
                  <c:v>18.6517918365874</c:v>
                </c:pt>
                <c:pt idx="29">
                  <c:v>19.036323938070694</c:v>
                </c:pt>
                <c:pt idx="30">
                  <c:v>19.22434948933553</c:v>
                </c:pt>
                <c:pt idx="31">
                  <c:v>19.510628315709702</c:v>
                </c:pt>
                <c:pt idx="32">
                  <c:v>19.886679418239552</c:v>
                </c:pt>
                <c:pt idx="33">
                  <c:v>20.500078193607408</c:v>
                </c:pt>
                <c:pt idx="34">
                  <c:v>21.171360288073302</c:v>
                </c:pt>
                <c:pt idx="35">
                  <c:v>21.87916280711034</c:v>
                </c:pt>
                <c:pt idx="36">
                  <c:v>22.634402781286454</c:v>
                </c:pt>
                <c:pt idx="37">
                  <c:v>23.3905850886796</c:v>
                </c:pt>
                <c:pt idx="38">
                  <c:v>24.122106335286091</c:v>
                </c:pt>
                <c:pt idx="39">
                  <c:v>24.806190126753854</c:v>
                </c:pt>
                <c:pt idx="40">
                  <c:v>25.477472221219749</c:v>
                </c:pt>
                <c:pt idx="41">
                  <c:v>26.14875431568565</c:v>
                </c:pt>
                <c:pt idx="42">
                  <c:v>26.387124520312302</c:v>
                </c:pt>
                <c:pt idx="43">
                  <c:v>26.58983643501309</c:v>
                </c:pt>
                <c:pt idx="44">
                  <c:v>27.035159053817196</c:v>
                </c:pt>
                <c:pt idx="45">
                  <c:v>27.579757479519252</c:v>
                </c:pt>
                <c:pt idx="46">
                  <c:v>28.263841270986983</c:v>
                </c:pt>
                <c:pt idx="47">
                  <c:v>28.983031987200231</c:v>
                </c:pt>
                <c:pt idx="48">
                  <c:v>29.725941430983088</c:v>
                </c:pt>
                <c:pt idx="49">
                  <c:v>30.457462677589746</c:v>
                </c:pt>
                <c:pt idx="50">
                  <c:v>31.177124560411606</c:v>
                </c:pt>
                <c:pt idx="51">
                  <c:v>31.884455912840195</c:v>
                </c:pt>
                <c:pt idx="52">
                  <c:v>32.592258431877262</c:v>
                </c:pt>
                <c:pt idx="53">
                  <c:v>33.335167875660083</c:v>
                </c:pt>
                <c:pt idx="54">
                  <c:v>34.091350183053251</c:v>
                </c:pt>
                <c:pt idx="55">
                  <c:v>34.187247625119845</c:v>
                </c:pt>
                <c:pt idx="56">
                  <c:v>34.905967174724644</c:v>
                </c:pt>
                <c:pt idx="57">
                  <c:v>35.576778102581969</c:v>
                </c:pt>
                <c:pt idx="58">
                  <c:v>36.320158712973267</c:v>
                </c:pt>
                <c:pt idx="59">
                  <c:v>36.935913321383815</c:v>
                </c:pt>
                <c:pt idx="60">
                  <c:v>37.622824112502556</c:v>
                </c:pt>
                <c:pt idx="61">
                  <c:v>38.355287692326222</c:v>
                </c:pt>
                <c:pt idx="62">
                  <c:v>39.099610635934603</c:v>
                </c:pt>
                <c:pt idx="63">
                  <c:v>39.854850610110688</c:v>
                </c:pt>
                <c:pt idx="64">
                  <c:v>40.598702387110471</c:v>
                </c:pt>
                <c:pt idx="65">
                  <c:v>41.355355861112045</c:v>
                </c:pt>
                <c:pt idx="66">
                  <c:v>42.111538168505206</c:v>
                </c:pt>
                <c:pt idx="67">
                  <c:v>42.844001748328893</c:v>
                </c:pt>
                <c:pt idx="68">
                  <c:v>43.564134797759202</c:v>
                </c:pt>
                <c:pt idx="69">
                  <c:v>44.271466150187806</c:v>
                </c:pt>
                <c:pt idx="70">
                  <c:v>44.966938138831779</c:v>
                </c:pt>
                <c:pt idx="71">
                  <c:v>45.662410127475724</c:v>
                </c:pt>
                <c:pt idx="72">
                  <c:v>46.358353282728089</c:v>
                </c:pt>
                <c:pt idx="73">
                  <c:v>47.067098134982203</c:v>
                </c:pt>
                <c:pt idx="74">
                  <c:v>47.799561714805925</c:v>
                </c:pt>
                <c:pt idx="75">
                  <c:v>48.531082961412388</c:v>
                </c:pt>
                <c:pt idx="76">
                  <c:v>49.215166752880151</c:v>
                </c:pt>
                <c:pt idx="77">
                  <c:v>49.898308211130718</c:v>
                </c:pt>
                <c:pt idx="78">
                  <c:v>50.60516839695088</c:v>
                </c:pt>
                <c:pt idx="79">
                  <c:v>51.322945613338604</c:v>
                </c:pt>
                <c:pt idx="80">
                  <c:v>51.983310677236894</c:v>
                </c:pt>
                <c:pt idx="81">
                  <c:v>52.539768466723594</c:v>
                </c:pt>
                <c:pt idx="82">
                  <c:v>52.937262662351941</c:v>
                </c:pt>
                <c:pt idx="83">
                  <c:v>53.289123870703911</c:v>
                </c:pt>
                <c:pt idx="84">
                  <c:v>53.788169507700999</c:v>
                </c:pt>
                <c:pt idx="85">
                  <c:v>54.178987172238394</c:v>
                </c:pt>
                <c:pt idx="86">
                  <c:v>54.531399745770557</c:v>
                </c:pt>
                <c:pt idx="87">
                  <c:v>54.884283485911112</c:v>
                </c:pt>
                <c:pt idx="88">
                  <c:v>55.169780376211456</c:v>
                </c:pt>
                <c:pt idx="89">
                  <c:v>55.455277266511899</c:v>
                </c:pt>
                <c:pt idx="90">
                  <c:v>55.729857126244596</c:v>
                </c:pt>
                <c:pt idx="91">
                  <c:v>55.926604272177862</c:v>
                </c:pt>
                <c:pt idx="92">
                  <c:v>56.046461037528843</c:v>
                </c:pt>
                <c:pt idx="93">
                  <c:v>56.111261483432926</c:v>
                </c:pt>
                <c:pt idx="94">
                  <c:v>56.176061929337045</c:v>
                </c:pt>
                <c:pt idx="95">
                  <c:v>56.240862375241136</c:v>
                </c:pt>
                <c:pt idx="96">
                  <c:v>56.272911729442143</c:v>
                </c:pt>
                <c:pt idx="97">
                  <c:v>56.304489917034523</c:v>
                </c:pt>
                <c:pt idx="98">
                  <c:v>56.391124424074007</c:v>
                </c:pt>
                <c:pt idx="99">
                  <c:v>56.206647659605125</c:v>
                </c:pt>
                <c:pt idx="100">
                  <c:v>56.130318669024561</c:v>
                </c:pt>
                <c:pt idx="101">
                  <c:v>56.079432675303991</c:v>
                </c:pt>
                <c:pt idx="102">
                  <c:v>56.020065682630147</c:v>
                </c:pt>
                <c:pt idx="103">
                  <c:v>55.781154137644755</c:v>
                </c:pt>
                <c:pt idx="104">
                  <c:v>55.914053195712512</c:v>
                </c:pt>
                <c:pt idx="105">
                  <c:v>55.871648200945586</c:v>
                </c:pt>
                <c:pt idx="106">
                  <c:v>55.833483705655141</c:v>
                </c:pt>
                <c:pt idx="107">
                  <c:v>55.778357212458126</c:v>
                </c:pt>
                <c:pt idx="108">
                  <c:v>55.634180230250038</c:v>
                </c:pt>
                <c:pt idx="109">
                  <c:v>55.608737233389867</c:v>
                </c:pt>
                <c:pt idx="110">
                  <c:v>55.562091739146098</c:v>
                </c:pt>
                <c:pt idx="111">
                  <c:v>55.511205745425698</c:v>
                </c:pt>
                <c:pt idx="112">
                  <c:v>55.443357753798388</c:v>
                </c:pt>
                <c:pt idx="113">
                  <c:v>55.400952759031298</c:v>
                </c:pt>
                <c:pt idx="114">
                  <c:v>55.290699772637055</c:v>
                </c:pt>
                <c:pt idx="115">
                  <c:v>55.248294777869951</c:v>
                </c:pt>
                <c:pt idx="116">
                  <c:v>55.095636796708604</c:v>
                </c:pt>
                <c:pt idx="117">
                  <c:v>55.032029304558122</c:v>
                </c:pt>
                <c:pt idx="118">
                  <c:v>54.959940813454146</c:v>
                </c:pt>
                <c:pt idx="119">
                  <c:v>54.716788768992096</c:v>
                </c:pt>
                <c:pt idx="120">
                  <c:v>54.678624273701644</c:v>
                </c:pt>
                <c:pt idx="121">
                  <c:v>54.653181276841444</c:v>
                </c:pt>
                <c:pt idx="122">
                  <c:v>54.418510231332853</c:v>
                </c:pt>
                <c:pt idx="123">
                  <c:v>54.371864737089084</c:v>
                </c:pt>
                <c:pt idx="124">
                  <c:v>54.325219242845364</c:v>
                </c:pt>
                <c:pt idx="125">
                  <c:v>54.282814248078267</c:v>
                </c:pt>
                <c:pt idx="126">
                  <c:v>54.073586199429862</c:v>
                </c:pt>
                <c:pt idx="127">
                  <c:v>54.035421704139409</c:v>
                </c:pt>
                <c:pt idx="128">
                  <c:v>53.984535710419003</c:v>
                </c:pt>
                <c:pt idx="129">
                  <c:v>53.925168717745152</c:v>
                </c:pt>
                <c:pt idx="130">
                  <c:v>53.903966220361596</c:v>
                </c:pt>
                <c:pt idx="131">
                  <c:v>53.895485221408151</c:v>
                </c:pt>
                <c:pt idx="132">
                  <c:v>53.836118228734307</c:v>
                </c:pt>
                <c:pt idx="133">
                  <c:v>54.002941282615751</c:v>
                </c:pt>
                <c:pt idx="134">
                  <c:v>53.947814789418523</c:v>
                </c:pt>
                <c:pt idx="135">
                  <c:v>53.854523800931048</c:v>
                </c:pt>
                <c:pt idx="136">
                  <c:v>53.795156808257225</c:v>
                </c:pt>
                <c:pt idx="137">
                  <c:v>53.744270814536812</c:v>
                </c:pt>
                <c:pt idx="138">
                  <c:v>53.689144321339597</c:v>
                </c:pt>
                <c:pt idx="139">
                  <c:v>53.667941823956042</c:v>
                </c:pt>
              </c:numCache>
            </c:numRef>
          </c:yVal>
          <c:smooth val="1"/>
          <c:extLst>
            <c:ext xmlns:c16="http://schemas.microsoft.com/office/drawing/2014/chart" uri="{C3380CC4-5D6E-409C-BE32-E72D297353CC}">
              <c16:uniqueId val="{00000000-6B39-4BCD-83A5-6C054F34C36E}"/>
            </c:ext>
          </c:extLst>
        </c:ser>
        <c:ser>
          <c:idx val="0"/>
          <c:order val="1"/>
          <c:tx>
            <c:strRef>
              <c:f>edr!$B$2</c:f>
              <c:strCache>
                <c:ptCount val="1"/>
                <c:pt idx="0">
                  <c:v>EDR纵向deltaV</c:v>
                </c:pt>
              </c:strCache>
            </c:strRef>
          </c:tx>
          <c:spPr>
            <a:ln w="15875">
              <a:solidFill>
                <a:schemeClr val="tx1"/>
              </a:solidFill>
            </a:ln>
          </c:spPr>
          <c:marker>
            <c:symbol val="none"/>
          </c:marker>
          <c:xVal>
            <c:numRef>
              <c:f>edr!$A$3:$A$162</c:f>
              <c:numCache>
                <c:formatCode>0.00_);[Red]\(0.00\)</c:formatCode>
                <c:ptCount val="160"/>
                <c:pt idx="0">
                  <c:v>3.8567493112947684</c:v>
                </c:pt>
                <c:pt idx="1">
                  <c:v>4.2138557290072383</c:v>
                </c:pt>
                <c:pt idx="2">
                  <c:v>4.8566472808897103</c:v>
                </c:pt>
                <c:pt idx="3">
                  <c:v>5.4637281910009223</c:v>
                </c:pt>
                <c:pt idx="4">
                  <c:v>8.0348943985307599</c:v>
                </c:pt>
                <c:pt idx="5">
                  <c:v>10.2846648301194</c:v>
                </c:pt>
                <c:pt idx="6">
                  <c:v>10.570349964289402</c:v>
                </c:pt>
                <c:pt idx="7">
                  <c:v>11.963064993368004</c:v>
                </c:pt>
                <c:pt idx="8">
                  <c:v>12.641567187021698</c:v>
                </c:pt>
                <c:pt idx="9">
                  <c:v>13.177226813590501</c:v>
                </c:pt>
                <c:pt idx="10">
                  <c:v>14.462809917355406</c:v>
                </c:pt>
                <c:pt idx="11">
                  <c:v>15.462707886950303</c:v>
                </c:pt>
                <c:pt idx="12">
                  <c:v>16.319763289460294</c:v>
                </c:pt>
                <c:pt idx="13">
                  <c:v>17.998163452708894</c:v>
                </c:pt>
                <c:pt idx="14">
                  <c:v>18.462401795735087</c:v>
                </c:pt>
                <c:pt idx="15">
                  <c:v>19.926538108356294</c:v>
                </c:pt>
                <c:pt idx="16">
                  <c:v>21.212121212121186</c:v>
                </c:pt>
                <c:pt idx="17">
                  <c:v>23.497602285481086</c:v>
                </c:pt>
                <c:pt idx="18">
                  <c:v>25.211713090500993</c:v>
                </c:pt>
                <c:pt idx="19">
                  <c:v>27.175798387919599</c:v>
                </c:pt>
                <c:pt idx="20">
                  <c:v>29.068462401795692</c:v>
                </c:pt>
                <c:pt idx="21">
                  <c:v>31.282522191613086</c:v>
                </c:pt>
                <c:pt idx="22">
                  <c:v>33.6394245485155</c:v>
                </c:pt>
                <c:pt idx="23">
                  <c:v>35.174982144679113</c:v>
                </c:pt>
                <c:pt idx="24">
                  <c:v>37.317620650953984</c:v>
                </c:pt>
                <c:pt idx="25">
                  <c:v>37.496173859810199</c:v>
                </c:pt>
                <c:pt idx="26">
                  <c:v>38.246097337006397</c:v>
                </c:pt>
                <c:pt idx="27">
                  <c:v>38.8888888888889</c:v>
                </c:pt>
                <c:pt idx="28">
                  <c:v>39.531680440771396</c:v>
                </c:pt>
                <c:pt idx="29">
                  <c:v>40.567289052137482</c:v>
                </c:pt>
                <c:pt idx="30">
                  <c:v>42.4956637077849</c:v>
                </c:pt>
                <c:pt idx="31">
                  <c:v>43.7098255280073</c:v>
                </c:pt>
                <c:pt idx="32">
                  <c:v>45.031119273543496</c:v>
                </c:pt>
                <c:pt idx="33">
                  <c:v>45.673910825426013</c:v>
                </c:pt>
                <c:pt idx="34">
                  <c:v>46.280991735537199</c:v>
                </c:pt>
                <c:pt idx="35">
                  <c:v>46.923783287419703</c:v>
                </c:pt>
                <c:pt idx="36">
                  <c:v>48.1736557494133</c:v>
                </c:pt>
                <c:pt idx="37">
                  <c:v>48.852157943066999</c:v>
                </c:pt>
                <c:pt idx="38">
                  <c:v>49.530660136720698</c:v>
                </c:pt>
                <c:pt idx="39">
                  <c:v>49.8163452708907</c:v>
                </c:pt>
                <c:pt idx="40">
                  <c:v>50.744821956943184</c:v>
                </c:pt>
                <c:pt idx="41">
                  <c:v>51.173349658198099</c:v>
                </c:pt>
                <c:pt idx="42">
                  <c:v>51.851851851851784</c:v>
                </c:pt>
                <c:pt idx="43">
                  <c:v>52.387511478420585</c:v>
                </c:pt>
                <c:pt idx="44">
                  <c:v>53.030303030303003</c:v>
                </c:pt>
                <c:pt idx="45">
                  <c:v>54.315886134067995</c:v>
                </c:pt>
                <c:pt idx="46">
                  <c:v>55.637179879604098</c:v>
                </c:pt>
                <c:pt idx="47">
                  <c:v>56.958473625140286</c:v>
                </c:pt>
                <c:pt idx="48">
                  <c:v>58.029792878277718</c:v>
                </c:pt>
                <c:pt idx="49">
                  <c:v>58.815426997245183</c:v>
                </c:pt>
                <c:pt idx="50">
                  <c:v>59.386797265585095</c:v>
                </c:pt>
                <c:pt idx="51">
                  <c:v>60.029588817467598</c:v>
                </c:pt>
                <c:pt idx="52">
                  <c:v>61.065197428833812</c:v>
                </c:pt>
                <c:pt idx="53">
                  <c:v>61.100908070605001</c:v>
                </c:pt>
                <c:pt idx="54">
                  <c:v>61.993674114886197</c:v>
                </c:pt>
                <c:pt idx="55">
                  <c:v>63.207835935108719</c:v>
                </c:pt>
                <c:pt idx="56">
                  <c:v>64.564840322416089</c:v>
                </c:pt>
                <c:pt idx="57">
                  <c:v>65.171921232527254</c:v>
                </c:pt>
                <c:pt idx="58">
                  <c:v>65.671870217324724</c:v>
                </c:pt>
                <c:pt idx="59">
                  <c:v>66.207529843893496</c:v>
                </c:pt>
                <c:pt idx="60">
                  <c:v>66.850321395775879</c:v>
                </c:pt>
                <c:pt idx="61">
                  <c:v>67.493112947658403</c:v>
                </c:pt>
                <c:pt idx="62">
                  <c:v>68.171615141312131</c:v>
                </c:pt>
                <c:pt idx="63">
                  <c:v>68.921538618508279</c:v>
                </c:pt>
                <c:pt idx="64">
                  <c:v>69.921436588103305</c:v>
                </c:pt>
                <c:pt idx="65">
                  <c:v>70.421385572900689</c:v>
                </c:pt>
                <c:pt idx="66">
                  <c:v>70.849913274155696</c:v>
                </c:pt>
                <c:pt idx="67">
                  <c:v>71.742679318436871</c:v>
                </c:pt>
                <c:pt idx="68">
                  <c:v>72.778287929803099</c:v>
                </c:pt>
                <c:pt idx="69">
                  <c:v>73.742475257626737</c:v>
                </c:pt>
                <c:pt idx="70">
                  <c:v>74.528109376594145</c:v>
                </c:pt>
                <c:pt idx="71">
                  <c:v>75.135190286705381</c:v>
                </c:pt>
                <c:pt idx="72">
                  <c:v>75.742271196816688</c:v>
                </c:pt>
                <c:pt idx="73">
                  <c:v>76.313641465156607</c:v>
                </c:pt>
                <c:pt idx="74">
                  <c:v>76.349352106927839</c:v>
                </c:pt>
                <c:pt idx="75">
                  <c:v>76.956433017039089</c:v>
                </c:pt>
                <c:pt idx="76">
                  <c:v>77.563513927150296</c:v>
                </c:pt>
                <c:pt idx="77">
                  <c:v>78.134884195490272</c:v>
                </c:pt>
                <c:pt idx="78">
                  <c:v>78.849097030915203</c:v>
                </c:pt>
                <c:pt idx="79">
                  <c:v>80.063258851137604</c:v>
                </c:pt>
                <c:pt idx="80">
                  <c:v>80.098969492908907</c:v>
                </c:pt>
                <c:pt idx="81">
                  <c:v>80.7060504030201</c:v>
                </c:pt>
                <c:pt idx="82">
                  <c:v>80.741761044791303</c:v>
                </c:pt>
                <c:pt idx="83">
                  <c:v>80.777471686562578</c:v>
                </c:pt>
                <c:pt idx="84">
                  <c:v>81.420263238445131</c:v>
                </c:pt>
                <c:pt idx="85">
                  <c:v>82.634425058667503</c:v>
                </c:pt>
                <c:pt idx="86">
                  <c:v>83.2772166105499</c:v>
                </c:pt>
                <c:pt idx="87">
                  <c:v>84.348535863687388</c:v>
                </c:pt>
                <c:pt idx="88">
                  <c:v>85.027038057341088</c:v>
                </c:pt>
                <c:pt idx="89">
                  <c:v>85.812672176308439</c:v>
                </c:pt>
                <c:pt idx="90">
                  <c:v>87.16967656361598</c:v>
                </c:pt>
                <c:pt idx="91">
                  <c:v>88.990919293949631</c:v>
                </c:pt>
                <c:pt idx="92">
                  <c:v>90.847872666054471</c:v>
                </c:pt>
                <c:pt idx="93">
                  <c:v>92.16916641159068</c:v>
                </c:pt>
                <c:pt idx="94">
                  <c:v>93.097643097643129</c:v>
                </c:pt>
                <c:pt idx="95">
                  <c:v>94.490358126721745</c:v>
                </c:pt>
                <c:pt idx="96">
                  <c:v>96.168758289970398</c:v>
                </c:pt>
                <c:pt idx="97">
                  <c:v>98.204264870931496</c:v>
                </c:pt>
                <c:pt idx="98">
                  <c:v>100.23977145189301</c:v>
                </c:pt>
                <c:pt idx="99">
                  <c:v>102.560963167024</c:v>
                </c:pt>
                <c:pt idx="100">
                  <c:v>105.16784001632496</c:v>
                </c:pt>
                <c:pt idx="101">
                  <c:v>105.73921028466505</c:v>
                </c:pt>
                <c:pt idx="102">
                  <c:v>107.02479338843</c:v>
                </c:pt>
                <c:pt idx="103">
                  <c:v>109.31027446179003</c:v>
                </c:pt>
                <c:pt idx="104">
                  <c:v>111.84573002754797</c:v>
                </c:pt>
                <c:pt idx="105">
                  <c:v>114.45260687684898</c:v>
                </c:pt>
                <c:pt idx="106">
                  <c:v>117.023773084379</c:v>
                </c:pt>
                <c:pt idx="107">
                  <c:v>119.59493929190903</c:v>
                </c:pt>
                <c:pt idx="108">
                  <c:v>122.166105499439</c:v>
                </c:pt>
                <c:pt idx="109">
                  <c:v>124.737271706969</c:v>
                </c:pt>
                <c:pt idx="110">
                  <c:v>127.30843791449894</c:v>
                </c:pt>
                <c:pt idx="111">
                  <c:v>129.87960412202793</c:v>
                </c:pt>
                <c:pt idx="112">
                  <c:v>132.45077032955794</c:v>
                </c:pt>
                <c:pt idx="113">
                  <c:v>135.02193653708807</c:v>
                </c:pt>
                <c:pt idx="114">
                  <c:v>137.59310274461794</c:v>
                </c:pt>
                <c:pt idx="115">
                  <c:v>140.16426895214798</c:v>
                </c:pt>
                <c:pt idx="116">
                  <c:v>142.73543515967799</c:v>
                </c:pt>
                <c:pt idx="117">
                  <c:v>145.30660136720701</c:v>
                </c:pt>
                <c:pt idx="118">
                  <c:v>147.87776757473699</c:v>
                </c:pt>
                <c:pt idx="119">
                  <c:v>150.44893378226701</c:v>
                </c:pt>
                <c:pt idx="120">
                  <c:v>152.98438934802607</c:v>
                </c:pt>
                <c:pt idx="121">
                  <c:v>155.55555555555594</c:v>
                </c:pt>
                <c:pt idx="122">
                  <c:v>158.12672176308499</c:v>
                </c:pt>
                <c:pt idx="123">
                  <c:v>160.69788797061506</c:v>
                </c:pt>
                <c:pt idx="124">
                  <c:v>163.26905417814487</c:v>
                </c:pt>
                <c:pt idx="125">
                  <c:v>165.84022038567511</c:v>
                </c:pt>
                <c:pt idx="126">
                  <c:v>168.41138659320501</c:v>
                </c:pt>
                <c:pt idx="127">
                  <c:v>170.98255280073505</c:v>
                </c:pt>
                <c:pt idx="128">
                  <c:v>173.55371900826401</c:v>
                </c:pt>
                <c:pt idx="129">
                  <c:v>176.124885215794</c:v>
                </c:pt>
                <c:pt idx="130">
                  <c:v>178.69605142332398</c:v>
                </c:pt>
                <c:pt idx="131">
                  <c:v>181.26721763085399</c:v>
                </c:pt>
                <c:pt idx="132">
                  <c:v>183.83838383838406</c:v>
                </c:pt>
                <c:pt idx="133">
                  <c:v>186.40955004591399</c:v>
                </c:pt>
                <c:pt idx="134">
                  <c:v>188.98071625344406</c:v>
                </c:pt>
                <c:pt idx="135">
                  <c:v>191.55188246097299</c:v>
                </c:pt>
                <c:pt idx="136">
                  <c:v>194.123048668503</c:v>
                </c:pt>
                <c:pt idx="137">
                  <c:v>196.69421487603299</c:v>
                </c:pt>
                <c:pt idx="138">
                  <c:v>199.265381083563</c:v>
                </c:pt>
                <c:pt idx="139">
                  <c:v>201.83654729109301</c:v>
                </c:pt>
                <c:pt idx="140">
                  <c:v>204.40771349862305</c:v>
                </c:pt>
                <c:pt idx="141">
                  <c:v>206.97887970615193</c:v>
                </c:pt>
                <c:pt idx="142">
                  <c:v>209.55004591368206</c:v>
                </c:pt>
                <c:pt idx="143">
                  <c:v>212.12121212121198</c:v>
                </c:pt>
                <c:pt idx="144">
                  <c:v>214.692378328742</c:v>
                </c:pt>
                <c:pt idx="145">
                  <c:v>217.26354453627192</c:v>
                </c:pt>
                <c:pt idx="146">
                  <c:v>219.83471074380193</c:v>
                </c:pt>
                <c:pt idx="147">
                  <c:v>222.405876951332</c:v>
                </c:pt>
                <c:pt idx="148">
                  <c:v>224.97704315886099</c:v>
                </c:pt>
                <c:pt idx="149">
                  <c:v>227.58392000816198</c:v>
                </c:pt>
                <c:pt idx="150">
                  <c:v>230.15508621569205</c:v>
                </c:pt>
                <c:pt idx="151">
                  <c:v>232.47627793082299</c:v>
                </c:pt>
                <c:pt idx="152">
                  <c:v>234.26181001938599</c:v>
                </c:pt>
                <c:pt idx="153">
                  <c:v>236.08305274971892</c:v>
                </c:pt>
                <c:pt idx="154">
                  <c:v>238.47566574839291</c:v>
                </c:pt>
                <c:pt idx="155">
                  <c:v>241.08254259769407</c:v>
                </c:pt>
                <c:pt idx="156">
                  <c:v>243.72513008876601</c:v>
                </c:pt>
                <c:pt idx="157">
                  <c:v>246.29629629629599</c:v>
                </c:pt>
                <c:pt idx="158">
                  <c:v>248.867462503826</c:v>
                </c:pt>
                <c:pt idx="159">
                  <c:v>251.43862871135599</c:v>
                </c:pt>
              </c:numCache>
            </c:numRef>
          </c:xVal>
          <c:yVal>
            <c:numRef>
              <c:f>edr!$B$3:$B$162</c:f>
              <c:numCache>
                <c:formatCode>General</c:formatCode>
                <c:ptCount val="160"/>
                <c:pt idx="0">
                  <c:v>0.5</c:v>
                </c:pt>
                <c:pt idx="1">
                  <c:v>0.70000000000000018</c:v>
                </c:pt>
                <c:pt idx="2">
                  <c:v>1</c:v>
                </c:pt>
                <c:pt idx="3">
                  <c:v>1.5</c:v>
                </c:pt>
                <c:pt idx="4">
                  <c:v>2</c:v>
                </c:pt>
                <c:pt idx="5">
                  <c:v>3</c:v>
                </c:pt>
                <c:pt idx="6">
                  <c:v>3.0941591380257476</c:v>
                </c:pt>
                <c:pt idx="7">
                  <c:v>2.9884473957519475</c:v>
                </c:pt>
                <c:pt idx="8">
                  <c:v>3.3070061472204451</c:v>
                </c:pt>
                <c:pt idx="9">
                  <c:v>3.6602006568263024</c:v>
                </c:pt>
                <c:pt idx="10">
                  <c:v>4.3200945541159932</c:v>
                </c:pt>
                <c:pt idx="11">
                  <c:v>4.8855045091647513</c:v>
                </c:pt>
                <c:pt idx="12">
                  <c:v>4.8305283882894443</c:v>
                </c:pt>
                <c:pt idx="13">
                  <c:v>4.9721390162041974</c:v>
                </c:pt>
                <c:pt idx="14">
                  <c:v>5.7411230205990567</c:v>
                </c:pt>
                <c:pt idx="15">
                  <c:v>6.1257353206539484</c:v>
                </c:pt>
                <c:pt idx="16">
                  <c:v>6.6000396982929459</c:v>
                </c:pt>
                <c:pt idx="17">
                  <c:v>6.9083129829457954</c:v>
                </c:pt>
                <c:pt idx="18">
                  <c:v>7.3878803918502456</c:v>
                </c:pt>
                <c:pt idx="19">
                  <c:v>7.7768133899535483</c:v>
                </c:pt>
                <c:pt idx="20">
                  <c:v>8.264941996383051</c:v>
                </c:pt>
                <c:pt idx="21">
                  <c:v>8.5850746448205513</c:v>
                </c:pt>
                <c:pt idx="22">
                  <c:v>8.6413138931995892</c:v>
                </c:pt>
                <c:pt idx="23">
                  <c:v>9.1669052574173033</c:v>
                </c:pt>
                <c:pt idx="24">
                  <c:v>9.575316483613399</c:v>
                </c:pt>
                <c:pt idx="25">
                  <c:v>9.6602968951122516</c:v>
                </c:pt>
                <c:pt idx="26">
                  <c:v>9.9233281605253953</c:v>
                </c:pt>
                <c:pt idx="27">
                  <c:v>10.2969432314411</c:v>
                </c:pt>
                <c:pt idx="28">
                  <c:v>10.5832220578151</c:v>
                </c:pt>
                <c:pt idx="29">
                  <c:v>11.290082243635251</c:v>
                </c:pt>
                <c:pt idx="30">
                  <c:v>11.788656714023904</c:v>
                </c:pt>
                <c:pt idx="31">
                  <c:v>12.493161066801349</c:v>
                </c:pt>
                <c:pt idx="32">
                  <c:v>13.141666766914842</c:v>
                </c:pt>
                <c:pt idx="33">
                  <c:v>13.548032929533502</c:v>
                </c:pt>
                <c:pt idx="34">
                  <c:v>13.812948861380754</c:v>
                </c:pt>
                <c:pt idx="35">
                  <c:v>14.219315023999403</c:v>
                </c:pt>
                <c:pt idx="36">
                  <c:v>14.890597118465303</c:v>
                </c:pt>
                <c:pt idx="37">
                  <c:v>15.634920062073647</c:v>
                </c:pt>
                <c:pt idx="38">
                  <c:v>16.390160036249753</c:v>
                </c:pt>
                <c:pt idx="39">
                  <c:v>16.550146161896897</c:v>
                </c:pt>
                <c:pt idx="40">
                  <c:v>17.007328144485797</c:v>
                </c:pt>
                <c:pt idx="41">
                  <c:v>17.198180695401803</c:v>
                </c:pt>
                <c:pt idx="42">
                  <c:v>17.396652110625944</c:v>
                </c:pt>
                <c:pt idx="43">
                  <c:v>17.58609116171646</c:v>
                </c:pt>
                <c:pt idx="44">
                  <c:v>18.079793568876504</c:v>
                </c:pt>
                <c:pt idx="45">
                  <c:v>18.739687466166203</c:v>
                </c:pt>
                <c:pt idx="46">
                  <c:v>19.39911019684746</c:v>
                </c:pt>
                <c:pt idx="47">
                  <c:v>20.058532927528539</c:v>
                </c:pt>
                <c:pt idx="48">
                  <c:v>20.754004916172498</c:v>
                </c:pt>
                <c:pt idx="49">
                  <c:v>21.496914359955202</c:v>
                </c:pt>
                <c:pt idx="50">
                  <c:v>22.253567833956794</c:v>
                </c:pt>
                <c:pt idx="51">
                  <c:v>23.009278974741491</c:v>
                </c:pt>
                <c:pt idx="52">
                  <c:v>23.530549640910934</c:v>
                </c:pt>
                <c:pt idx="53">
                  <c:v>23.704750963385294</c:v>
                </c:pt>
                <c:pt idx="54">
                  <c:v>24.249740357124185</c:v>
                </c:pt>
                <c:pt idx="55">
                  <c:v>24.932410648766293</c:v>
                </c:pt>
                <c:pt idx="56">
                  <c:v>25.58044518227134</c:v>
                </c:pt>
                <c:pt idx="57">
                  <c:v>26.336627489664352</c:v>
                </c:pt>
                <c:pt idx="58">
                  <c:v>27.105140327450755</c:v>
                </c:pt>
                <c:pt idx="59">
                  <c:v>27.523837020462658</c:v>
                </c:pt>
                <c:pt idx="60">
                  <c:v>27.788281785701443</c:v>
                </c:pt>
                <c:pt idx="61">
                  <c:v>28.194647948320096</c:v>
                </c:pt>
                <c:pt idx="62">
                  <c:v>28.94988792249606</c:v>
                </c:pt>
                <c:pt idx="63">
                  <c:v>29.682351502319747</c:v>
                </c:pt>
                <c:pt idx="64">
                  <c:v>30.389682854748337</c:v>
                </c:pt>
                <c:pt idx="65">
                  <c:v>31.147278661966993</c:v>
                </c:pt>
                <c:pt idx="66">
                  <c:v>31.90581680240269</c:v>
                </c:pt>
                <c:pt idx="67">
                  <c:v>32.614561654656924</c:v>
                </c:pt>
                <c:pt idx="68">
                  <c:v>33.321421840476958</c:v>
                </c:pt>
                <c:pt idx="69">
                  <c:v>34.029224359514146</c:v>
                </c:pt>
                <c:pt idx="70">
                  <c:v>34.761216772729256</c:v>
                </c:pt>
                <c:pt idx="71">
                  <c:v>35.517399080122395</c:v>
                </c:pt>
                <c:pt idx="72">
                  <c:v>36.273581387515549</c:v>
                </c:pt>
                <c:pt idx="73">
                  <c:v>36.735475036189584</c:v>
                </c:pt>
                <c:pt idx="74">
                  <c:v>37.029763694908553</c:v>
                </c:pt>
                <c:pt idx="75">
                  <c:v>37.491186176974253</c:v>
                </c:pt>
                <c:pt idx="76">
                  <c:v>37.974442720175162</c:v>
                </c:pt>
                <c:pt idx="77">
                  <c:v>38.174327635224799</c:v>
                </c:pt>
                <c:pt idx="78">
                  <c:v>38.645253648032607</c:v>
                </c:pt>
                <c:pt idx="79">
                  <c:v>39.327923939674712</c:v>
                </c:pt>
                <c:pt idx="80">
                  <c:v>39.633129628961314</c:v>
                </c:pt>
                <c:pt idx="81">
                  <c:v>40.083635080459253</c:v>
                </c:pt>
                <c:pt idx="82">
                  <c:v>40.214168280662896</c:v>
                </c:pt>
                <c:pt idx="83">
                  <c:v>40.388369603137377</c:v>
                </c:pt>
                <c:pt idx="84">
                  <c:v>40.969408254839003</c:v>
                </c:pt>
                <c:pt idx="85">
                  <c:v>41.652078546481121</c:v>
                </c:pt>
                <c:pt idx="86">
                  <c:v>41.840104097745936</c:v>
                </c:pt>
                <c:pt idx="87">
                  <c:v>42.546493116957649</c:v>
                </c:pt>
                <c:pt idx="88">
                  <c:v>43.323567152268936</c:v>
                </c:pt>
                <c:pt idx="89">
                  <c:v>44.044642534916434</c:v>
                </c:pt>
                <c:pt idx="90">
                  <c:v>44.594423793312174</c:v>
                </c:pt>
                <c:pt idx="91">
                  <c:v>45.050743641255806</c:v>
                </c:pt>
                <c:pt idx="92">
                  <c:v>45.550260444861493</c:v>
                </c:pt>
                <c:pt idx="93">
                  <c:v>45.893089289079803</c:v>
                </c:pt>
                <c:pt idx="94">
                  <c:v>45.891755987825917</c:v>
                </c:pt>
                <c:pt idx="95">
                  <c:v>46.211808437691637</c:v>
                </c:pt>
                <c:pt idx="96">
                  <c:v>46.77918325774624</c:v>
                </c:pt>
                <c:pt idx="97">
                  <c:v>47.210842044903202</c:v>
                </c:pt>
                <c:pt idx="98">
                  <c:v>47.566081618086329</c:v>
                </c:pt>
                <c:pt idx="99">
                  <c:v>47.688294216480053</c:v>
                </c:pt>
                <c:pt idx="100">
                  <c:v>47.642982023490205</c:v>
                </c:pt>
                <c:pt idx="101">
                  <c:v>47.733696632862959</c:v>
                </c:pt>
                <c:pt idx="102">
                  <c:v>48.40450756072039</c:v>
                </c:pt>
                <c:pt idx="103">
                  <c:v>48.723697875940843</c:v>
                </c:pt>
                <c:pt idx="104">
                  <c:v>48.755747230141864</c:v>
                </c:pt>
                <c:pt idx="105">
                  <c:v>48.688600976016644</c:v>
                </c:pt>
                <c:pt idx="106">
                  <c:v>48.643759949635253</c:v>
                </c:pt>
                <c:pt idx="107">
                  <c:v>48.609835953821602</c:v>
                </c:pt>
                <c:pt idx="108">
                  <c:v>48.575911958008113</c:v>
                </c:pt>
                <c:pt idx="109">
                  <c:v>48.552904992762045</c:v>
                </c:pt>
                <c:pt idx="110">
                  <c:v>48.52989802751614</c:v>
                </c:pt>
                <c:pt idx="111">
                  <c:v>48.495974031702474</c:v>
                </c:pt>
                <c:pt idx="112">
                  <c:v>48.451133005321097</c:v>
                </c:pt>
                <c:pt idx="113">
                  <c:v>48.406291978939862</c:v>
                </c:pt>
                <c:pt idx="114">
                  <c:v>48.372367983126196</c:v>
                </c:pt>
                <c:pt idx="115">
                  <c:v>48.338443987312523</c:v>
                </c:pt>
                <c:pt idx="116">
                  <c:v>48.315437022066625</c:v>
                </c:pt>
                <c:pt idx="117">
                  <c:v>48.29243005682077</c:v>
                </c:pt>
                <c:pt idx="118">
                  <c:v>48.247589030439343</c:v>
                </c:pt>
                <c:pt idx="119">
                  <c:v>48.191830973490354</c:v>
                </c:pt>
                <c:pt idx="120">
                  <c:v>48.147461113717526</c:v>
                </c:pt>
                <c:pt idx="121">
                  <c:v>48.135371179039261</c:v>
                </c:pt>
                <c:pt idx="122">
                  <c:v>48.123281244361102</c:v>
                </c:pt>
                <c:pt idx="123">
                  <c:v>48.089357248547451</c:v>
                </c:pt>
                <c:pt idx="124">
                  <c:v>48.055433252733792</c:v>
                </c:pt>
                <c:pt idx="125">
                  <c:v>48.021509256920162</c:v>
                </c:pt>
                <c:pt idx="126">
                  <c:v>47.987585261106474</c:v>
                </c:pt>
                <c:pt idx="127">
                  <c:v>47.942744234725261</c:v>
                </c:pt>
                <c:pt idx="128">
                  <c:v>47.886986177776087</c:v>
                </c:pt>
                <c:pt idx="129">
                  <c:v>47.842145151394845</c:v>
                </c:pt>
                <c:pt idx="130">
                  <c:v>47.819138186148962</c:v>
                </c:pt>
                <c:pt idx="131">
                  <c:v>47.807048251470633</c:v>
                </c:pt>
                <c:pt idx="132">
                  <c:v>47.784041286224749</c:v>
                </c:pt>
                <c:pt idx="133">
                  <c:v>47.761034320978737</c:v>
                </c:pt>
                <c:pt idx="134">
                  <c:v>47.716193294597453</c:v>
                </c:pt>
                <c:pt idx="135">
                  <c:v>47.660435237648443</c:v>
                </c:pt>
                <c:pt idx="136">
                  <c:v>47.615594211267044</c:v>
                </c:pt>
                <c:pt idx="137">
                  <c:v>47.592587246021175</c:v>
                </c:pt>
                <c:pt idx="138">
                  <c:v>47.580497311342825</c:v>
                </c:pt>
                <c:pt idx="139">
                  <c:v>47.546573315529216</c:v>
                </c:pt>
                <c:pt idx="140">
                  <c:v>47.512649319715536</c:v>
                </c:pt>
                <c:pt idx="141">
                  <c:v>47.478725323901919</c:v>
                </c:pt>
                <c:pt idx="142">
                  <c:v>47.444801328088396</c:v>
                </c:pt>
                <c:pt idx="143">
                  <c:v>47.389043271139386</c:v>
                </c:pt>
                <c:pt idx="144">
                  <c:v>47.333285214190404</c:v>
                </c:pt>
                <c:pt idx="145">
                  <c:v>47.310278248944343</c:v>
                </c:pt>
                <c:pt idx="146">
                  <c:v>47.298188314266071</c:v>
                </c:pt>
                <c:pt idx="147">
                  <c:v>47.275181349020166</c:v>
                </c:pt>
                <c:pt idx="148">
                  <c:v>47.241257353206464</c:v>
                </c:pt>
                <c:pt idx="149">
                  <c:v>47.239613282487511</c:v>
                </c:pt>
                <c:pt idx="150">
                  <c:v>47.216606317241428</c:v>
                </c:pt>
                <c:pt idx="151">
                  <c:v>47.098644243146005</c:v>
                </c:pt>
                <c:pt idx="152">
                  <c:v>46.518317353767955</c:v>
                </c:pt>
                <c:pt idx="153">
                  <c:v>45.959353358916644</c:v>
                </c:pt>
                <c:pt idx="154">
                  <c:v>45.80769785990104</c:v>
                </c:pt>
                <c:pt idx="155">
                  <c:v>45.795136758614305</c:v>
                </c:pt>
                <c:pt idx="156">
                  <c:v>45.793021521286668</c:v>
                </c:pt>
                <c:pt idx="157">
                  <c:v>45.770014556040806</c:v>
                </c:pt>
                <c:pt idx="158">
                  <c:v>45.736090560227154</c:v>
                </c:pt>
                <c:pt idx="159">
                  <c:v>45.7130835949811</c:v>
                </c:pt>
              </c:numCache>
            </c:numRef>
          </c:yVal>
          <c:smooth val="1"/>
          <c:extLst>
            <c:ext xmlns:c16="http://schemas.microsoft.com/office/drawing/2014/chart" uri="{C3380CC4-5D6E-409C-BE32-E72D297353CC}">
              <c16:uniqueId val="{00000001-6B39-4BCD-83A5-6C054F34C36E}"/>
            </c:ext>
          </c:extLst>
        </c:ser>
        <c:ser>
          <c:idx val="1"/>
          <c:order val="2"/>
          <c:tx>
            <c:strRef>
              <c:f>edr!$D$2</c:f>
              <c:strCache>
                <c:ptCount val="1"/>
                <c:pt idx="0">
                  <c:v>试验室参考纵向deltaV</c:v>
                </c:pt>
              </c:strCache>
            </c:strRef>
          </c:tx>
          <c:spPr>
            <a:ln w="15875">
              <a:solidFill>
                <a:schemeClr val="tx1"/>
              </a:solidFill>
              <a:prstDash val="sysDash"/>
            </a:ln>
          </c:spPr>
          <c:marker>
            <c:symbol val="none"/>
          </c:marker>
          <c:xVal>
            <c:numRef>
              <c:f>edr!$C$3:$C$142</c:f>
              <c:numCache>
                <c:formatCode>0.00_);[Red]\(0.00\)</c:formatCode>
                <c:ptCount val="140"/>
                <c:pt idx="0">
                  <c:v>4.8209366391184556</c:v>
                </c:pt>
                <c:pt idx="1">
                  <c:v>5.4637281910009223</c:v>
                </c:pt>
                <c:pt idx="2">
                  <c:v>6.1065197428833802</c:v>
                </c:pt>
                <c:pt idx="3">
                  <c:v>7.3921028466482968</c:v>
                </c:pt>
                <c:pt idx="4">
                  <c:v>8.6776859504132204</c:v>
                </c:pt>
                <c:pt idx="5">
                  <c:v>9.6418732782369059</c:v>
                </c:pt>
                <c:pt idx="6">
                  <c:v>10.6060606060606</c:v>
                </c:pt>
                <c:pt idx="7">
                  <c:v>13.820018365472896</c:v>
                </c:pt>
                <c:pt idx="8">
                  <c:v>14.784205693296601</c:v>
                </c:pt>
                <c:pt idx="9">
                  <c:v>16.069788797061499</c:v>
                </c:pt>
                <c:pt idx="10">
                  <c:v>16.712580348944002</c:v>
                </c:pt>
                <c:pt idx="11">
                  <c:v>17.998163452708894</c:v>
                </c:pt>
                <c:pt idx="12">
                  <c:v>20.569329660238793</c:v>
                </c:pt>
                <c:pt idx="13">
                  <c:v>21.212121212121186</c:v>
                </c:pt>
                <c:pt idx="14">
                  <c:v>22.4977043158861</c:v>
                </c:pt>
                <c:pt idx="15">
                  <c:v>25.068870523415999</c:v>
                </c:pt>
                <c:pt idx="16">
                  <c:v>26.997245179063384</c:v>
                </c:pt>
                <c:pt idx="17">
                  <c:v>28.6042240587695</c:v>
                </c:pt>
                <c:pt idx="18">
                  <c:v>30.853994490358108</c:v>
                </c:pt>
                <c:pt idx="19">
                  <c:v>31.175390266299399</c:v>
                </c:pt>
                <c:pt idx="20">
                  <c:v>33.103764921946684</c:v>
                </c:pt>
                <c:pt idx="21">
                  <c:v>33.746556473829202</c:v>
                </c:pt>
                <c:pt idx="22">
                  <c:v>36.317722681358994</c:v>
                </c:pt>
                <c:pt idx="23">
                  <c:v>37.281910009182702</c:v>
                </c:pt>
                <c:pt idx="24">
                  <c:v>38.8888888888889</c:v>
                </c:pt>
                <c:pt idx="25">
                  <c:v>39.531680440771396</c:v>
                </c:pt>
                <c:pt idx="26">
                  <c:v>40.495867768594998</c:v>
                </c:pt>
                <c:pt idx="27">
                  <c:v>41.138659320477515</c:v>
                </c:pt>
                <c:pt idx="28">
                  <c:v>41.781450872360004</c:v>
                </c:pt>
                <c:pt idx="29">
                  <c:v>42.424242424242372</c:v>
                </c:pt>
                <c:pt idx="30">
                  <c:v>43.067033976124918</c:v>
                </c:pt>
                <c:pt idx="31">
                  <c:v>43.7098255280073</c:v>
                </c:pt>
                <c:pt idx="32">
                  <c:v>44.9954086317723</c:v>
                </c:pt>
                <c:pt idx="33">
                  <c:v>46.495255586164717</c:v>
                </c:pt>
                <c:pt idx="34">
                  <c:v>47.745128048158421</c:v>
                </c:pt>
                <c:pt idx="35">
                  <c:v>48.709315375982015</c:v>
                </c:pt>
                <c:pt idx="36">
                  <c:v>49.387817569635772</c:v>
                </c:pt>
                <c:pt idx="37">
                  <c:v>49.994898479746972</c:v>
                </c:pt>
                <c:pt idx="38">
                  <c:v>50.816243240485697</c:v>
                </c:pt>
                <c:pt idx="39">
                  <c:v>51.923273135394297</c:v>
                </c:pt>
                <c:pt idx="40">
                  <c:v>53.173145597388</c:v>
                </c:pt>
                <c:pt idx="41">
                  <c:v>54.423018059381697</c:v>
                </c:pt>
                <c:pt idx="42">
                  <c:v>55.387205387205384</c:v>
                </c:pt>
                <c:pt idx="43">
                  <c:v>55.744311804917913</c:v>
                </c:pt>
                <c:pt idx="44">
                  <c:v>56.744209774512797</c:v>
                </c:pt>
                <c:pt idx="45">
                  <c:v>58.494031221303899</c:v>
                </c:pt>
                <c:pt idx="46">
                  <c:v>59.60106111621257</c:v>
                </c:pt>
                <c:pt idx="47">
                  <c:v>60.529537802265111</c:v>
                </c:pt>
                <c:pt idx="48">
                  <c:v>61.315171921232483</c:v>
                </c:pt>
                <c:pt idx="49">
                  <c:v>62.136516681971216</c:v>
                </c:pt>
                <c:pt idx="50">
                  <c:v>63.029282726252397</c:v>
                </c:pt>
                <c:pt idx="51">
                  <c:v>64.02918069584743</c:v>
                </c:pt>
                <c:pt idx="52">
                  <c:v>64.993368023671081</c:v>
                </c:pt>
                <c:pt idx="53">
                  <c:v>65.779002142638447</c:v>
                </c:pt>
                <c:pt idx="54">
                  <c:v>66.386083052749655</c:v>
                </c:pt>
                <c:pt idx="55">
                  <c:v>66.564636261605997</c:v>
                </c:pt>
                <c:pt idx="56">
                  <c:v>67.528823589429578</c:v>
                </c:pt>
                <c:pt idx="57">
                  <c:v>68.814406693194599</c:v>
                </c:pt>
                <c:pt idx="58">
                  <c:v>69.564330170390789</c:v>
                </c:pt>
                <c:pt idx="59">
                  <c:v>70.885623915926899</c:v>
                </c:pt>
                <c:pt idx="60">
                  <c:v>71.778389960208102</c:v>
                </c:pt>
                <c:pt idx="61">
                  <c:v>72.528313437404364</c:v>
                </c:pt>
                <c:pt idx="62">
                  <c:v>73.206815631058006</c:v>
                </c:pt>
                <c:pt idx="63">
                  <c:v>73.885317824711748</c:v>
                </c:pt>
                <c:pt idx="64">
                  <c:v>74.599530660136693</c:v>
                </c:pt>
                <c:pt idx="65">
                  <c:v>75.170900928476669</c:v>
                </c:pt>
                <c:pt idx="66">
                  <c:v>75.777981838587849</c:v>
                </c:pt>
                <c:pt idx="67">
                  <c:v>76.527905315784054</c:v>
                </c:pt>
                <c:pt idx="68">
                  <c:v>77.384960718294082</c:v>
                </c:pt>
                <c:pt idx="69">
                  <c:v>78.384858687888979</c:v>
                </c:pt>
                <c:pt idx="70">
                  <c:v>79.456177941026382</c:v>
                </c:pt>
                <c:pt idx="71">
                  <c:v>80.527497194163871</c:v>
                </c:pt>
                <c:pt idx="72">
                  <c:v>81.5631058055301</c:v>
                </c:pt>
                <c:pt idx="73">
                  <c:v>82.455871849811189</c:v>
                </c:pt>
                <c:pt idx="74">
                  <c:v>83.205795327007479</c:v>
                </c:pt>
                <c:pt idx="75">
                  <c:v>84.027140087746105</c:v>
                </c:pt>
                <c:pt idx="76">
                  <c:v>85.134169982654782</c:v>
                </c:pt>
                <c:pt idx="77">
                  <c:v>86.312621161105994</c:v>
                </c:pt>
                <c:pt idx="78">
                  <c:v>87.348229772472195</c:v>
                </c:pt>
                <c:pt idx="79">
                  <c:v>88.383838383838338</c:v>
                </c:pt>
                <c:pt idx="80">
                  <c:v>89.633710845832098</c:v>
                </c:pt>
                <c:pt idx="81">
                  <c:v>91.312111009080681</c:v>
                </c:pt>
                <c:pt idx="82">
                  <c:v>93.454749515355601</c:v>
                </c:pt>
                <c:pt idx="83">
                  <c:v>94.918885827976681</c:v>
                </c:pt>
                <c:pt idx="84">
                  <c:v>96.811549841852894</c:v>
                </c:pt>
                <c:pt idx="85">
                  <c:v>98.632792572186418</c:v>
                </c:pt>
                <c:pt idx="86">
                  <c:v>100.882563003775</c:v>
                </c:pt>
                <c:pt idx="87">
                  <c:v>103.096622793592</c:v>
                </c:pt>
                <c:pt idx="88">
                  <c:v>105.453525150495</c:v>
                </c:pt>
                <c:pt idx="89">
                  <c:v>107.81042750739698</c:v>
                </c:pt>
                <c:pt idx="90">
                  <c:v>110.16732986430003</c:v>
                </c:pt>
                <c:pt idx="91">
                  <c:v>112.63136414651601</c:v>
                </c:pt>
                <c:pt idx="92">
                  <c:v>115.131109070503</c:v>
                </c:pt>
                <c:pt idx="93">
                  <c:v>117.66656463626202</c:v>
                </c:pt>
                <c:pt idx="94">
                  <c:v>120.20202020201998</c:v>
                </c:pt>
                <c:pt idx="95">
                  <c:v>122.737475767779</c:v>
                </c:pt>
                <c:pt idx="96">
                  <c:v>125.27293133353693</c:v>
                </c:pt>
                <c:pt idx="97">
                  <c:v>127.84409754106703</c:v>
                </c:pt>
                <c:pt idx="98">
                  <c:v>130.37955310682588</c:v>
                </c:pt>
                <c:pt idx="99">
                  <c:v>136.914600550964</c:v>
                </c:pt>
                <c:pt idx="100">
                  <c:v>142.69972451790599</c:v>
                </c:pt>
                <c:pt idx="101">
                  <c:v>146.556473829201</c:v>
                </c:pt>
                <c:pt idx="102">
                  <c:v>151.05601469237794</c:v>
                </c:pt>
                <c:pt idx="103">
                  <c:v>154.26997245179098</c:v>
                </c:pt>
                <c:pt idx="104">
                  <c:v>159.09090909090901</c:v>
                </c:pt>
                <c:pt idx="105">
                  <c:v>162.30486685032105</c:v>
                </c:pt>
                <c:pt idx="106">
                  <c:v>165.19742883379206</c:v>
                </c:pt>
                <c:pt idx="107">
                  <c:v>169.37557392102792</c:v>
                </c:pt>
                <c:pt idx="108">
                  <c:v>180.30303030303006</c:v>
                </c:pt>
                <c:pt idx="109">
                  <c:v>182.23140495867801</c:v>
                </c:pt>
                <c:pt idx="110">
                  <c:v>185.76675849403094</c:v>
                </c:pt>
                <c:pt idx="111">
                  <c:v>189.623507805326</c:v>
                </c:pt>
                <c:pt idx="112">
                  <c:v>194.76584022038594</c:v>
                </c:pt>
                <c:pt idx="113">
                  <c:v>197.97979797979798</c:v>
                </c:pt>
                <c:pt idx="114">
                  <c:v>206.33608815427004</c:v>
                </c:pt>
                <c:pt idx="115">
                  <c:v>209.55004591368206</c:v>
                </c:pt>
                <c:pt idx="116">
                  <c:v>221.12029384756701</c:v>
                </c:pt>
                <c:pt idx="117">
                  <c:v>225.94123048668507</c:v>
                </c:pt>
                <c:pt idx="118">
                  <c:v>231.40495867768601</c:v>
                </c:pt>
                <c:pt idx="119">
                  <c:v>234.94031221303899</c:v>
                </c:pt>
                <c:pt idx="120">
                  <c:v>237.83287419651094</c:v>
                </c:pt>
                <c:pt idx="121">
                  <c:v>239.76124885215805</c:v>
                </c:pt>
                <c:pt idx="122">
                  <c:v>242.65381083562906</c:v>
                </c:pt>
                <c:pt idx="123">
                  <c:v>246.18916437098301</c:v>
                </c:pt>
                <c:pt idx="124">
                  <c:v>249.72451790633599</c:v>
                </c:pt>
                <c:pt idx="125">
                  <c:v>252.93847566574794</c:v>
                </c:pt>
                <c:pt idx="126">
                  <c:v>253.90266299357194</c:v>
                </c:pt>
                <c:pt idx="127">
                  <c:v>256.79522497704289</c:v>
                </c:pt>
                <c:pt idx="128">
                  <c:v>260.65197428833801</c:v>
                </c:pt>
                <c:pt idx="129">
                  <c:v>265.1515151515149</c:v>
                </c:pt>
                <c:pt idx="130">
                  <c:v>266.75849403122101</c:v>
                </c:pt>
                <c:pt idx="131">
                  <c:v>267.40128558310403</c:v>
                </c:pt>
                <c:pt idx="132">
                  <c:v>271.90082644628075</c:v>
                </c:pt>
                <c:pt idx="133">
                  <c:v>274.15059687787004</c:v>
                </c:pt>
                <c:pt idx="134">
                  <c:v>278.32874196510591</c:v>
                </c:pt>
                <c:pt idx="135">
                  <c:v>285.39944903581312</c:v>
                </c:pt>
                <c:pt idx="136">
                  <c:v>289.8989898989899</c:v>
                </c:pt>
                <c:pt idx="137">
                  <c:v>293.75573921028479</c:v>
                </c:pt>
                <c:pt idx="138">
                  <c:v>297.93388429752099</c:v>
                </c:pt>
                <c:pt idx="139">
                  <c:v>299.5408631772271</c:v>
                </c:pt>
              </c:numCache>
            </c:numRef>
          </c:xVal>
          <c:yVal>
            <c:numRef>
              <c:f>edr!$D$3:$D$142</c:f>
              <c:numCache>
                <c:formatCode>General</c:formatCode>
                <c:ptCount val="140"/>
                <c:pt idx="0">
                  <c:v>0.49316106680144867</c:v>
                </c:pt>
                <c:pt idx="1">
                  <c:v>0.68118661806630243</c:v>
                </c:pt>
                <c:pt idx="2">
                  <c:v>0.86921216933130163</c:v>
                </c:pt>
                <c:pt idx="3">
                  <c:v>1.2452632718611518</c:v>
                </c:pt>
                <c:pt idx="4">
                  <c:v>1.6213143743909979</c:v>
                </c:pt>
                <c:pt idx="5">
                  <c:v>1.8050994261791966</c:v>
                </c:pt>
                <c:pt idx="6">
                  <c:v>1.8906312028582484</c:v>
                </c:pt>
                <c:pt idx="7">
                  <c:v>2.14298603341875</c:v>
                </c:pt>
                <c:pt idx="8">
                  <c:v>2.2285178100978071</c:v>
                </c:pt>
                <c:pt idx="9">
                  <c:v>2.4080623624093542</c:v>
                </c:pt>
                <c:pt idx="10">
                  <c:v>2.5960879136741957</c:v>
                </c:pt>
                <c:pt idx="11">
                  <c:v>3.3651521166407994</c:v>
                </c:pt>
                <c:pt idx="12">
                  <c:v>3.9207477714822052</c:v>
                </c:pt>
                <c:pt idx="13">
                  <c:v>4.108773322747048</c:v>
                </c:pt>
                <c:pt idx="14">
                  <c:v>4.4848244252770471</c:v>
                </c:pt>
                <c:pt idx="15">
                  <c:v>5.0404200801184516</c:v>
                </c:pt>
                <c:pt idx="16">
                  <c:v>5.6044967339131517</c:v>
                </c:pt>
                <c:pt idx="17">
                  <c:v>5.8780540618571901</c:v>
                </c:pt>
                <c:pt idx="18">
                  <c:v>5.9466238406293517</c:v>
                </c:pt>
                <c:pt idx="19">
                  <c:v>6.2371431664801467</c:v>
                </c:pt>
                <c:pt idx="20">
                  <c:v>6.4082067198382484</c:v>
                </c:pt>
                <c:pt idx="21">
                  <c:v>6.7927388213215485</c:v>
                </c:pt>
                <c:pt idx="22">
                  <c:v>7.1518279259446524</c:v>
                </c:pt>
                <c:pt idx="23">
                  <c:v>7.3356129777328505</c:v>
                </c:pt>
                <c:pt idx="24">
                  <c:v>7.5109170305677448</c:v>
                </c:pt>
                <c:pt idx="25">
                  <c:v>7.6989425818325969</c:v>
                </c:pt>
                <c:pt idx="26">
                  <c:v>8.079234183839251</c:v>
                </c:pt>
                <c:pt idx="27">
                  <c:v>8.4637662853224036</c:v>
                </c:pt>
                <c:pt idx="28">
                  <c:v>8.6517918365874031</c:v>
                </c:pt>
                <c:pt idx="29">
                  <c:v>9.0363239380706979</c:v>
                </c:pt>
                <c:pt idx="30">
                  <c:v>9.2243494893355393</c:v>
                </c:pt>
                <c:pt idx="31">
                  <c:v>9.5106283157097025</c:v>
                </c:pt>
                <c:pt idx="32">
                  <c:v>9.8866794182395523</c:v>
                </c:pt>
                <c:pt idx="33">
                  <c:v>10.500078193607401</c:v>
                </c:pt>
                <c:pt idx="34">
                  <c:v>11.171360288073299</c:v>
                </c:pt>
                <c:pt idx="35">
                  <c:v>11.879162807110351</c:v>
                </c:pt>
                <c:pt idx="36">
                  <c:v>12.634402781286447</c:v>
                </c:pt>
                <c:pt idx="37">
                  <c:v>13.390585088679604</c:v>
                </c:pt>
                <c:pt idx="38">
                  <c:v>14.122106335286103</c:v>
                </c:pt>
                <c:pt idx="39">
                  <c:v>14.806190126753853</c:v>
                </c:pt>
                <c:pt idx="40">
                  <c:v>15.477472221219752</c:v>
                </c:pt>
                <c:pt idx="41">
                  <c:v>16.14875431568565</c:v>
                </c:pt>
                <c:pt idx="42">
                  <c:v>16.387124520312302</c:v>
                </c:pt>
                <c:pt idx="43">
                  <c:v>16.58983643501309</c:v>
                </c:pt>
                <c:pt idx="44">
                  <c:v>17.035159053817196</c:v>
                </c:pt>
                <c:pt idx="45">
                  <c:v>17.579757479519252</c:v>
                </c:pt>
                <c:pt idx="46">
                  <c:v>18.263841270986983</c:v>
                </c:pt>
                <c:pt idx="47">
                  <c:v>18.983031987200231</c:v>
                </c:pt>
                <c:pt idx="48">
                  <c:v>19.725941430983088</c:v>
                </c:pt>
                <c:pt idx="49">
                  <c:v>20.457462677589746</c:v>
                </c:pt>
                <c:pt idx="50">
                  <c:v>21.177124560411606</c:v>
                </c:pt>
                <c:pt idx="51">
                  <c:v>21.884455912840195</c:v>
                </c:pt>
                <c:pt idx="52">
                  <c:v>22.592258431877241</c:v>
                </c:pt>
                <c:pt idx="53">
                  <c:v>23.33516787566009</c:v>
                </c:pt>
                <c:pt idx="54">
                  <c:v>24.091350183053244</c:v>
                </c:pt>
                <c:pt idx="55">
                  <c:v>24.187247625119852</c:v>
                </c:pt>
                <c:pt idx="56">
                  <c:v>24.905967174724644</c:v>
                </c:pt>
                <c:pt idx="57">
                  <c:v>25.57677810258194</c:v>
                </c:pt>
                <c:pt idx="58">
                  <c:v>26.320158712973246</c:v>
                </c:pt>
                <c:pt idx="59">
                  <c:v>26.935913321383794</c:v>
                </c:pt>
                <c:pt idx="60">
                  <c:v>27.622824112502563</c:v>
                </c:pt>
                <c:pt idx="61">
                  <c:v>28.355287692326243</c:v>
                </c:pt>
                <c:pt idx="62">
                  <c:v>29.099610635934596</c:v>
                </c:pt>
                <c:pt idx="63">
                  <c:v>29.854850610110717</c:v>
                </c:pt>
                <c:pt idx="64">
                  <c:v>30.59870238711045</c:v>
                </c:pt>
                <c:pt idx="65">
                  <c:v>31.355355861112045</c:v>
                </c:pt>
                <c:pt idx="66">
                  <c:v>32.111538168505206</c:v>
                </c:pt>
                <c:pt idx="67">
                  <c:v>32.844001748328893</c:v>
                </c:pt>
                <c:pt idx="68">
                  <c:v>33.564134797759202</c:v>
                </c:pt>
                <c:pt idx="69">
                  <c:v>34.271466150187806</c:v>
                </c:pt>
                <c:pt idx="70">
                  <c:v>34.966938138831779</c:v>
                </c:pt>
                <c:pt idx="71">
                  <c:v>35.662410127475724</c:v>
                </c:pt>
                <c:pt idx="72">
                  <c:v>36.358353282728089</c:v>
                </c:pt>
                <c:pt idx="73">
                  <c:v>37.067098134982203</c:v>
                </c:pt>
                <c:pt idx="74">
                  <c:v>37.799561714805925</c:v>
                </c:pt>
                <c:pt idx="75">
                  <c:v>38.531082961412388</c:v>
                </c:pt>
                <c:pt idx="76">
                  <c:v>39.215166752880151</c:v>
                </c:pt>
                <c:pt idx="77">
                  <c:v>39.898308211130718</c:v>
                </c:pt>
                <c:pt idx="78">
                  <c:v>40.60516839695088</c:v>
                </c:pt>
                <c:pt idx="79">
                  <c:v>41.322945613338604</c:v>
                </c:pt>
                <c:pt idx="80">
                  <c:v>41.983310677236894</c:v>
                </c:pt>
                <c:pt idx="81">
                  <c:v>42.539768466723594</c:v>
                </c:pt>
                <c:pt idx="82">
                  <c:v>42.937262662351941</c:v>
                </c:pt>
                <c:pt idx="83">
                  <c:v>43.289123870703911</c:v>
                </c:pt>
                <c:pt idx="84">
                  <c:v>43.788169507700999</c:v>
                </c:pt>
                <c:pt idx="85">
                  <c:v>44.178987172238394</c:v>
                </c:pt>
                <c:pt idx="86">
                  <c:v>44.531399745770557</c:v>
                </c:pt>
                <c:pt idx="87">
                  <c:v>44.884283485911112</c:v>
                </c:pt>
                <c:pt idx="88">
                  <c:v>45.169780376211456</c:v>
                </c:pt>
                <c:pt idx="89">
                  <c:v>45.455277266511899</c:v>
                </c:pt>
                <c:pt idx="90">
                  <c:v>45.729857126244596</c:v>
                </c:pt>
                <c:pt idx="91">
                  <c:v>45.926604272177862</c:v>
                </c:pt>
                <c:pt idx="92">
                  <c:v>46.046461037528843</c:v>
                </c:pt>
                <c:pt idx="93">
                  <c:v>46.111261483432926</c:v>
                </c:pt>
                <c:pt idx="94">
                  <c:v>46.176061929337045</c:v>
                </c:pt>
                <c:pt idx="95">
                  <c:v>46.240862375241136</c:v>
                </c:pt>
                <c:pt idx="96">
                  <c:v>46.272911729442143</c:v>
                </c:pt>
                <c:pt idx="97">
                  <c:v>46.304489917034523</c:v>
                </c:pt>
                <c:pt idx="98">
                  <c:v>46.391124424074007</c:v>
                </c:pt>
                <c:pt idx="99">
                  <c:v>46.206647659605125</c:v>
                </c:pt>
                <c:pt idx="100">
                  <c:v>46.130318669024561</c:v>
                </c:pt>
                <c:pt idx="101">
                  <c:v>46.079432675303991</c:v>
                </c:pt>
                <c:pt idx="102">
                  <c:v>46.020065682630147</c:v>
                </c:pt>
                <c:pt idx="103">
                  <c:v>45.781154137644755</c:v>
                </c:pt>
                <c:pt idx="104">
                  <c:v>45.914053195712512</c:v>
                </c:pt>
                <c:pt idx="105">
                  <c:v>45.871648200945586</c:v>
                </c:pt>
                <c:pt idx="106">
                  <c:v>45.833483705655141</c:v>
                </c:pt>
                <c:pt idx="107">
                  <c:v>45.778357212458126</c:v>
                </c:pt>
                <c:pt idx="108">
                  <c:v>45.634180230250038</c:v>
                </c:pt>
                <c:pt idx="109">
                  <c:v>45.608737233389867</c:v>
                </c:pt>
                <c:pt idx="110">
                  <c:v>45.562091739146098</c:v>
                </c:pt>
                <c:pt idx="111">
                  <c:v>45.511205745425698</c:v>
                </c:pt>
                <c:pt idx="112">
                  <c:v>45.443357753798388</c:v>
                </c:pt>
                <c:pt idx="113">
                  <c:v>45.400952759031298</c:v>
                </c:pt>
                <c:pt idx="114">
                  <c:v>45.290699772637055</c:v>
                </c:pt>
                <c:pt idx="115">
                  <c:v>45.248294777869951</c:v>
                </c:pt>
                <c:pt idx="116">
                  <c:v>45.095636796708604</c:v>
                </c:pt>
                <c:pt idx="117">
                  <c:v>45.032029304558122</c:v>
                </c:pt>
                <c:pt idx="118">
                  <c:v>44.959940813454146</c:v>
                </c:pt>
                <c:pt idx="119">
                  <c:v>44.716788768992096</c:v>
                </c:pt>
                <c:pt idx="120">
                  <c:v>44.678624273701644</c:v>
                </c:pt>
                <c:pt idx="121">
                  <c:v>44.653181276841444</c:v>
                </c:pt>
                <c:pt idx="122">
                  <c:v>44.418510231332853</c:v>
                </c:pt>
                <c:pt idx="123">
                  <c:v>44.371864737089084</c:v>
                </c:pt>
                <c:pt idx="124">
                  <c:v>44.325219242845364</c:v>
                </c:pt>
                <c:pt idx="125">
                  <c:v>44.282814248078267</c:v>
                </c:pt>
                <c:pt idx="126">
                  <c:v>44.073586199429862</c:v>
                </c:pt>
                <c:pt idx="127">
                  <c:v>44.035421704139409</c:v>
                </c:pt>
                <c:pt idx="128">
                  <c:v>43.984535710419003</c:v>
                </c:pt>
                <c:pt idx="129">
                  <c:v>43.925168717745152</c:v>
                </c:pt>
                <c:pt idx="130">
                  <c:v>43.903966220361596</c:v>
                </c:pt>
                <c:pt idx="131">
                  <c:v>43.895485221408151</c:v>
                </c:pt>
                <c:pt idx="132">
                  <c:v>43.836118228734307</c:v>
                </c:pt>
                <c:pt idx="133">
                  <c:v>44.002941282615751</c:v>
                </c:pt>
                <c:pt idx="134">
                  <c:v>43.947814789418523</c:v>
                </c:pt>
                <c:pt idx="135">
                  <c:v>43.854523800931048</c:v>
                </c:pt>
                <c:pt idx="136">
                  <c:v>43.795156808257225</c:v>
                </c:pt>
                <c:pt idx="137">
                  <c:v>43.744270814536812</c:v>
                </c:pt>
                <c:pt idx="138">
                  <c:v>43.689144321339597</c:v>
                </c:pt>
                <c:pt idx="139">
                  <c:v>43.667941823956042</c:v>
                </c:pt>
              </c:numCache>
            </c:numRef>
          </c:yVal>
          <c:smooth val="1"/>
          <c:extLst>
            <c:ext xmlns:c16="http://schemas.microsoft.com/office/drawing/2014/chart" uri="{C3380CC4-5D6E-409C-BE32-E72D297353CC}">
              <c16:uniqueId val="{00000002-6B39-4BCD-83A5-6C054F34C36E}"/>
            </c:ext>
          </c:extLst>
        </c:ser>
        <c:ser>
          <c:idx val="3"/>
          <c:order val="3"/>
          <c:tx>
            <c:strRef>
              <c:f>edr!$F$2</c:f>
              <c:strCache>
                <c:ptCount val="1"/>
                <c:pt idx="0">
                  <c:v>控制下限（纵向）</c:v>
                </c:pt>
              </c:strCache>
            </c:strRef>
          </c:tx>
          <c:spPr>
            <a:ln w="15875">
              <a:solidFill>
                <a:schemeClr val="tx1"/>
              </a:solidFill>
              <a:prstDash val="dash"/>
            </a:ln>
          </c:spPr>
          <c:marker>
            <c:symbol val="none"/>
          </c:marker>
          <c:xVal>
            <c:numRef>
              <c:f>edr!$C$3:$C$142</c:f>
              <c:numCache>
                <c:formatCode>0.00_);[Red]\(0.00\)</c:formatCode>
                <c:ptCount val="140"/>
                <c:pt idx="0">
                  <c:v>4.8209366391184556</c:v>
                </c:pt>
                <c:pt idx="1">
                  <c:v>5.4637281910009223</c:v>
                </c:pt>
                <c:pt idx="2">
                  <c:v>6.1065197428833802</c:v>
                </c:pt>
                <c:pt idx="3">
                  <c:v>7.3921028466482968</c:v>
                </c:pt>
                <c:pt idx="4">
                  <c:v>8.6776859504132204</c:v>
                </c:pt>
                <c:pt idx="5">
                  <c:v>9.6418732782369059</c:v>
                </c:pt>
                <c:pt idx="6">
                  <c:v>10.6060606060606</c:v>
                </c:pt>
                <c:pt idx="7">
                  <c:v>13.820018365472896</c:v>
                </c:pt>
                <c:pt idx="8">
                  <c:v>14.784205693296601</c:v>
                </c:pt>
                <c:pt idx="9">
                  <c:v>16.069788797061499</c:v>
                </c:pt>
                <c:pt idx="10">
                  <c:v>16.712580348944002</c:v>
                </c:pt>
                <c:pt idx="11">
                  <c:v>17.998163452708894</c:v>
                </c:pt>
                <c:pt idx="12">
                  <c:v>20.569329660238793</c:v>
                </c:pt>
                <c:pt idx="13">
                  <c:v>21.212121212121186</c:v>
                </c:pt>
                <c:pt idx="14">
                  <c:v>22.4977043158861</c:v>
                </c:pt>
                <c:pt idx="15">
                  <c:v>25.068870523415999</c:v>
                </c:pt>
                <c:pt idx="16">
                  <c:v>26.997245179063384</c:v>
                </c:pt>
                <c:pt idx="17">
                  <c:v>28.6042240587695</c:v>
                </c:pt>
                <c:pt idx="18">
                  <c:v>30.853994490358108</c:v>
                </c:pt>
                <c:pt idx="19">
                  <c:v>31.175390266299399</c:v>
                </c:pt>
                <c:pt idx="20">
                  <c:v>33.103764921946684</c:v>
                </c:pt>
                <c:pt idx="21">
                  <c:v>33.746556473829202</c:v>
                </c:pt>
                <c:pt idx="22">
                  <c:v>36.317722681358994</c:v>
                </c:pt>
                <c:pt idx="23">
                  <c:v>37.281910009182702</c:v>
                </c:pt>
                <c:pt idx="24">
                  <c:v>38.8888888888889</c:v>
                </c:pt>
                <c:pt idx="25">
                  <c:v>39.531680440771396</c:v>
                </c:pt>
                <c:pt idx="26">
                  <c:v>40.495867768594998</c:v>
                </c:pt>
                <c:pt idx="27">
                  <c:v>41.138659320477515</c:v>
                </c:pt>
                <c:pt idx="28">
                  <c:v>41.781450872360004</c:v>
                </c:pt>
                <c:pt idx="29">
                  <c:v>42.424242424242372</c:v>
                </c:pt>
                <c:pt idx="30">
                  <c:v>43.067033976124918</c:v>
                </c:pt>
                <c:pt idx="31">
                  <c:v>43.7098255280073</c:v>
                </c:pt>
                <c:pt idx="32">
                  <c:v>44.9954086317723</c:v>
                </c:pt>
                <c:pt idx="33">
                  <c:v>46.495255586164717</c:v>
                </c:pt>
                <c:pt idx="34">
                  <c:v>47.745128048158421</c:v>
                </c:pt>
                <c:pt idx="35">
                  <c:v>48.709315375982015</c:v>
                </c:pt>
                <c:pt idx="36">
                  <c:v>49.387817569635772</c:v>
                </c:pt>
                <c:pt idx="37">
                  <c:v>49.994898479746972</c:v>
                </c:pt>
                <c:pt idx="38">
                  <c:v>50.816243240485697</c:v>
                </c:pt>
                <c:pt idx="39">
                  <c:v>51.923273135394297</c:v>
                </c:pt>
                <c:pt idx="40">
                  <c:v>53.173145597388</c:v>
                </c:pt>
                <c:pt idx="41">
                  <c:v>54.423018059381697</c:v>
                </c:pt>
                <c:pt idx="42">
                  <c:v>55.387205387205384</c:v>
                </c:pt>
                <c:pt idx="43">
                  <c:v>55.744311804917913</c:v>
                </c:pt>
                <c:pt idx="44">
                  <c:v>56.744209774512797</c:v>
                </c:pt>
                <c:pt idx="45">
                  <c:v>58.494031221303899</c:v>
                </c:pt>
                <c:pt idx="46">
                  <c:v>59.60106111621257</c:v>
                </c:pt>
                <c:pt idx="47">
                  <c:v>60.529537802265111</c:v>
                </c:pt>
                <c:pt idx="48">
                  <c:v>61.315171921232483</c:v>
                </c:pt>
                <c:pt idx="49">
                  <c:v>62.136516681971216</c:v>
                </c:pt>
                <c:pt idx="50">
                  <c:v>63.029282726252397</c:v>
                </c:pt>
                <c:pt idx="51">
                  <c:v>64.02918069584743</c:v>
                </c:pt>
                <c:pt idx="52">
                  <c:v>64.993368023671081</c:v>
                </c:pt>
                <c:pt idx="53">
                  <c:v>65.779002142638447</c:v>
                </c:pt>
                <c:pt idx="54">
                  <c:v>66.386083052749655</c:v>
                </c:pt>
                <c:pt idx="55">
                  <c:v>66.564636261605997</c:v>
                </c:pt>
                <c:pt idx="56">
                  <c:v>67.528823589429578</c:v>
                </c:pt>
                <c:pt idx="57">
                  <c:v>68.814406693194599</c:v>
                </c:pt>
                <c:pt idx="58">
                  <c:v>69.564330170390789</c:v>
                </c:pt>
                <c:pt idx="59">
                  <c:v>70.885623915926899</c:v>
                </c:pt>
                <c:pt idx="60">
                  <c:v>71.778389960208102</c:v>
                </c:pt>
                <c:pt idx="61">
                  <c:v>72.528313437404364</c:v>
                </c:pt>
                <c:pt idx="62">
                  <c:v>73.206815631058006</c:v>
                </c:pt>
                <c:pt idx="63">
                  <c:v>73.885317824711748</c:v>
                </c:pt>
                <c:pt idx="64">
                  <c:v>74.599530660136693</c:v>
                </c:pt>
                <c:pt idx="65">
                  <c:v>75.170900928476669</c:v>
                </c:pt>
                <c:pt idx="66">
                  <c:v>75.777981838587849</c:v>
                </c:pt>
                <c:pt idx="67">
                  <c:v>76.527905315784054</c:v>
                </c:pt>
                <c:pt idx="68">
                  <c:v>77.384960718294082</c:v>
                </c:pt>
                <c:pt idx="69">
                  <c:v>78.384858687888979</c:v>
                </c:pt>
                <c:pt idx="70">
                  <c:v>79.456177941026382</c:v>
                </c:pt>
                <c:pt idx="71">
                  <c:v>80.527497194163871</c:v>
                </c:pt>
                <c:pt idx="72">
                  <c:v>81.5631058055301</c:v>
                </c:pt>
                <c:pt idx="73">
                  <c:v>82.455871849811189</c:v>
                </c:pt>
                <c:pt idx="74">
                  <c:v>83.205795327007479</c:v>
                </c:pt>
                <c:pt idx="75">
                  <c:v>84.027140087746105</c:v>
                </c:pt>
                <c:pt idx="76">
                  <c:v>85.134169982654782</c:v>
                </c:pt>
                <c:pt idx="77">
                  <c:v>86.312621161105994</c:v>
                </c:pt>
                <c:pt idx="78">
                  <c:v>87.348229772472195</c:v>
                </c:pt>
                <c:pt idx="79">
                  <c:v>88.383838383838338</c:v>
                </c:pt>
                <c:pt idx="80">
                  <c:v>89.633710845832098</c:v>
                </c:pt>
                <c:pt idx="81">
                  <c:v>91.312111009080681</c:v>
                </c:pt>
                <c:pt idx="82">
                  <c:v>93.454749515355601</c:v>
                </c:pt>
                <c:pt idx="83">
                  <c:v>94.918885827976681</c:v>
                </c:pt>
                <c:pt idx="84">
                  <c:v>96.811549841852894</c:v>
                </c:pt>
                <c:pt idx="85">
                  <c:v>98.632792572186418</c:v>
                </c:pt>
                <c:pt idx="86">
                  <c:v>100.882563003775</c:v>
                </c:pt>
                <c:pt idx="87">
                  <c:v>103.096622793592</c:v>
                </c:pt>
                <c:pt idx="88">
                  <c:v>105.453525150495</c:v>
                </c:pt>
                <c:pt idx="89">
                  <c:v>107.81042750739698</c:v>
                </c:pt>
                <c:pt idx="90">
                  <c:v>110.16732986430003</c:v>
                </c:pt>
                <c:pt idx="91">
                  <c:v>112.63136414651601</c:v>
                </c:pt>
                <c:pt idx="92">
                  <c:v>115.131109070503</c:v>
                </c:pt>
                <c:pt idx="93">
                  <c:v>117.66656463626202</c:v>
                </c:pt>
                <c:pt idx="94">
                  <c:v>120.20202020201998</c:v>
                </c:pt>
                <c:pt idx="95">
                  <c:v>122.737475767779</c:v>
                </c:pt>
                <c:pt idx="96">
                  <c:v>125.27293133353693</c:v>
                </c:pt>
                <c:pt idx="97">
                  <c:v>127.84409754106703</c:v>
                </c:pt>
                <c:pt idx="98">
                  <c:v>130.37955310682588</c:v>
                </c:pt>
                <c:pt idx="99">
                  <c:v>136.914600550964</c:v>
                </c:pt>
                <c:pt idx="100">
                  <c:v>142.69972451790599</c:v>
                </c:pt>
                <c:pt idx="101">
                  <c:v>146.556473829201</c:v>
                </c:pt>
                <c:pt idx="102">
                  <c:v>151.05601469237794</c:v>
                </c:pt>
                <c:pt idx="103">
                  <c:v>154.26997245179098</c:v>
                </c:pt>
                <c:pt idx="104">
                  <c:v>159.09090909090901</c:v>
                </c:pt>
                <c:pt idx="105">
                  <c:v>162.30486685032105</c:v>
                </c:pt>
                <c:pt idx="106">
                  <c:v>165.19742883379206</c:v>
                </c:pt>
                <c:pt idx="107">
                  <c:v>169.37557392102792</c:v>
                </c:pt>
                <c:pt idx="108">
                  <c:v>180.30303030303006</c:v>
                </c:pt>
                <c:pt idx="109">
                  <c:v>182.23140495867801</c:v>
                </c:pt>
                <c:pt idx="110">
                  <c:v>185.76675849403094</c:v>
                </c:pt>
                <c:pt idx="111">
                  <c:v>189.623507805326</c:v>
                </c:pt>
                <c:pt idx="112">
                  <c:v>194.76584022038594</c:v>
                </c:pt>
                <c:pt idx="113">
                  <c:v>197.97979797979798</c:v>
                </c:pt>
                <c:pt idx="114">
                  <c:v>206.33608815427004</c:v>
                </c:pt>
                <c:pt idx="115">
                  <c:v>209.55004591368206</c:v>
                </c:pt>
                <c:pt idx="116">
                  <c:v>221.12029384756701</c:v>
                </c:pt>
                <c:pt idx="117">
                  <c:v>225.94123048668507</c:v>
                </c:pt>
                <c:pt idx="118">
                  <c:v>231.40495867768601</c:v>
                </c:pt>
                <c:pt idx="119">
                  <c:v>234.94031221303899</c:v>
                </c:pt>
                <c:pt idx="120">
                  <c:v>237.83287419651094</c:v>
                </c:pt>
                <c:pt idx="121">
                  <c:v>239.76124885215805</c:v>
                </c:pt>
                <c:pt idx="122">
                  <c:v>242.65381083562906</c:v>
                </c:pt>
                <c:pt idx="123">
                  <c:v>246.18916437098301</c:v>
                </c:pt>
                <c:pt idx="124">
                  <c:v>249.72451790633599</c:v>
                </c:pt>
                <c:pt idx="125">
                  <c:v>252.93847566574794</c:v>
                </c:pt>
                <c:pt idx="126">
                  <c:v>253.90266299357194</c:v>
                </c:pt>
                <c:pt idx="127">
                  <c:v>256.79522497704289</c:v>
                </c:pt>
                <c:pt idx="128">
                  <c:v>260.65197428833801</c:v>
                </c:pt>
                <c:pt idx="129">
                  <c:v>265.1515151515149</c:v>
                </c:pt>
                <c:pt idx="130">
                  <c:v>266.75849403122101</c:v>
                </c:pt>
                <c:pt idx="131">
                  <c:v>267.40128558310403</c:v>
                </c:pt>
                <c:pt idx="132">
                  <c:v>271.90082644628075</c:v>
                </c:pt>
                <c:pt idx="133">
                  <c:v>274.15059687787004</c:v>
                </c:pt>
                <c:pt idx="134">
                  <c:v>278.32874196510591</c:v>
                </c:pt>
                <c:pt idx="135">
                  <c:v>285.39944903581312</c:v>
                </c:pt>
                <c:pt idx="136">
                  <c:v>289.8989898989899</c:v>
                </c:pt>
                <c:pt idx="137">
                  <c:v>293.75573921028479</c:v>
                </c:pt>
                <c:pt idx="138">
                  <c:v>297.93388429752099</c:v>
                </c:pt>
                <c:pt idx="139">
                  <c:v>299.5408631772271</c:v>
                </c:pt>
              </c:numCache>
            </c:numRef>
          </c:xVal>
          <c:yVal>
            <c:numRef>
              <c:f>edr!$F$3:$F$142</c:f>
              <c:numCache>
                <c:formatCode>0.00_);[Red]\(0.00\)</c:formatCode>
                <c:ptCount val="140"/>
                <c:pt idx="0">
                  <c:v>-9.5068389331985514</c:v>
                </c:pt>
                <c:pt idx="1">
                  <c:v>-9.318813381933694</c:v>
                </c:pt>
                <c:pt idx="2">
                  <c:v>-9.1307878306687034</c:v>
                </c:pt>
                <c:pt idx="3">
                  <c:v>-8.75473672813885</c:v>
                </c:pt>
                <c:pt idx="4">
                  <c:v>-8.3786856256090072</c:v>
                </c:pt>
                <c:pt idx="5">
                  <c:v>-8.1949005738208029</c:v>
                </c:pt>
                <c:pt idx="6">
                  <c:v>-8.1093687971417499</c:v>
                </c:pt>
                <c:pt idx="7">
                  <c:v>-7.8570139665812455</c:v>
                </c:pt>
                <c:pt idx="8">
                  <c:v>-7.7714821899021977</c:v>
                </c:pt>
                <c:pt idx="9">
                  <c:v>-7.5919376375906467</c:v>
                </c:pt>
                <c:pt idx="10">
                  <c:v>-7.4039120863258026</c:v>
                </c:pt>
                <c:pt idx="11">
                  <c:v>-6.6348478833591997</c:v>
                </c:pt>
                <c:pt idx="12">
                  <c:v>-6.0792522285177952</c:v>
                </c:pt>
                <c:pt idx="13">
                  <c:v>-5.8912266772529502</c:v>
                </c:pt>
                <c:pt idx="14">
                  <c:v>-5.5151755747229494</c:v>
                </c:pt>
                <c:pt idx="15">
                  <c:v>-4.9595799198815484</c:v>
                </c:pt>
                <c:pt idx="16">
                  <c:v>-4.3955032660868456</c:v>
                </c:pt>
                <c:pt idx="17">
                  <c:v>-4.1219459381428063</c:v>
                </c:pt>
                <c:pt idx="18">
                  <c:v>-4.0533761593706501</c:v>
                </c:pt>
                <c:pt idx="19">
                  <c:v>-3.7628568335198533</c:v>
                </c:pt>
                <c:pt idx="20">
                  <c:v>-3.5917932801617534</c:v>
                </c:pt>
                <c:pt idx="21">
                  <c:v>-3.2072611786784515</c:v>
                </c:pt>
                <c:pt idx="22">
                  <c:v>-2.8481720740553484</c:v>
                </c:pt>
                <c:pt idx="23">
                  <c:v>-2.6643870222671509</c:v>
                </c:pt>
                <c:pt idx="24">
                  <c:v>-2.4890829694322534</c:v>
                </c:pt>
                <c:pt idx="25">
                  <c:v>-2.3010574181674031</c:v>
                </c:pt>
                <c:pt idx="26">
                  <c:v>-1.920765816160753</c:v>
                </c:pt>
                <c:pt idx="27">
                  <c:v>-1.5362337146775999</c:v>
                </c:pt>
                <c:pt idx="28">
                  <c:v>-1.3482081634126009</c:v>
                </c:pt>
                <c:pt idx="29">
                  <c:v>-0.96367606192929867</c:v>
                </c:pt>
                <c:pt idx="30">
                  <c:v>-0.77565051066445589</c:v>
                </c:pt>
                <c:pt idx="31">
                  <c:v>-0.48937168429029776</c:v>
                </c:pt>
                <c:pt idx="32">
                  <c:v>-0.11332058176044768</c:v>
                </c:pt>
                <c:pt idx="33">
                  <c:v>0.50007819360740069</c:v>
                </c:pt>
                <c:pt idx="34">
                  <c:v>1.1713602880733018</c:v>
                </c:pt>
                <c:pt idx="35">
                  <c:v>1.8791628071103474</c:v>
                </c:pt>
                <c:pt idx="36">
                  <c:v>2.6344027812864472</c:v>
                </c:pt>
                <c:pt idx="37">
                  <c:v>3.3905850886796003</c:v>
                </c:pt>
                <c:pt idx="38">
                  <c:v>4.1221063352860945</c:v>
                </c:pt>
                <c:pt idx="39">
                  <c:v>4.8061901267538554</c:v>
                </c:pt>
                <c:pt idx="40">
                  <c:v>5.4774722212197489</c:v>
                </c:pt>
                <c:pt idx="41">
                  <c:v>6.1487543156856495</c:v>
                </c:pt>
                <c:pt idx="42">
                  <c:v>6.3871245203123035</c:v>
                </c:pt>
                <c:pt idx="43">
                  <c:v>6.5898364350130993</c:v>
                </c:pt>
                <c:pt idx="44">
                  <c:v>7.0351590538171962</c:v>
                </c:pt>
                <c:pt idx="45">
                  <c:v>7.5797574795192517</c:v>
                </c:pt>
                <c:pt idx="46">
                  <c:v>8.2638412709869993</c:v>
                </c:pt>
                <c:pt idx="47">
                  <c:v>8.9830319872002455</c:v>
                </c:pt>
                <c:pt idx="48">
                  <c:v>9.7259414309830987</c:v>
                </c:pt>
                <c:pt idx="49">
                  <c:v>10.457462677589758</c:v>
                </c:pt>
                <c:pt idx="50">
                  <c:v>11.177124560411595</c:v>
                </c:pt>
                <c:pt idx="51">
                  <c:v>11.884455912840199</c:v>
                </c:pt>
                <c:pt idx="52">
                  <c:v>12.59225843187725</c:v>
                </c:pt>
                <c:pt idx="53">
                  <c:v>13.335167875660103</c:v>
                </c:pt>
                <c:pt idx="54">
                  <c:v>14.09135018305324</c:v>
                </c:pt>
                <c:pt idx="55">
                  <c:v>14.187247625119848</c:v>
                </c:pt>
                <c:pt idx="56">
                  <c:v>14.905967174724655</c:v>
                </c:pt>
                <c:pt idx="57">
                  <c:v>15.576778102581947</c:v>
                </c:pt>
                <c:pt idx="58">
                  <c:v>16.320158712973246</c:v>
                </c:pt>
                <c:pt idx="59">
                  <c:v>16.935913321383794</c:v>
                </c:pt>
                <c:pt idx="60">
                  <c:v>17.622824112502563</c:v>
                </c:pt>
                <c:pt idx="61">
                  <c:v>18.355287692326243</c:v>
                </c:pt>
                <c:pt idx="62">
                  <c:v>19.099610635934596</c:v>
                </c:pt>
                <c:pt idx="63">
                  <c:v>19.854850610110717</c:v>
                </c:pt>
                <c:pt idx="64">
                  <c:v>20.59870238711045</c:v>
                </c:pt>
                <c:pt idx="65">
                  <c:v>21.355355861112045</c:v>
                </c:pt>
                <c:pt idx="66">
                  <c:v>22.111538168505191</c:v>
                </c:pt>
                <c:pt idx="67">
                  <c:v>22.844001748328893</c:v>
                </c:pt>
                <c:pt idx="68">
                  <c:v>23.564134797759202</c:v>
                </c:pt>
                <c:pt idx="69">
                  <c:v>24.271466150187806</c:v>
                </c:pt>
                <c:pt idx="70">
                  <c:v>24.966938138831743</c:v>
                </c:pt>
                <c:pt idx="71">
                  <c:v>25.662410127475692</c:v>
                </c:pt>
                <c:pt idx="72">
                  <c:v>26.358353282728089</c:v>
                </c:pt>
                <c:pt idx="73">
                  <c:v>27.067098134982203</c:v>
                </c:pt>
                <c:pt idx="74">
                  <c:v>27.799561714805904</c:v>
                </c:pt>
                <c:pt idx="75">
                  <c:v>28.531082961412423</c:v>
                </c:pt>
                <c:pt idx="76">
                  <c:v>29.215166752880151</c:v>
                </c:pt>
                <c:pt idx="77">
                  <c:v>29.89830821113069</c:v>
                </c:pt>
                <c:pt idx="78">
                  <c:v>30.605168396950845</c:v>
                </c:pt>
                <c:pt idx="79">
                  <c:v>31.322945613338604</c:v>
                </c:pt>
                <c:pt idx="80">
                  <c:v>31.983310677236886</c:v>
                </c:pt>
                <c:pt idx="81">
                  <c:v>32.539768466723594</c:v>
                </c:pt>
                <c:pt idx="82">
                  <c:v>32.937262662351941</c:v>
                </c:pt>
                <c:pt idx="83">
                  <c:v>33.289123870703911</c:v>
                </c:pt>
                <c:pt idx="84">
                  <c:v>33.788169507700999</c:v>
                </c:pt>
                <c:pt idx="85">
                  <c:v>34.178987172238394</c:v>
                </c:pt>
                <c:pt idx="86">
                  <c:v>34.531399745770557</c:v>
                </c:pt>
                <c:pt idx="87">
                  <c:v>34.884283485911112</c:v>
                </c:pt>
                <c:pt idx="88">
                  <c:v>35.169780376211456</c:v>
                </c:pt>
                <c:pt idx="89">
                  <c:v>35.455277266511899</c:v>
                </c:pt>
                <c:pt idx="90">
                  <c:v>35.729857126244596</c:v>
                </c:pt>
                <c:pt idx="91">
                  <c:v>35.926604272177862</c:v>
                </c:pt>
                <c:pt idx="92">
                  <c:v>36.046461037528843</c:v>
                </c:pt>
                <c:pt idx="93">
                  <c:v>36.111261483432926</c:v>
                </c:pt>
                <c:pt idx="94">
                  <c:v>36.176061929337045</c:v>
                </c:pt>
                <c:pt idx="95">
                  <c:v>36.240862375241136</c:v>
                </c:pt>
                <c:pt idx="96">
                  <c:v>36.272911729442143</c:v>
                </c:pt>
                <c:pt idx="97">
                  <c:v>36.304489917034523</c:v>
                </c:pt>
                <c:pt idx="98">
                  <c:v>36.391124424074007</c:v>
                </c:pt>
                <c:pt idx="99">
                  <c:v>36.206647659605125</c:v>
                </c:pt>
                <c:pt idx="100">
                  <c:v>36.130318669024561</c:v>
                </c:pt>
                <c:pt idx="101">
                  <c:v>36.079432675303991</c:v>
                </c:pt>
                <c:pt idx="102">
                  <c:v>36.020065682630147</c:v>
                </c:pt>
                <c:pt idx="103">
                  <c:v>35.781154137644755</c:v>
                </c:pt>
                <c:pt idx="104">
                  <c:v>35.914053195712512</c:v>
                </c:pt>
                <c:pt idx="105">
                  <c:v>35.871648200945586</c:v>
                </c:pt>
                <c:pt idx="106">
                  <c:v>35.833483705655141</c:v>
                </c:pt>
                <c:pt idx="107">
                  <c:v>35.778357212458126</c:v>
                </c:pt>
                <c:pt idx="108">
                  <c:v>35.634180230250038</c:v>
                </c:pt>
                <c:pt idx="109">
                  <c:v>35.608737233389867</c:v>
                </c:pt>
                <c:pt idx="110">
                  <c:v>35.562091739146098</c:v>
                </c:pt>
                <c:pt idx="111">
                  <c:v>35.511205745425698</c:v>
                </c:pt>
                <c:pt idx="112">
                  <c:v>35.443357753798388</c:v>
                </c:pt>
                <c:pt idx="113">
                  <c:v>35.400952759031298</c:v>
                </c:pt>
                <c:pt idx="114">
                  <c:v>35.290699772637055</c:v>
                </c:pt>
                <c:pt idx="115">
                  <c:v>35.248294777869951</c:v>
                </c:pt>
                <c:pt idx="116">
                  <c:v>35.095636796708604</c:v>
                </c:pt>
                <c:pt idx="117">
                  <c:v>35.032029304558122</c:v>
                </c:pt>
                <c:pt idx="118">
                  <c:v>34.959940813454146</c:v>
                </c:pt>
                <c:pt idx="119">
                  <c:v>34.716788768992096</c:v>
                </c:pt>
                <c:pt idx="120">
                  <c:v>34.678624273701644</c:v>
                </c:pt>
                <c:pt idx="121">
                  <c:v>34.653181276841444</c:v>
                </c:pt>
                <c:pt idx="122">
                  <c:v>34.418510231332853</c:v>
                </c:pt>
                <c:pt idx="123">
                  <c:v>34.371864737089084</c:v>
                </c:pt>
                <c:pt idx="124">
                  <c:v>34.325219242845364</c:v>
                </c:pt>
                <c:pt idx="125">
                  <c:v>34.282814248078267</c:v>
                </c:pt>
                <c:pt idx="126">
                  <c:v>34.073586199429862</c:v>
                </c:pt>
                <c:pt idx="127">
                  <c:v>34.035421704139409</c:v>
                </c:pt>
                <c:pt idx="128">
                  <c:v>33.984535710419003</c:v>
                </c:pt>
                <c:pt idx="129">
                  <c:v>33.925168717745152</c:v>
                </c:pt>
                <c:pt idx="130">
                  <c:v>33.903966220361596</c:v>
                </c:pt>
                <c:pt idx="131">
                  <c:v>33.895485221408151</c:v>
                </c:pt>
                <c:pt idx="132">
                  <c:v>33.836118228734307</c:v>
                </c:pt>
                <c:pt idx="133">
                  <c:v>34.002941282615751</c:v>
                </c:pt>
                <c:pt idx="134">
                  <c:v>33.947814789418523</c:v>
                </c:pt>
                <c:pt idx="135">
                  <c:v>33.854523800931048</c:v>
                </c:pt>
                <c:pt idx="136">
                  <c:v>33.795156808257225</c:v>
                </c:pt>
                <c:pt idx="137">
                  <c:v>33.744270814536812</c:v>
                </c:pt>
                <c:pt idx="138">
                  <c:v>33.689144321339597</c:v>
                </c:pt>
                <c:pt idx="139">
                  <c:v>33.667941823956042</c:v>
                </c:pt>
              </c:numCache>
            </c:numRef>
          </c:yVal>
          <c:smooth val="1"/>
          <c:extLst>
            <c:ext xmlns:c16="http://schemas.microsoft.com/office/drawing/2014/chart" uri="{C3380CC4-5D6E-409C-BE32-E72D297353CC}">
              <c16:uniqueId val="{00000003-6B39-4BCD-83A5-6C054F34C36E}"/>
            </c:ext>
          </c:extLst>
        </c:ser>
        <c:ser>
          <c:idx val="6"/>
          <c:order val="4"/>
          <c:tx>
            <c:strRef>
              <c:f>edr!$L$2</c:f>
              <c:strCache>
                <c:ptCount val="1"/>
                <c:pt idx="0">
                  <c:v>控制上限（横向）</c:v>
                </c:pt>
              </c:strCache>
            </c:strRef>
          </c:tx>
          <c:spPr>
            <a:ln w="15875">
              <a:solidFill>
                <a:schemeClr val="tx1"/>
              </a:solidFill>
              <a:prstDash val="dash"/>
            </a:ln>
          </c:spPr>
          <c:marker>
            <c:symbol val="none"/>
          </c:marker>
          <c:xVal>
            <c:numRef>
              <c:f>edr!$J$3:$J$122</c:f>
              <c:numCache>
                <c:formatCode>0.00_);[Red]\(0.00\)</c:formatCode>
                <c:ptCount val="120"/>
                <c:pt idx="0">
                  <c:v>0.64279155188246095</c:v>
                </c:pt>
                <c:pt idx="1">
                  <c:v>1.6069788797061504</c:v>
                </c:pt>
                <c:pt idx="2">
                  <c:v>4.1781450872359986</c:v>
                </c:pt>
                <c:pt idx="3">
                  <c:v>6.6778900112233401</c:v>
                </c:pt>
                <c:pt idx="4">
                  <c:v>8.1063156820732569</c:v>
                </c:pt>
                <c:pt idx="5">
                  <c:v>9.1776349352106941</c:v>
                </c:pt>
                <c:pt idx="6">
                  <c:v>10.6060606060606</c:v>
                </c:pt>
                <c:pt idx="7">
                  <c:v>13.498622589531699</c:v>
                </c:pt>
                <c:pt idx="8">
                  <c:v>15.998367513519</c:v>
                </c:pt>
                <c:pt idx="9">
                  <c:v>18.569533721048899</c:v>
                </c:pt>
                <c:pt idx="10">
                  <c:v>21.140699928578702</c:v>
                </c:pt>
                <c:pt idx="11">
                  <c:v>23.640444852566091</c:v>
                </c:pt>
                <c:pt idx="12">
                  <c:v>27.961432506887085</c:v>
                </c:pt>
                <c:pt idx="13">
                  <c:v>30.4968880726456</c:v>
                </c:pt>
                <c:pt idx="14">
                  <c:v>32.853790429547985</c:v>
                </c:pt>
                <c:pt idx="15">
                  <c:v>34.175084175084194</c:v>
                </c:pt>
                <c:pt idx="16">
                  <c:v>35.424956637077813</c:v>
                </c:pt>
                <c:pt idx="17">
                  <c:v>36.460565248444013</c:v>
                </c:pt>
                <c:pt idx="18">
                  <c:v>39.960208142026303</c:v>
                </c:pt>
                <c:pt idx="19">
                  <c:v>41.817161514131186</c:v>
                </c:pt>
                <c:pt idx="20">
                  <c:v>43.138455259667396</c:v>
                </c:pt>
                <c:pt idx="21">
                  <c:v>43.7098255280073</c:v>
                </c:pt>
                <c:pt idx="22">
                  <c:v>45.031119273543496</c:v>
                </c:pt>
                <c:pt idx="23">
                  <c:v>45.138251198857311</c:v>
                </c:pt>
                <c:pt idx="24">
                  <c:v>46.0310172431385</c:v>
                </c:pt>
                <c:pt idx="25">
                  <c:v>46.316702377308395</c:v>
                </c:pt>
                <c:pt idx="26">
                  <c:v>47.923681257014572</c:v>
                </c:pt>
                <c:pt idx="27">
                  <c:v>49.994898479746972</c:v>
                </c:pt>
                <c:pt idx="28">
                  <c:v>50.244872972145714</c:v>
                </c:pt>
                <c:pt idx="29">
                  <c:v>51.244770941740597</c:v>
                </c:pt>
                <c:pt idx="30">
                  <c:v>52.101826344250597</c:v>
                </c:pt>
                <c:pt idx="31">
                  <c:v>53.494541373329298</c:v>
                </c:pt>
                <c:pt idx="32">
                  <c:v>54.280175492296685</c:v>
                </c:pt>
                <c:pt idx="33">
                  <c:v>56.3513927150291</c:v>
                </c:pt>
                <c:pt idx="34">
                  <c:v>60.029588817467598</c:v>
                </c:pt>
                <c:pt idx="35">
                  <c:v>61.279461279461295</c:v>
                </c:pt>
                <c:pt idx="36">
                  <c:v>62.350780532598684</c:v>
                </c:pt>
                <c:pt idx="37">
                  <c:v>63.314967860422371</c:v>
                </c:pt>
                <c:pt idx="38">
                  <c:v>64.493419038873597</c:v>
                </c:pt>
                <c:pt idx="39">
                  <c:v>68.207325783083405</c:v>
                </c:pt>
                <c:pt idx="40">
                  <c:v>69.992857871645782</c:v>
                </c:pt>
                <c:pt idx="41">
                  <c:v>72.42118151209057</c:v>
                </c:pt>
                <c:pt idx="42">
                  <c:v>74.95663707784918</c:v>
                </c:pt>
                <c:pt idx="43">
                  <c:v>77.170696867666564</c:v>
                </c:pt>
                <c:pt idx="44">
                  <c:v>83.241505968778739</c:v>
                </c:pt>
                <c:pt idx="45">
                  <c:v>85.812672176308439</c:v>
                </c:pt>
                <c:pt idx="46">
                  <c:v>88.20528517498208</c:v>
                </c:pt>
                <c:pt idx="47">
                  <c:v>90.562187531884447</c:v>
                </c:pt>
                <c:pt idx="48">
                  <c:v>93.061932455871798</c:v>
                </c:pt>
                <c:pt idx="49">
                  <c:v>98.025711662075281</c:v>
                </c:pt>
                <c:pt idx="50">
                  <c:v>100.596877869605</c:v>
                </c:pt>
                <c:pt idx="51">
                  <c:v>102.346699316396</c:v>
                </c:pt>
                <c:pt idx="52">
                  <c:v>103.16804407713495</c:v>
                </c:pt>
                <c:pt idx="53">
                  <c:v>104.846444240384</c:v>
                </c:pt>
                <c:pt idx="54">
                  <c:v>107.34618916437103</c:v>
                </c:pt>
                <c:pt idx="55">
                  <c:v>113.45270890725396</c:v>
                </c:pt>
                <c:pt idx="56">
                  <c:v>116.02387511478392</c:v>
                </c:pt>
                <c:pt idx="57">
                  <c:v>118.559330680543</c:v>
                </c:pt>
                <c:pt idx="58">
                  <c:v>121.094786246301</c:v>
                </c:pt>
                <c:pt idx="59">
                  <c:v>123.66595245383097</c:v>
                </c:pt>
                <c:pt idx="60">
                  <c:v>128.5583103764921</c:v>
                </c:pt>
                <c:pt idx="61">
                  <c:v>131.05805530048005</c:v>
                </c:pt>
                <c:pt idx="62">
                  <c:v>133.236404448526</c:v>
                </c:pt>
                <c:pt idx="63">
                  <c:v>133.59351086623798</c:v>
                </c:pt>
                <c:pt idx="64">
                  <c:v>135.73614937251307</c:v>
                </c:pt>
                <c:pt idx="65">
                  <c:v>138.23589429649994</c:v>
                </c:pt>
                <c:pt idx="66">
                  <c:v>143.34251606978901</c:v>
                </c:pt>
                <c:pt idx="67">
                  <c:v>145.91368227731891</c:v>
                </c:pt>
                <c:pt idx="68">
                  <c:v>148.48484848484901</c:v>
                </c:pt>
                <c:pt idx="69">
                  <c:v>150.98459340883599</c:v>
                </c:pt>
                <c:pt idx="70">
                  <c:v>153.52004897459406</c:v>
                </c:pt>
                <c:pt idx="71">
                  <c:v>156.05550454035296</c:v>
                </c:pt>
                <c:pt idx="72">
                  <c:v>158.55524946434002</c:v>
                </c:pt>
                <c:pt idx="73">
                  <c:v>164.19753086419794</c:v>
                </c:pt>
                <c:pt idx="74">
                  <c:v>166.69727578818498</c:v>
                </c:pt>
                <c:pt idx="75">
                  <c:v>169.19702071217199</c:v>
                </c:pt>
                <c:pt idx="76">
                  <c:v>171.69676563615988</c:v>
                </c:pt>
                <c:pt idx="77">
                  <c:v>174.26793184368907</c:v>
                </c:pt>
                <c:pt idx="78">
                  <c:v>179.33884297520706</c:v>
                </c:pt>
                <c:pt idx="79">
                  <c:v>181.83858789919401</c:v>
                </c:pt>
                <c:pt idx="80">
                  <c:v>184.37404346495293</c:v>
                </c:pt>
                <c:pt idx="81">
                  <c:v>186.909499030711</c:v>
                </c:pt>
                <c:pt idx="82">
                  <c:v>189.48066523824093</c:v>
                </c:pt>
                <c:pt idx="83">
                  <c:v>194.444444444444</c:v>
                </c:pt>
                <c:pt idx="84">
                  <c:v>197.01561065197399</c:v>
                </c:pt>
                <c:pt idx="85">
                  <c:v>199.58677685950406</c:v>
                </c:pt>
                <c:pt idx="86">
                  <c:v>202.15794306703407</c:v>
                </c:pt>
                <c:pt idx="87">
                  <c:v>204.72910927456394</c:v>
                </c:pt>
                <c:pt idx="88">
                  <c:v>209.22865013774094</c:v>
                </c:pt>
                <c:pt idx="89">
                  <c:v>211.79981634527101</c:v>
                </c:pt>
                <c:pt idx="90">
                  <c:v>214.15671870217301</c:v>
                </c:pt>
                <c:pt idx="91">
                  <c:v>216.54933170084692</c:v>
                </c:pt>
                <c:pt idx="92">
                  <c:v>217.37067646158599</c:v>
                </c:pt>
                <c:pt idx="93">
                  <c:v>219.12049790837705</c:v>
                </c:pt>
                <c:pt idx="94">
                  <c:v>219.87042138557311</c:v>
                </c:pt>
                <c:pt idx="95">
                  <c:v>223.94143454749511</c:v>
                </c:pt>
                <c:pt idx="96">
                  <c:v>226.441179471482</c:v>
                </c:pt>
                <c:pt idx="97">
                  <c:v>228.94092439547001</c:v>
                </c:pt>
                <c:pt idx="98">
                  <c:v>231.44066931945699</c:v>
                </c:pt>
                <c:pt idx="99">
                  <c:v>233.97612488521605</c:v>
                </c:pt>
                <c:pt idx="100">
                  <c:v>236.51158045097401</c:v>
                </c:pt>
                <c:pt idx="101">
                  <c:v>239.01132537496198</c:v>
                </c:pt>
                <c:pt idx="102">
                  <c:v>243.90368329762293</c:v>
                </c:pt>
                <c:pt idx="103">
                  <c:v>244.26078971533499</c:v>
                </c:pt>
                <c:pt idx="104">
                  <c:v>246.51056014692398</c:v>
                </c:pt>
                <c:pt idx="105">
                  <c:v>249.0817263544541</c:v>
                </c:pt>
                <c:pt idx="106">
                  <c:v>251.581471278441</c:v>
                </c:pt>
                <c:pt idx="107">
                  <c:v>254.08121620242807</c:v>
                </c:pt>
                <c:pt idx="108">
                  <c:v>260.00918273645613</c:v>
                </c:pt>
                <c:pt idx="109">
                  <c:v>268.365472910927</c:v>
                </c:pt>
                <c:pt idx="110">
                  <c:v>274.18630751964099</c:v>
                </c:pt>
                <c:pt idx="111">
                  <c:v>276.68605244362789</c:v>
                </c:pt>
                <c:pt idx="112">
                  <c:v>279.22150800938687</c:v>
                </c:pt>
                <c:pt idx="113">
                  <c:v>281.75696357514499</c:v>
                </c:pt>
                <c:pt idx="114">
                  <c:v>284.25670849913303</c:v>
                </c:pt>
                <c:pt idx="115">
                  <c:v>290.00612182430405</c:v>
                </c:pt>
                <c:pt idx="116">
                  <c:v>292.50586674829088</c:v>
                </c:pt>
                <c:pt idx="117">
                  <c:v>294.39853076216684</c:v>
                </c:pt>
                <c:pt idx="118">
                  <c:v>295.00561167227789</c:v>
                </c:pt>
                <c:pt idx="119">
                  <c:v>296.96969696969694</c:v>
                </c:pt>
              </c:numCache>
            </c:numRef>
          </c:xVal>
          <c:yVal>
            <c:numRef>
              <c:f>edr!$L$3:$L$122</c:f>
              <c:numCache>
                <c:formatCode>0.00_);[Red]\(0.00\)</c:formatCode>
                <c:ptCount val="120"/>
                <c:pt idx="0">
                  <c:v>10.035187123317344</c:v>
                </c:pt>
                <c:pt idx="1">
                  <c:v>10.022465624887223</c:v>
                </c:pt>
                <c:pt idx="2">
                  <c:v>9.9776245985059049</c:v>
                </c:pt>
                <c:pt idx="3">
                  <c:v>10.152066516695347</c:v>
                </c:pt>
                <c:pt idx="4">
                  <c:v>10.318809372005084</c:v>
                </c:pt>
                <c:pt idx="5">
                  <c:v>10.304674373749403</c:v>
                </c:pt>
                <c:pt idx="6">
                  <c:v>10.471417229059153</c:v>
                </c:pt>
                <c:pt idx="7">
                  <c:v>9.865567144249205</c:v>
                </c:pt>
                <c:pt idx="8">
                  <c:v>9.6360789314341968</c:v>
                </c:pt>
                <c:pt idx="9">
                  <c:v>9.5584868133499086</c:v>
                </c:pt>
                <c:pt idx="10">
                  <c:v>9.5791479703745992</c:v>
                </c:pt>
                <c:pt idx="11">
                  <c:v>9.7208387968609991</c:v>
                </c:pt>
                <c:pt idx="12">
                  <c:v>9.6747446677974995</c:v>
                </c:pt>
                <c:pt idx="13">
                  <c:v>9.7504621442692034</c:v>
                </c:pt>
                <c:pt idx="14">
                  <c:v>9.4136882922115017</c:v>
                </c:pt>
                <c:pt idx="15">
                  <c:v>9.3962551276962003</c:v>
                </c:pt>
                <c:pt idx="16">
                  <c:v>9.3797642963979051</c:v>
                </c:pt>
                <c:pt idx="17">
                  <c:v>9.016755486584799</c:v>
                </c:pt>
                <c:pt idx="18">
                  <c:v>8.1736379275085032</c:v>
                </c:pt>
                <c:pt idx="19">
                  <c:v>7.6032857354810996</c:v>
                </c:pt>
                <c:pt idx="20">
                  <c:v>6.9199137063368985</c:v>
                </c:pt>
                <c:pt idx="21">
                  <c:v>6.6394492764083974</c:v>
                </c:pt>
                <c:pt idx="22">
                  <c:v>6.1962519197532995</c:v>
                </c:pt>
                <c:pt idx="23">
                  <c:v>5.9655807780062968</c:v>
                </c:pt>
                <c:pt idx="24">
                  <c:v>5.7572950625749009</c:v>
                </c:pt>
                <c:pt idx="25">
                  <c:v>5.5024340266499978</c:v>
                </c:pt>
                <c:pt idx="26">
                  <c:v>5.2083057650743019</c:v>
                </c:pt>
                <c:pt idx="27">
                  <c:v>4.0565239533083997</c:v>
                </c:pt>
                <c:pt idx="28">
                  <c:v>4.0313917259134033</c:v>
                </c:pt>
                <c:pt idx="29">
                  <c:v>3.8216925106564013</c:v>
                </c:pt>
                <c:pt idx="30">
                  <c:v>3.570209839562799</c:v>
                </c:pt>
                <c:pt idx="31">
                  <c:v>3.398995913882799</c:v>
                </c:pt>
                <c:pt idx="32">
                  <c:v>3.0283682397617007</c:v>
                </c:pt>
                <c:pt idx="33">
                  <c:v>2.5425252926245001</c:v>
                </c:pt>
                <c:pt idx="34">
                  <c:v>0.9874449136061012</c:v>
                </c:pt>
                <c:pt idx="35">
                  <c:v>0.28318115654359827</c:v>
                </c:pt>
                <c:pt idx="36">
                  <c:v>-0.4405608286115984</c:v>
                </c:pt>
                <c:pt idx="37">
                  <c:v>-1.1738063445089999</c:v>
                </c:pt>
                <c:pt idx="38">
                  <c:v>-1.888044798922099</c:v>
                </c:pt>
                <c:pt idx="39">
                  <c:v>-3.4981814973874998</c:v>
                </c:pt>
                <c:pt idx="40">
                  <c:v>-4.0785083867655985</c:v>
                </c:pt>
                <c:pt idx="41">
                  <c:v>-4.3288883274988956</c:v>
                </c:pt>
                <c:pt idx="42">
                  <c:v>-4.5260966152192985</c:v>
                </c:pt>
                <c:pt idx="43">
                  <c:v>-4.948322045384403</c:v>
                </c:pt>
                <c:pt idx="44">
                  <c:v>-5.4105164387021976</c:v>
                </c:pt>
                <c:pt idx="45">
                  <c:v>-5.400772312245099</c:v>
                </c:pt>
                <c:pt idx="46">
                  <c:v>-5.4105064138807997</c:v>
                </c:pt>
                <c:pt idx="47">
                  <c:v>-5.6599440213969956</c:v>
                </c:pt>
                <c:pt idx="48">
                  <c:v>-5.9003492647795994</c:v>
                </c:pt>
                <c:pt idx="49">
                  <c:v>-5.5946623840629019</c:v>
                </c:pt>
                <c:pt idx="50">
                  <c:v>-5.6395034104442994</c:v>
                </c:pt>
                <c:pt idx="51">
                  <c:v>-5.6625905742618956</c:v>
                </c:pt>
                <c:pt idx="52">
                  <c:v>-5.6734274062578995</c:v>
                </c:pt>
                <c:pt idx="53">
                  <c:v>-5.5099827172078015</c:v>
                </c:pt>
                <c:pt idx="54">
                  <c:v>-5.3464578295860976</c:v>
                </c:pt>
                <c:pt idx="55">
                  <c:v>-5.0340142192067949</c:v>
                </c:pt>
                <c:pt idx="56">
                  <c:v>-5.0570211844527027</c:v>
                </c:pt>
                <c:pt idx="57">
                  <c:v>-5.1887272887670015</c:v>
                </c:pt>
                <c:pt idx="58">
                  <c:v>-5.3422674542166018</c:v>
                </c:pt>
                <c:pt idx="59">
                  <c:v>-5.365274419462601</c:v>
                </c:pt>
                <c:pt idx="60">
                  <c:v>-5.6263307950484975</c:v>
                </c:pt>
                <c:pt idx="61">
                  <c:v>-5.4518888768590994</c:v>
                </c:pt>
                <c:pt idx="62">
                  <c:v>-5.5024641011143984</c:v>
                </c:pt>
                <c:pt idx="63">
                  <c:v>-5.321586247548896</c:v>
                </c:pt>
                <c:pt idx="64">
                  <c:v>-5.3389392134926013</c:v>
                </c:pt>
                <c:pt idx="65">
                  <c:v>-5.1644972953031996</c:v>
                </c:pt>
                <c:pt idx="66">
                  <c:v>-4.6641885308022948</c:v>
                </c:pt>
                <c:pt idx="67">
                  <c:v>-4.687195496048199</c:v>
                </c:pt>
                <c:pt idx="68">
                  <c:v>-4.6556173084556978</c:v>
                </c:pt>
                <c:pt idx="69">
                  <c:v>-4.5685116348077957</c:v>
                </c:pt>
                <c:pt idx="70">
                  <c:v>-4.5037111889037025</c:v>
                </c:pt>
                <c:pt idx="71">
                  <c:v>-4.438910742999699</c:v>
                </c:pt>
                <c:pt idx="72">
                  <c:v>-4.2863028859456005</c:v>
                </c:pt>
                <c:pt idx="73">
                  <c:v>-4.1751576904415018</c:v>
                </c:pt>
                <c:pt idx="74">
                  <c:v>-4.0116328028198014</c:v>
                </c:pt>
                <c:pt idx="75">
                  <c:v>-3.8262738540626984</c:v>
                </c:pt>
                <c:pt idx="76">
                  <c:v>-3.7064170887117003</c:v>
                </c:pt>
                <c:pt idx="77">
                  <c:v>-3.7403410845253022</c:v>
                </c:pt>
                <c:pt idx="78">
                  <c:v>-3.6107401927171985</c:v>
                </c:pt>
                <c:pt idx="79">
                  <c:v>-3.4472153050954013</c:v>
                </c:pt>
                <c:pt idx="80">
                  <c:v>-3.3605807980560001</c:v>
                </c:pt>
                <c:pt idx="81">
                  <c:v>-3.3176144132872976</c:v>
                </c:pt>
                <c:pt idx="82">
                  <c:v>-3.3624554396685982</c:v>
                </c:pt>
                <c:pt idx="83">
                  <c:v>-3.4279475982533012</c:v>
                </c:pt>
                <c:pt idx="84">
                  <c:v>-3.4618715940668987</c:v>
                </c:pt>
                <c:pt idx="85">
                  <c:v>-3.4957955898805007</c:v>
                </c:pt>
                <c:pt idx="86">
                  <c:v>-3.529719585694199</c:v>
                </c:pt>
                <c:pt idx="87">
                  <c:v>-3.5636435815078009</c:v>
                </c:pt>
                <c:pt idx="88">
                  <c:v>-3.4265040239632993</c:v>
                </c:pt>
                <c:pt idx="89">
                  <c:v>-3.4495109892093008</c:v>
                </c:pt>
                <c:pt idx="90">
                  <c:v>-3.1858481600443005</c:v>
                </c:pt>
                <c:pt idx="91">
                  <c:v>-2.9444905586232011</c:v>
                </c:pt>
                <c:pt idx="92">
                  <c:v>-2.9662444211868992</c:v>
                </c:pt>
                <c:pt idx="93">
                  <c:v>-2.9784145544367995</c:v>
                </c:pt>
                <c:pt idx="94">
                  <c:v>-2.8027195335650985</c:v>
                </c:pt>
                <c:pt idx="95">
                  <c:v>-2.4743364570677002</c:v>
                </c:pt>
                <c:pt idx="96">
                  <c:v>-2.321728600013599</c:v>
                </c:pt>
                <c:pt idx="97">
                  <c:v>-2.1582037123918991</c:v>
                </c:pt>
                <c:pt idx="98">
                  <c:v>-2.0165128859054988</c:v>
                </c:pt>
                <c:pt idx="99">
                  <c:v>-1.9298783788661</c:v>
                </c:pt>
                <c:pt idx="100">
                  <c:v>-1.8759949635296986</c:v>
                </c:pt>
                <c:pt idx="101">
                  <c:v>-1.7124700759078979</c:v>
                </c:pt>
                <c:pt idx="102">
                  <c:v>-1.5914303816248996</c:v>
                </c:pt>
                <c:pt idx="103">
                  <c:v>-1.6070590782778</c:v>
                </c:pt>
                <c:pt idx="104">
                  <c:v>-1.2437294741780991</c:v>
                </c:pt>
                <c:pt idx="105">
                  <c:v>-1.266736439424001</c:v>
                </c:pt>
                <c:pt idx="106">
                  <c:v>-1.1032115518023</c:v>
                </c:pt>
                <c:pt idx="107">
                  <c:v>-0.95060369474819983</c:v>
                </c:pt>
                <c:pt idx="108">
                  <c:v>-0.65763831246170013</c:v>
                </c:pt>
                <c:pt idx="109">
                  <c:v>-0.37487819841929965</c:v>
                </c:pt>
                <c:pt idx="110">
                  <c:v>-9.1416346874900953E-2</c:v>
                </c:pt>
                <c:pt idx="111">
                  <c:v>8.3025571314600269E-2</c:v>
                </c:pt>
                <c:pt idx="112">
                  <c:v>0.14782601721859828</c:v>
                </c:pt>
                <c:pt idx="113">
                  <c:v>0.19079240198729874</c:v>
                </c:pt>
                <c:pt idx="114">
                  <c:v>0.36523432017679974</c:v>
                </c:pt>
                <c:pt idx="115">
                  <c:v>0.66055553550589985</c:v>
                </c:pt>
                <c:pt idx="116">
                  <c:v>0.82408042312770058</c:v>
                </c:pt>
                <c:pt idx="117">
                  <c:v>0.96286405139120035</c:v>
                </c:pt>
                <c:pt idx="118">
                  <c:v>0.9548542190464</c:v>
                </c:pt>
                <c:pt idx="119">
                  <c:v>0.92894005557759873</c:v>
                </c:pt>
              </c:numCache>
            </c:numRef>
          </c:yVal>
          <c:smooth val="1"/>
          <c:extLst>
            <c:ext xmlns:c16="http://schemas.microsoft.com/office/drawing/2014/chart" uri="{C3380CC4-5D6E-409C-BE32-E72D297353CC}">
              <c16:uniqueId val="{00000004-6B39-4BCD-83A5-6C054F34C36E}"/>
            </c:ext>
          </c:extLst>
        </c:ser>
        <c:ser>
          <c:idx val="4"/>
          <c:order val="5"/>
          <c:tx>
            <c:strRef>
              <c:f>edr!$I$2</c:f>
              <c:strCache>
                <c:ptCount val="1"/>
                <c:pt idx="0">
                  <c:v>EDR横向deltaV</c:v>
                </c:pt>
              </c:strCache>
            </c:strRef>
          </c:tx>
          <c:spPr>
            <a:ln w="15875">
              <a:solidFill>
                <a:schemeClr val="tx1"/>
              </a:solidFill>
            </a:ln>
          </c:spPr>
          <c:marker>
            <c:symbol val="none"/>
          </c:marker>
          <c:xVal>
            <c:numRef>
              <c:f>edr!$H$3:$H$118</c:f>
              <c:numCache>
                <c:formatCode>0.00_);[Red]\(0.00\)</c:formatCode>
                <c:ptCount val="116"/>
                <c:pt idx="0">
                  <c:v>4.1781450872359986</c:v>
                </c:pt>
                <c:pt idx="1">
                  <c:v>6.2136516681971203</c:v>
                </c:pt>
                <c:pt idx="2">
                  <c:v>7.4992347719620414</c:v>
                </c:pt>
                <c:pt idx="3">
                  <c:v>9.2847668605244404</c:v>
                </c:pt>
                <c:pt idx="4">
                  <c:v>11.855933068054304</c:v>
                </c:pt>
                <c:pt idx="5">
                  <c:v>14.427099275584103</c:v>
                </c:pt>
                <c:pt idx="6">
                  <c:v>16.998265483114</c:v>
                </c:pt>
                <c:pt idx="7">
                  <c:v>19.569431690643793</c:v>
                </c:pt>
                <c:pt idx="8">
                  <c:v>22.140597898173688</c:v>
                </c:pt>
                <c:pt idx="9">
                  <c:v>24.711764105703505</c:v>
                </c:pt>
                <c:pt idx="10">
                  <c:v>27.282930313233287</c:v>
                </c:pt>
                <c:pt idx="11">
                  <c:v>29.854096520763193</c:v>
                </c:pt>
                <c:pt idx="12">
                  <c:v>32.532394653606794</c:v>
                </c:pt>
                <c:pt idx="13">
                  <c:v>35.103560861136586</c:v>
                </c:pt>
                <c:pt idx="14">
                  <c:v>37.174778083869001</c:v>
                </c:pt>
                <c:pt idx="15">
                  <c:v>38.424650545862683</c:v>
                </c:pt>
                <c:pt idx="16">
                  <c:v>39.031731455973897</c:v>
                </c:pt>
                <c:pt idx="17">
                  <c:v>40.424446485052471</c:v>
                </c:pt>
                <c:pt idx="18">
                  <c:v>42.352821140699895</c:v>
                </c:pt>
                <c:pt idx="19">
                  <c:v>44.602591572288496</c:v>
                </c:pt>
                <c:pt idx="20">
                  <c:v>45.209672482399803</c:v>
                </c:pt>
                <c:pt idx="21">
                  <c:v>47.673706764615901</c:v>
                </c:pt>
                <c:pt idx="22">
                  <c:v>52.06611570247933</c:v>
                </c:pt>
                <c:pt idx="23">
                  <c:v>54.6372819100092</c:v>
                </c:pt>
                <c:pt idx="24">
                  <c:v>56.3513927150291</c:v>
                </c:pt>
                <c:pt idx="25">
                  <c:v>57.636975818794014</c:v>
                </c:pt>
                <c:pt idx="26">
                  <c:v>58.636873788388911</c:v>
                </c:pt>
                <c:pt idx="27">
                  <c:v>58.815426997245183</c:v>
                </c:pt>
                <c:pt idx="28">
                  <c:v>59.136822773186395</c:v>
                </c:pt>
                <c:pt idx="29">
                  <c:v>59.851035608611383</c:v>
                </c:pt>
                <c:pt idx="30">
                  <c:v>61.065197428833812</c:v>
                </c:pt>
                <c:pt idx="31">
                  <c:v>62.457912457912471</c:v>
                </c:pt>
                <c:pt idx="32">
                  <c:v>63.993470054076099</c:v>
                </c:pt>
                <c:pt idx="33">
                  <c:v>66.386083052749655</c:v>
                </c:pt>
                <c:pt idx="34">
                  <c:v>68.814406693194599</c:v>
                </c:pt>
                <c:pt idx="35">
                  <c:v>70.849913274155696</c:v>
                </c:pt>
                <c:pt idx="36">
                  <c:v>73.028262422201777</c:v>
                </c:pt>
                <c:pt idx="37">
                  <c:v>75.528007346189142</c:v>
                </c:pt>
                <c:pt idx="38">
                  <c:v>78.134884195490272</c:v>
                </c:pt>
                <c:pt idx="39">
                  <c:v>80.7060504030201</c:v>
                </c:pt>
                <c:pt idx="40">
                  <c:v>83.2772166105499</c:v>
                </c:pt>
                <c:pt idx="41">
                  <c:v>85.848382818079742</c:v>
                </c:pt>
                <c:pt idx="42">
                  <c:v>88.419549025609626</c:v>
                </c:pt>
                <c:pt idx="43">
                  <c:v>90.990715233139483</c:v>
                </c:pt>
                <c:pt idx="44">
                  <c:v>93.561881440669282</c:v>
                </c:pt>
                <c:pt idx="45">
                  <c:v>96.133047648199181</c:v>
                </c:pt>
                <c:pt idx="46">
                  <c:v>98.704213855728995</c:v>
                </c:pt>
                <c:pt idx="47">
                  <c:v>101.34680134680097</c:v>
                </c:pt>
                <c:pt idx="48">
                  <c:v>103.95367819610196</c:v>
                </c:pt>
                <c:pt idx="49">
                  <c:v>106.23915926946199</c:v>
                </c:pt>
                <c:pt idx="50">
                  <c:v>107.77471686562598</c:v>
                </c:pt>
                <c:pt idx="51">
                  <c:v>110.131619222528</c:v>
                </c:pt>
                <c:pt idx="52">
                  <c:v>112.73849607182898</c:v>
                </c:pt>
                <c:pt idx="53">
                  <c:v>115.38108356290202</c:v>
                </c:pt>
                <c:pt idx="54">
                  <c:v>117.98796041220299</c:v>
                </c:pt>
                <c:pt idx="55">
                  <c:v>120.55912661973299</c:v>
                </c:pt>
                <c:pt idx="56">
                  <c:v>123.13029282726301</c:v>
                </c:pt>
                <c:pt idx="57">
                  <c:v>125.70145903479198</c:v>
                </c:pt>
                <c:pt idx="58">
                  <c:v>128.30833588409311</c:v>
                </c:pt>
                <c:pt idx="59">
                  <c:v>130.95092337516601</c:v>
                </c:pt>
                <c:pt idx="60">
                  <c:v>133.45066829915288</c:v>
                </c:pt>
                <c:pt idx="61">
                  <c:v>135.557596163657</c:v>
                </c:pt>
                <c:pt idx="62">
                  <c:v>137.37883889399006</c:v>
                </c:pt>
                <c:pt idx="63">
                  <c:v>139.48576675849407</c:v>
                </c:pt>
                <c:pt idx="64">
                  <c:v>141.98551168248105</c:v>
                </c:pt>
                <c:pt idx="65">
                  <c:v>144.59238853178201</c:v>
                </c:pt>
                <c:pt idx="66">
                  <c:v>147.16355473931182</c:v>
                </c:pt>
                <c:pt idx="67">
                  <c:v>149.73472094684192</c:v>
                </c:pt>
                <c:pt idx="68">
                  <c:v>152.30588715437199</c:v>
                </c:pt>
                <c:pt idx="69">
                  <c:v>154.12712988470605</c:v>
                </c:pt>
                <c:pt idx="70">
                  <c:v>154.87705336190194</c:v>
                </c:pt>
                <c:pt idx="71">
                  <c:v>156.519742883379</c:v>
                </c:pt>
                <c:pt idx="72">
                  <c:v>157.80532598714404</c:v>
                </c:pt>
                <c:pt idx="73">
                  <c:v>160.376492194674</c:v>
                </c:pt>
                <c:pt idx="74">
                  <c:v>162.94765840220401</c:v>
                </c:pt>
                <c:pt idx="75">
                  <c:v>165.518824609734</c:v>
                </c:pt>
                <c:pt idx="76">
                  <c:v>168.08999081726407</c:v>
                </c:pt>
                <c:pt idx="77">
                  <c:v>170.661157024793</c:v>
                </c:pt>
                <c:pt idx="78">
                  <c:v>172.83950617283901</c:v>
                </c:pt>
                <c:pt idx="79">
                  <c:v>173.23232323232301</c:v>
                </c:pt>
                <c:pt idx="80">
                  <c:v>174.76788082848699</c:v>
                </c:pt>
                <c:pt idx="81">
                  <c:v>176.91051933476194</c:v>
                </c:pt>
                <c:pt idx="82">
                  <c:v>179.41026425874895</c:v>
                </c:pt>
                <c:pt idx="83">
                  <c:v>182.01714110805</c:v>
                </c:pt>
                <c:pt idx="84">
                  <c:v>184.62401795735101</c:v>
                </c:pt>
                <c:pt idx="85">
                  <c:v>187.19518416488089</c:v>
                </c:pt>
                <c:pt idx="86">
                  <c:v>189.76635037241101</c:v>
                </c:pt>
                <c:pt idx="87">
                  <c:v>192.337516579941</c:v>
                </c:pt>
                <c:pt idx="88">
                  <c:v>194.90868278747101</c:v>
                </c:pt>
                <c:pt idx="89">
                  <c:v>197.47984899500099</c:v>
                </c:pt>
                <c:pt idx="90">
                  <c:v>200.05101520253001</c:v>
                </c:pt>
                <c:pt idx="91">
                  <c:v>202.69360269360291</c:v>
                </c:pt>
                <c:pt idx="92">
                  <c:v>205.30047954290407</c:v>
                </c:pt>
                <c:pt idx="93">
                  <c:v>207.62167125803501</c:v>
                </c:pt>
                <c:pt idx="94">
                  <c:v>209.37149270482598</c:v>
                </c:pt>
                <c:pt idx="95">
                  <c:v>211.58555249464291</c:v>
                </c:pt>
                <c:pt idx="96">
                  <c:v>214.08529741863111</c:v>
                </c:pt>
                <c:pt idx="97">
                  <c:v>216.69217426793199</c:v>
                </c:pt>
                <c:pt idx="98">
                  <c:v>218.33486378940896</c:v>
                </c:pt>
                <c:pt idx="99">
                  <c:v>219.263340475462</c:v>
                </c:pt>
                <c:pt idx="100">
                  <c:v>220.37037037037001</c:v>
                </c:pt>
                <c:pt idx="101">
                  <c:v>221.72737475767801</c:v>
                </c:pt>
                <c:pt idx="102">
                  <c:v>224.048566472809</c:v>
                </c:pt>
                <c:pt idx="103">
                  <c:v>226.72686460565194</c:v>
                </c:pt>
                <c:pt idx="104">
                  <c:v>229.40516273849599</c:v>
                </c:pt>
                <c:pt idx="105">
                  <c:v>232.01203958779706</c:v>
                </c:pt>
                <c:pt idx="106">
                  <c:v>234.47607387001301</c:v>
                </c:pt>
                <c:pt idx="107">
                  <c:v>236.65442301805899</c:v>
                </c:pt>
                <c:pt idx="108">
                  <c:v>238.83277216610594</c:v>
                </c:pt>
                <c:pt idx="109">
                  <c:v>241.26109580654995</c:v>
                </c:pt>
                <c:pt idx="110">
                  <c:v>243.83226201408004</c:v>
                </c:pt>
                <c:pt idx="111">
                  <c:v>246.40342822161</c:v>
                </c:pt>
                <c:pt idx="112">
                  <c:v>248.18896031017201</c:v>
                </c:pt>
                <c:pt idx="113">
                  <c:v>248.9745944291399</c:v>
                </c:pt>
                <c:pt idx="114">
                  <c:v>250.58157330884598</c:v>
                </c:pt>
                <c:pt idx="115">
                  <c:v>251.18865421895694</c:v>
                </c:pt>
              </c:numCache>
            </c:numRef>
          </c:xVal>
          <c:yVal>
            <c:numRef>
              <c:f>edr!$I$3:$I$118</c:f>
              <c:numCache>
                <c:formatCode>0.00_);[Red]\(0.00\)</c:formatCode>
                <c:ptCount val="116"/>
                <c:pt idx="0">
                  <c:v>-8.7877584900212496E-2</c:v>
                </c:pt>
                <c:pt idx="1">
                  <c:v>0.37653229395984433</c:v>
                </c:pt>
                <c:pt idx="2">
                  <c:v>1.0473432218172201</c:v>
                </c:pt>
                <c:pt idx="3">
                  <c:v>-8.975222651284305E-2</c:v>
                </c:pt>
                <c:pt idx="4">
                  <c:v>-0.14551028346185307</c:v>
                </c:pt>
                <c:pt idx="5">
                  <c:v>-0.20126834041085606</c:v>
                </c:pt>
                <c:pt idx="6">
                  <c:v>-0.25702639735986632</c:v>
                </c:pt>
                <c:pt idx="7">
                  <c:v>-0.30186742374118608</c:v>
                </c:pt>
                <c:pt idx="8">
                  <c:v>-0.32487438898713022</c:v>
                </c:pt>
                <c:pt idx="9">
                  <c:v>-0.35879838480076398</c:v>
                </c:pt>
                <c:pt idx="10">
                  <c:v>-0.38180535004671501</c:v>
                </c:pt>
                <c:pt idx="11">
                  <c:v>-0.39389528472498014</c:v>
                </c:pt>
                <c:pt idx="12">
                  <c:v>-0.3964816886611261</c:v>
                </c:pt>
                <c:pt idx="13">
                  <c:v>-0.51774192901624583</c:v>
                </c:pt>
                <c:pt idx="14">
                  <c:v>-0.86166347877344418</c:v>
                </c:pt>
                <c:pt idx="15">
                  <c:v>-1.53317614413287</c:v>
                </c:pt>
                <c:pt idx="16">
                  <c:v>-2.26170999394501</c:v>
                </c:pt>
                <c:pt idx="17">
                  <c:v>-2.9351073257385289</c:v>
                </c:pt>
                <c:pt idx="18">
                  <c:v>-3.4954848204153501</c:v>
                </c:pt>
                <c:pt idx="19">
                  <c:v>-3.90726438662128</c:v>
                </c:pt>
                <c:pt idx="20">
                  <c:v>-4.1881999831582997</c:v>
                </c:pt>
                <c:pt idx="21">
                  <c:v>-4.4608851516354466</c:v>
                </c:pt>
                <c:pt idx="22">
                  <c:v>-4.5188386444837398</c:v>
                </c:pt>
                <c:pt idx="23">
                  <c:v>-4.5527626402973702</c:v>
                </c:pt>
                <c:pt idx="24">
                  <c:v>-5.0775620436200004</c:v>
                </c:pt>
                <c:pt idx="25">
                  <c:v>-5.8259650895617581</c:v>
                </c:pt>
                <c:pt idx="26">
                  <c:v>-6.6142669249060697</c:v>
                </c:pt>
                <c:pt idx="27">
                  <c:v>-7.031469919520732</c:v>
                </c:pt>
                <c:pt idx="28">
                  <c:v>-7.3632213360280083</c:v>
                </c:pt>
                <c:pt idx="29">
                  <c:v>-7.7656577686351396</c:v>
                </c:pt>
                <c:pt idx="30">
                  <c:v>-8.4803673896567879</c:v>
                </c:pt>
                <c:pt idx="31">
                  <c:v>-9.1865158131533704</c:v>
                </c:pt>
                <c:pt idx="32">
                  <c:v>-9.7744615668394985</c:v>
                </c:pt>
                <c:pt idx="33">
                  <c:v>-9.9152000352873753</c:v>
                </c:pt>
                <c:pt idx="34">
                  <c:v>-10.023658578640704</c:v>
                </c:pt>
                <c:pt idx="35">
                  <c:v>-10.465362236898605</c:v>
                </c:pt>
                <c:pt idx="36">
                  <c:v>-10.876199469887403</c:v>
                </c:pt>
                <c:pt idx="37">
                  <c:v>-10.996517377025503</c:v>
                </c:pt>
                <c:pt idx="38">
                  <c:v>-11.019995508880003</c:v>
                </c:pt>
                <c:pt idx="39">
                  <c:v>-11.0320854435583</c:v>
                </c:pt>
                <c:pt idx="40">
                  <c:v>-11.055092408804207</c:v>
                </c:pt>
                <c:pt idx="41">
                  <c:v>-11.0890164046178</c:v>
                </c:pt>
                <c:pt idx="42">
                  <c:v>-11.122940400431498</c:v>
                </c:pt>
                <c:pt idx="43">
                  <c:v>-11.156864396245103</c:v>
                </c:pt>
                <c:pt idx="44">
                  <c:v>-11.1907883920587</c:v>
                </c:pt>
                <c:pt idx="45">
                  <c:v>-11.224712387872398</c:v>
                </c:pt>
                <c:pt idx="46">
                  <c:v>-11.280470444821399</c:v>
                </c:pt>
                <c:pt idx="47">
                  <c:v>-11.348087865555099</c:v>
                </c:pt>
                <c:pt idx="48">
                  <c:v>-11.327897875138802</c:v>
                </c:pt>
                <c:pt idx="49">
                  <c:v>-11.1069608350275</c:v>
                </c:pt>
                <c:pt idx="50">
                  <c:v>-10.537701348539001</c:v>
                </c:pt>
                <c:pt idx="51">
                  <c:v>-10.405042886186207</c:v>
                </c:pt>
                <c:pt idx="52">
                  <c:v>-10.450355079176003</c:v>
                </c:pt>
                <c:pt idx="53">
                  <c:v>-10.517972499909799</c:v>
                </c:pt>
                <c:pt idx="54">
                  <c:v>-10.563284692899604</c:v>
                </c:pt>
                <c:pt idx="55">
                  <c:v>-10.597208688713298</c:v>
                </c:pt>
                <c:pt idx="56">
                  <c:v>-10.6311326845269</c:v>
                </c:pt>
                <c:pt idx="57">
                  <c:v>-10.6650566803405</c:v>
                </c:pt>
                <c:pt idx="58">
                  <c:v>-10.710368873330397</c:v>
                </c:pt>
                <c:pt idx="59">
                  <c:v>-10.788903324631793</c:v>
                </c:pt>
                <c:pt idx="60">
                  <c:v>-10.767299834389906</c:v>
                </c:pt>
                <c:pt idx="61">
                  <c:v>-10.5221729001006</c:v>
                </c:pt>
                <c:pt idx="62">
                  <c:v>-10.0876871132925</c:v>
                </c:pt>
                <c:pt idx="63">
                  <c:v>-9.7770579955971009</c:v>
                </c:pt>
                <c:pt idx="64">
                  <c:v>-9.7117863830845188</c:v>
                </c:pt>
                <c:pt idx="65">
                  <c:v>-9.7352645149389936</c:v>
                </c:pt>
                <c:pt idx="66">
                  <c:v>-9.7910225718879893</c:v>
                </c:pt>
                <c:pt idx="67">
                  <c:v>-9.8358635982693254</c:v>
                </c:pt>
                <c:pt idx="68">
                  <c:v>-9.8697875940829576</c:v>
                </c:pt>
                <c:pt idx="69">
                  <c:v>-9.9047341216852942</c:v>
                </c:pt>
                <c:pt idx="70">
                  <c:v>-9.9037115898965773</c:v>
                </c:pt>
                <c:pt idx="71">
                  <c:v>-9.6415424591288001</c:v>
                </c:pt>
                <c:pt idx="72">
                  <c:v>-8.9816485618391209</c:v>
                </c:pt>
                <c:pt idx="73">
                  <c:v>-9.0046555270850597</c:v>
                </c:pt>
                <c:pt idx="74">
                  <c:v>-9.0385795228987007</c:v>
                </c:pt>
                <c:pt idx="75">
                  <c:v>-9.0725035187123346</c:v>
                </c:pt>
                <c:pt idx="76">
                  <c:v>-9.1064275145259739</c:v>
                </c:pt>
                <c:pt idx="77">
                  <c:v>-9.1403515103395989</c:v>
                </c:pt>
                <c:pt idx="78">
                  <c:v>-9.1800097040271709</c:v>
                </c:pt>
                <c:pt idx="79">
                  <c:v>-9.1742755061532399</c:v>
                </c:pt>
                <c:pt idx="80">
                  <c:v>-8.6814352336384939</c:v>
                </c:pt>
                <c:pt idx="81">
                  <c:v>-8.2948580685777955</c:v>
                </c:pt>
                <c:pt idx="82">
                  <c:v>-8.2514205172005894</c:v>
                </c:pt>
                <c:pt idx="83">
                  <c:v>-8.3185667713258002</c:v>
                </c:pt>
                <c:pt idx="84">
                  <c:v>-8.3747959948833355</c:v>
                </c:pt>
                <c:pt idx="85">
                  <c:v>-8.4196370212646539</c:v>
                </c:pt>
                <c:pt idx="86">
                  <c:v>-8.4535610170782949</c:v>
                </c:pt>
                <c:pt idx="87">
                  <c:v>-8.4874850128919253</c:v>
                </c:pt>
                <c:pt idx="88">
                  <c:v>-8.5214090087055592</c:v>
                </c:pt>
                <c:pt idx="89">
                  <c:v>-8.5553330045191895</c:v>
                </c:pt>
                <c:pt idx="90">
                  <c:v>-8.589257000332827</c:v>
                </c:pt>
                <c:pt idx="91">
                  <c:v>-8.6677914516342494</c:v>
                </c:pt>
                <c:pt idx="92">
                  <c:v>-8.7349377057594566</c:v>
                </c:pt>
                <c:pt idx="93">
                  <c:v>-8.6236421379335209</c:v>
                </c:pt>
                <c:pt idx="94">
                  <c:v>-8.1336288650699107</c:v>
                </c:pt>
                <c:pt idx="95">
                  <c:v>-7.8680813694708078</c:v>
                </c:pt>
                <c:pt idx="96">
                  <c:v>-7.81372678752592</c:v>
                </c:pt>
                <c:pt idx="97">
                  <c:v>-7.8590389805157601</c:v>
                </c:pt>
                <c:pt idx="98">
                  <c:v>-7.8807126445078</c:v>
                </c:pt>
                <c:pt idx="99">
                  <c:v>-7.8929629763293878</c:v>
                </c:pt>
                <c:pt idx="100">
                  <c:v>-7.4381368267831203</c:v>
                </c:pt>
                <c:pt idx="101">
                  <c:v>-6.8010193238458401</c:v>
                </c:pt>
                <c:pt idx="102">
                  <c:v>-6.6897237560199097</c:v>
                </c:pt>
                <c:pt idx="103">
                  <c:v>-6.7578123433621604</c:v>
                </c:pt>
                <c:pt idx="104">
                  <c:v>-6.8695690529751703</c:v>
                </c:pt>
                <c:pt idx="105">
                  <c:v>-6.9257982765326984</c:v>
                </c:pt>
                <c:pt idx="106">
                  <c:v>-6.8163873751408497</c:v>
                </c:pt>
                <c:pt idx="107">
                  <c:v>-6.4739494989594224</c:v>
                </c:pt>
                <c:pt idx="108">
                  <c:v>-6.17517974504874</c:v>
                </c:pt>
                <c:pt idx="109">
                  <c:v>-6.0652976770483695</c:v>
                </c:pt>
                <c:pt idx="110">
                  <c:v>-6.0883046422943199</c:v>
                </c:pt>
                <c:pt idx="111">
                  <c:v>-6.1440626992433316</c:v>
                </c:pt>
                <c:pt idx="112">
                  <c:v>-6.1676210296694576</c:v>
                </c:pt>
                <c:pt idx="113">
                  <c:v>-6.1779866950569575</c:v>
                </c:pt>
                <c:pt idx="114">
                  <c:v>-5.8935123365452862</c:v>
                </c:pt>
                <c:pt idx="115">
                  <c:v>-5.3993387627766403</c:v>
                </c:pt>
              </c:numCache>
            </c:numRef>
          </c:yVal>
          <c:smooth val="1"/>
          <c:extLst>
            <c:ext xmlns:c16="http://schemas.microsoft.com/office/drawing/2014/chart" uri="{C3380CC4-5D6E-409C-BE32-E72D297353CC}">
              <c16:uniqueId val="{00000005-6B39-4BCD-83A5-6C054F34C36E}"/>
            </c:ext>
          </c:extLst>
        </c:ser>
        <c:ser>
          <c:idx val="5"/>
          <c:order val="6"/>
          <c:tx>
            <c:strRef>
              <c:f>edr!$K$2</c:f>
              <c:strCache>
                <c:ptCount val="1"/>
                <c:pt idx="0">
                  <c:v>试验室参考横向deltaV</c:v>
                </c:pt>
              </c:strCache>
            </c:strRef>
          </c:tx>
          <c:spPr>
            <a:ln w="15875">
              <a:solidFill>
                <a:schemeClr val="tx1"/>
              </a:solidFill>
              <a:prstDash val="sysDash"/>
            </a:ln>
          </c:spPr>
          <c:marker>
            <c:symbol val="none"/>
          </c:marker>
          <c:xVal>
            <c:numRef>
              <c:f>edr!$J$3:$J$122</c:f>
              <c:numCache>
                <c:formatCode>0.00_);[Red]\(0.00\)</c:formatCode>
                <c:ptCount val="120"/>
                <c:pt idx="0">
                  <c:v>0.64279155188246095</c:v>
                </c:pt>
                <c:pt idx="1">
                  <c:v>1.6069788797061504</c:v>
                </c:pt>
                <c:pt idx="2">
                  <c:v>4.1781450872359986</c:v>
                </c:pt>
                <c:pt idx="3">
                  <c:v>6.6778900112233401</c:v>
                </c:pt>
                <c:pt idx="4">
                  <c:v>8.1063156820732569</c:v>
                </c:pt>
                <c:pt idx="5">
                  <c:v>9.1776349352106941</c:v>
                </c:pt>
                <c:pt idx="6">
                  <c:v>10.6060606060606</c:v>
                </c:pt>
                <c:pt idx="7">
                  <c:v>13.498622589531699</c:v>
                </c:pt>
                <c:pt idx="8">
                  <c:v>15.998367513519</c:v>
                </c:pt>
                <c:pt idx="9">
                  <c:v>18.569533721048899</c:v>
                </c:pt>
                <c:pt idx="10">
                  <c:v>21.140699928578702</c:v>
                </c:pt>
                <c:pt idx="11">
                  <c:v>23.640444852566091</c:v>
                </c:pt>
                <c:pt idx="12">
                  <c:v>27.961432506887085</c:v>
                </c:pt>
                <c:pt idx="13">
                  <c:v>30.4968880726456</c:v>
                </c:pt>
                <c:pt idx="14">
                  <c:v>32.853790429547985</c:v>
                </c:pt>
                <c:pt idx="15">
                  <c:v>34.175084175084194</c:v>
                </c:pt>
                <c:pt idx="16">
                  <c:v>35.424956637077813</c:v>
                </c:pt>
                <c:pt idx="17">
                  <c:v>36.460565248444013</c:v>
                </c:pt>
                <c:pt idx="18">
                  <c:v>39.960208142026303</c:v>
                </c:pt>
                <c:pt idx="19">
                  <c:v>41.817161514131186</c:v>
                </c:pt>
                <c:pt idx="20">
                  <c:v>43.138455259667396</c:v>
                </c:pt>
                <c:pt idx="21">
                  <c:v>43.7098255280073</c:v>
                </c:pt>
                <c:pt idx="22">
                  <c:v>45.031119273543496</c:v>
                </c:pt>
                <c:pt idx="23">
                  <c:v>45.138251198857311</c:v>
                </c:pt>
                <c:pt idx="24">
                  <c:v>46.0310172431385</c:v>
                </c:pt>
                <c:pt idx="25">
                  <c:v>46.316702377308395</c:v>
                </c:pt>
                <c:pt idx="26">
                  <c:v>47.923681257014572</c:v>
                </c:pt>
                <c:pt idx="27">
                  <c:v>49.994898479746972</c:v>
                </c:pt>
                <c:pt idx="28">
                  <c:v>50.244872972145714</c:v>
                </c:pt>
                <c:pt idx="29">
                  <c:v>51.244770941740597</c:v>
                </c:pt>
                <c:pt idx="30">
                  <c:v>52.101826344250597</c:v>
                </c:pt>
                <c:pt idx="31">
                  <c:v>53.494541373329298</c:v>
                </c:pt>
                <c:pt idx="32">
                  <c:v>54.280175492296685</c:v>
                </c:pt>
                <c:pt idx="33">
                  <c:v>56.3513927150291</c:v>
                </c:pt>
                <c:pt idx="34">
                  <c:v>60.029588817467598</c:v>
                </c:pt>
                <c:pt idx="35">
                  <c:v>61.279461279461295</c:v>
                </c:pt>
                <c:pt idx="36">
                  <c:v>62.350780532598684</c:v>
                </c:pt>
                <c:pt idx="37">
                  <c:v>63.314967860422371</c:v>
                </c:pt>
                <c:pt idx="38">
                  <c:v>64.493419038873597</c:v>
                </c:pt>
                <c:pt idx="39">
                  <c:v>68.207325783083405</c:v>
                </c:pt>
                <c:pt idx="40">
                  <c:v>69.992857871645782</c:v>
                </c:pt>
                <c:pt idx="41">
                  <c:v>72.42118151209057</c:v>
                </c:pt>
                <c:pt idx="42">
                  <c:v>74.95663707784918</c:v>
                </c:pt>
                <c:pt idx="43">
                  <c:v>77.170696867666564</c:v>
                </c:pt>
                <c:pt idx="44">
                  <c:v>83.241505968778739</c:v>
                </c:pt>
                <c:pt idx="45">
                  <c:v>85.812672176308439</c:v>
                </c:pt>
                <c:pt idx="46">
                  <c:v>88.20528517498208</c:v>
                </c:pt>
                <c:pt idx="47">
                  <c:v>90.562187531884447</c:v>
                </c:pt>
                <c:pt idx="48">
                  <c:v>93.061932455871798</c:v>
                </c:pt>
                <c:pt idx="49">
                  <c:v>98.025711662075281</c:v>
                </c:pt>
                <c:pt idx="50">
                  <c:v>100.596877869605</c:v>
                </c:pt>
                <c:pt idx="51">
                  <c:v>102.346699316396</c:v>
                </c:pt>
                <c:pt idx="52">
                  <c:v>103.16804407713495</c:v>
                </c:pt>
                <c:pt idx="53">
                  <c:v>104.846444240384</c:v>
                </c:pt>
                <c:pt idx="54">
                  <c:v>107.34618916437103</c:v>
                </c:pt>
                <c:pt idx="55">
                  <c:v>113.45270890725396</c:v>
                </c:pt>
                <c:pt idx="56">
                  <c:v>116.02387511478392</c:v>
                </c:pt>
                <c:pt idx="57">
                  <c:v>118.559330680543</c:v>
                </c:pt>
                <c:pt idx="58">
                  <c:v>121.094786246301</c:v>
                </c:pt>
                <c:pt idx="59">
                  <c:v>123.66595245383097</c:v>
                </c:pt>
                <c:pt idx="60">
                  <c:v>128.5583103764921</c:v>
                </c:pt>
                <c:pt idx="61">
                  <c:v>131.05805530048005</c:v>
                </c:pt>
                <c:pt idx="62">
                  <c:v>133.236404448526</c:v>
                </c:pt>
                <c:pt idx="63">
                  <c:v>133.59351086623798</c:v>
                </c:pt>
                <c:pt idx="64">
                  <c:v>135.73614937251307</c:v>
                </c:pt>
                <c:pt idx="65">
                  <c:v>138.23589429649994</c:v>
                </c:pt>
                <c:pt idx="66">
                  <c:v>143.34251606978901</c:v>
                </c:pt>
                <c:pt idx="67">
                  <c:v>145.91368227731891</c:v>
                </c:pt>
                <c:pt idx="68">
                  <c:v>148.48484848484901</c:v>
                </c:pt>
                <c:pt idx="69">
                  <c:v>150.98459340883599</c:v>
                </c:pt>
                <c:pt idx="70">
                  <c:v>153.52004897459406</c:v>
                </c:pt>
                <c:pt idx="71">
                  <c:v>156.05550454035296</c:v>
                </c:pt>
                <c:pt idx="72">
                  <c:v>158.55524946434002</c:v>
                </c:pt>
                <c:pt idx="73">
                  <c:v>164.19753086419794</c:v>
                </c:pt>
                <c:pt idx="74">
                  <c:v>166.69727578818498</c:v>
                </c:pt>
                <c:pt idx="75">
                  <c:v>169.19702071217199</c:v>
                </c:pt>
                <c:pt idx="76">
                  <c:v>171.69676563615988</c:v>
                </c:pt>
                <c:pt idx="77">
                  <c:v>174.26793184368907</c:v>
                </c:pt>
                <c:pt idx="78">
                  <c:v>179.33884297520706</c:v>
                </c:pt>
                <c:pt idx="79">
                  <c:v>181.83858789919401</c:v>
                </c:pt>
                <c:pt idx="80">
                  <c:v>184.37404346495293</c:v>
                </c:pt>
                <c:pt idx="81">
                  <c:v>186.909499030711</c:v>
                </c:pt>
                <c:pt idx="82">
                  <c:v>189.48066523824093</c:v>
                </c:pt>
                <c:pt idx="83">
                  <c:v>194.444444444444</c:v>
                </c:pt>
                <c:pt idx="84">
                  <c:v>197.01561065197399</c:v>
                </c:pt>
                <c:pt idx="85">
                  <c:v>199.58677685950406</c:v>
                </c:pt>
                <c:pt idx="86">
                  <c:v>202.15794306703407</c:v>
                </c:pt>
                <c:pt idx="87">
                  <c:v>204.72910927456394</c:v>
                </c:pt>
                <c:pt idx="88">
                  <c:v>209.22865013774094</c:v>
                </c:pt>
                <c:pt idx="89">
                  <c:v>211.79981634527101</c:v>
                </c:pt>
                <c:pt idx="90">
                  <c:v>214.15671870217301</c:v>
                </c:pt>
                <c:pt idx="91">
                  <c:v>216.54933170084692</c:v>
                </c:pt>
                <c:pt idx="92">
                  <c:v>217.37067646158599</c:v>
                </c:pt>
                <c:pt idx="93">
                  <c:v>219.12049790837705</c:v>
                </c:pt>
                <c:pt idx="94">
                  <c:v>219.87042138557311</c:v>
                </c:pt>
                <c:pt idx="95">
                  <c:v>223.94143454749511</c:v>
                </c:pt>
                <c:pt idx="96">
                  <c:v>226.441179471482</c:v>
                </c:pt>
                <c:pt idx="97">
                  <c:v>228.94092439547001</c:v>
                </c:pt>
                <c:pt idx="98">
                  <c:v>231.44066931945699</c:v>
                </c:pt>
                <c:pt idx="99">
                  <c:v>233.97612488521605</c:v>
                </c:pt>
                <c:pt idx="100">
                  <c:v>236.51158045097401</c:v>
                </c:pt>
                <c:pt idx="101">
                  <c:v>239.01132537496198</c:v>
                </c:pt>
                <c:pt idx="102">
                  <c:v>243.90368329762293</c:v>
                </c:pt>
                <c:pt idx="103">
                  <c:v>244.26078971533499</c:v>
                </c:pt>
                <c:pt idx="104">
                  <c:v>246.51056014692398</c:v>
                </c:pt>
                <c:pt idx="105">
                  <c:v>249.0817263544541</c:v>
                </c:pt>
                <c:pt idx="106">
                  <c:v>251.581471278441</c:v>
                </c:pt>
                <c:pt idx="107">
                  <c:v>254.08121620242807</c:v>
                </c:pt>
                <c:pt idx="108">
                  <c:v>260.00918273645613</c:v>
                </c:pt>
                <c:pt idx="109">
                  <c:v>268.365472910927</c:v>
                </c:pt>
                <c:pt idx="110">
                  <c:v>274.18630751964099</c:v>
                </c:pt>
                <c:pt idx="111">
                  <c:v>276.68605244362789</c:v>
                </c:pt>
                <c:pt idx="112">
                  <c:v>279.22150800938687</c:v>
                </c:pt>
                <c:pt idx="113">
                  <c:v>281.75696357514499</c:v>
                </c:pt>
                <c:pt idx="114">
                  <c:v>284.25670849913303</c:v>
                </c:pt>
                <c:pt idx="115">
                  <c:v>290.00612182430405</c:v>
                </c:pt>
                <c:pt idx="116">
                  <c:v>292.50586674829088</c:v>
                </c:pt>
                <c:pt idx="117">
                  <c:v>294.39853076216684</c:v>
                </c:pt>
                <c:pt idx="118">
                  <c:v>295.00561167227789</c:v>
                </c:pt>
                <c:pt idx="119">
                  <c:v>296.96969696969694</c:v>
                </c:pt>
              </c:numCache>
            </c:numRef>
          </c:xVal>
          <c:yVal>
            <c:numRef>
              <c:f>edr!$K$3:$K$122</c:f>
              <c:numCache>
                <c:formatCode>0.00_);[Red]\(0.00\)</c:formatCode>
                <c:ptCount val="120"/>
                <c:pt idx="0">
                  <c:v>3.518712331734087E-2</c:v>
                </c:pt>
                <c:pt idx="1">
                  <c:v>2.2465624887219714E-2</c:v>
                </c:pt>
                <c:pt idx="2">
                  <c:v>-2.2375401494100451E-2</c:v>
                </c:pt>
                <c:pt idx="3">
                  <c:v>0.15206651669534038</c:v>
                </c:pt>
                <c:pt idx="4">
                  <c:v>0.31880937200508097</c:v>
                </c:pt>
                <c:pt idx="5">
                  <c:v>0.30467437374939993</c:v>
                </c:pt>
                <c:pt idx="6">
                  <c:v>0.47141722905914935</c:v>
                </c:pt>
                <c:pt idx="7">
                  <c:v>-0.13443285575080038</c:v>
                </c:pt>
                <c:pt idx="8">
                  <c:v>-0.36392106856579975</c:v>
                </c:pt>
                <c:pt idx="9">
                  <c:v>-0.44151318665010025</c:v>
                </c:pt>
                <c:pt idx="10">
                  <c:v>-0.42085202962540091</c:v>
                </c:pt>
                <c:pt idx="11">
                  <c:v>-0.27916120313899917</c:v>
                </c:pt>
                <c:pt idx="12">
                  <c:v>-0.32525533220250047</c:v>
                </c:pt>
                <c:pt idx="13">
                  <c:v>-0.24953785573080023</c:v>
                </c:pt>
                <c:pt idx="14">
                  <c:v>-0.58631170778850006</c:v>
                </c:pt>
                <c:pt idx="15">
                  <c:v>-0.60374487230380036</c:v>
                </c:pt>
                <c:pt idx="16">
                  <c:v>-0.62023570360210045</c:v>
                </c:pt>
                <c:pt idx="17">
                  <c:v>-0.98324451341519958</c:v>
                </c:pt>
                <c:pt idx="18">
                  <c:v>-1.8263620724915008</c:v>
                </c:pt>
                <c:pt idx="19">
                  <c:v>-2.3967142645189004</c:v>
                </c:pt>
                <c:pt idx="20">
                  <c:v>-3.0800862936630997</c:v>
                </c:pt>
                <c:pt idx="21">
                  <c:v>-3.3605507235916008</c:v>
                </c:pt>
                <c:pt idx="22">
                  <c:v>-3.8037480802466996</c:v>
                </c:pt>
                <c:pt idx="23">
                  <c:v>-4.0344192219936996</c:v>
                </c:pt>
                <c:pt idx="24">
                  <c:v>-4.2427049374250956</c:v>
                </c:pt>
                <c:pt idx="25">
                  <c:v>-4.4975659733499977</c:v>
                </c:pt>
                <c:pt idx="26">
                  <c:v>-4.7916942349256999</c:v>
                </c:pt>
                <c:pt idx="27">
                  <c:v>-5.9434760466916003</c:v>
                </c:pt>
                <c:pt idx="28">
                  <c:v>-5.9686082740866002</c:v>
                </c:pt>
                <c:pt idx="29">
                  <c:v>-6.1783074893436005</c:v>
                </c:pt>
                <c:pt idx="30">
                  <c:v>-6.4297901604372001</c:v>
                </c:pt>
                <c:pt idx="31">
                  <c:v>-6.6010040861171984</c:v>
                </c:pt>
                <c:pt idx="32">
                  <c:v>-6.9716317602382993</c:v>
                </c:pt>
                <c:pt idx="33">
                  <c:v>-7.4574747073754963</c:v>
                </c:pt>
                <c:pt idx="34">
                  <c:v>-9.012555086393899</c:v>
                </c:pt>
                <c:pt idx="35">
                  <c:v>-9.716818843456398</c:v>
                </c:pt>
                <c:pt idx="36">
                  <c:v>-10.440560828611599</c:v>
                </c:pt>
                <c:pt idx="37">
                  <c:v>-11.173806344509003</c:v>
                </c:pt>
                <c:pt idx="38">
                  <c:v>-11.888044798922103</c:v>
                </c:pt>
                <c:pt idx="39">
                  <c:v>-13.498181497387499</c:v>
                </c:pt>
                <c:pt idx="40">
                  <c:v>-14.078508386765598</c:v>
                </c:pt>
                <c:pt idx="41">
                  <c:v>-14.328888327498898</c:v>
                </c:pt>
                <c:pt idx="42">
                  <c:v>-14.526096615219304</c:v>
                </c:pt>
                <c:pt idx="43">
                  <c:v>-14.948322045384398</c:v>
                </c:pt>
                <c:pt idx="44">
                  <c:v>-15.410516438702205</c:v>
                </c:pt>
                <c:pt idx="45">
                  <c:v>-15.400772312245103</c:v>
                </c:pt>
                <c:pt idx="46">
                  <c:v>-15.410506413880803</c:v>
                </c:pt>
                <c:pt idx="47">
                  <c:v>-15.659944021397003</c:v>
                </c:pt>
                <c:pt idx="48">
                  <c:v>-15.900349264779599</c:v>
                </c:pt>
                <c:pt idx="49">
                  <c:v>-15.5946623840629</c:v>
                </c:pt>
                <c:pt idx="50">
                  <c:v>-15.6395034104443</c:v>
                </c:pt>
                <c:pt idx="51">
                  <c:v>-15.662590574261905</c:v>
                </c:pt>
                <c:pt idx="52">
                  <c:v>-15.6734274062579</c:v>
                </c:pt>
                <c:pt idx="53">
                  <c:v>-15.509982717207805</c:v>
                </c:pt>
                <c:pt idx="54">
                  <c:v>-15.346457829586104</c:v>
                </c:pt>
                <c:pt idx="55">
                  <c:v>-15.034014219206803</c:v>
                </c:pt>
                <c:pt idx="56">
                  <c:v>-15.057021184452697</c:v>
                </c:pt>
                <c:pt idx="57">
                  <c:v>-15.188727288767002</c:v>
                </c:pt>
                <c:pt idx="58">
                  <c:v>-15.3422674542166</c:v>
                </c:pt>
                <c:pt idx="59">
                  <c:v>-15.365274419462608</c:v>
                </c:pt>
                <c:pt idx="60">
                  <c:v>-15.626330795048499</c:v>
                </c:pt>
                <c:pt idx="61">
                  <c:v>-15.451888876859105</c:v>
                </c:pt>
                <c:pt idx="62">
                  <c:v>-15.5024641011144</c:v>
                </c:pt>
                <c:pt idx="63">
                  <c:v>-15.321586247548908</c:v>
                </c:pt>
                <c:pt idx="64">
                  <c:v>-15.338939213492605</c:v>
                </c:pt>
                <c:pt idx="65">
                  <c:v>-15.164497295303207</c:v>
                </c:pt>
                <c:pt idx="66">
                  <c:v>-14.664188530802303</c:v>
                </c:pt>
                <c:pt idx="67">
                  <c:v>-14.687195496048204</c:v>
                </c:pt>
                <c:pt idx="68">
                  <c:v>-14.655617308455703</c:v>
                </c:pt>
                <c:pt idx="69">
                  <c:v>-14.5685116348078</c:v>
                </c:pt>
                <c:pt idx="70">
                  <c:v>-14.503711188903701</c:v>
                </c:pt>
                <c:pt idx="71">
                  <c:v>-14.438910742999695</c:v>
                </c:pt>
                <c:pt idx="72">
                  <c:v>-14.286302885945599</c:v>
                </c:pt>
                <c:pt idx="73">
                  <c:v>-14.175157690441502</c:v>
                </c:pt>
                <c:pt idx="74">
                  <c:v>-14.011632802819802</c:v>
                </c:pt>
                <c:pt idx="75">
                  <c:v>-13.8262738540627</c:v>
                </c:pt>
                <c:pt idx="76">
                  <c:v>-13.706417088711699</c:v>
                </c:pt>
                <c:pt idx="77">
                  <c:v>-13.740341084525298</c:v>
                </c:pt>
                <c:pt idx="78">
                  <c:v>-13.610740192717198</c:v>
                </c:pt>
                <c:pt idx="79">
                  <c:v>-13.447215305095398</c:v>
                </c:pt>
                <c:pt idx="80">
                  <c:v>-13.360580798056004</c:v>
                </c:pt>
                <c:pt idx="81">
                  <c:v>-13.317614413287304</c:v>
                </c:pt>
                <c:pt idx="82">
                  <c:v>-13.36245543966861</c:v>
                </c:pt>
                <c:pt idx="83">
                  <c:v>-13.427947598253304</c:v>
                </c:pt>
                <c:pt idx="84">
                  <c:v>-13.461871594066899</c:v>
                </c:pt>
                <c:pt idx="85">
                  <c:v>-13.495795589880505</c:v>
                </c:pt>
                <c:pt idx="86">
                  <c:v>-13.529719585694199</c:v>
                </c:pt>
                <c:pt idx="87">
                  <c:v>-13.563643581507804</c:v>
                </c:pt>
                <c:pt idx="88">
                  <c:v>-13.426504023963304</c:v>
                </c:pt>
                <c:pt idx="89">
                  <c:v>-13.449510989209305</c:v>
                </c:pt>
                <c:pt idx="90">
                  <c:v>-13.185848160044301</c:v>
                </c:pt>
                <c:pt idx="91">
                  <c:v>-12.944490558623208</c:v>
                </c:pt>
                <c:pt idx="92">
                  <c:v>-12.966244421186904</c:v>
                </c:pt>
                <c:pt idx="93">
                  <c:v>-12.978414554436803</c:v>
                </c:pt>
                <c:pt idx="94">
                  <c:v>-12.802719533565107</c:v>
                </c:pt>
                <c:pt idx="95">
                  <c:v>-12.474336457067704</c:v>
                </c:pt>
                <c:pt idx="96">
                  <c:v>-12.321728600013596</c:v>
                </c:pt>
                <c:pt idx="97">
                  <c:v>-12.158203712391895</c:v>
                </c:pt>
                <c:pt idx="98">
                  <c:v>-12.016512885905502</c:v>
                </c:pt>
                <c:pt idx="99">
                  <c:v>-11.9298783788661</c:v>
                </c:pt>
                <c:pt idx="100">
                  <c:v>-11.875994963529706</c:v>
                </c:pt>
                <c:pt idx="101">
                  <c:v>-11.712470075907902</c:v>
                </c:pt>
                <c:pt idx="102">
                  <c:v>-11.591430381624903</c:v>
                </c:pt>
                <c:pt idx="103">
                  <c:v>-11.6070590782778</c:v>
                </c:pt>
                <c:pt idx="104">
                  <c:v>-11.243729474178098</c:v>
                </c:pt>
                <c:pt idx="105">
                  <c:v>-11.266736439424008</c:v>
                </c:pt>
                <c:pt idx="106">
                  <c:v>-11.1032115518023</c:v>
                </c:pt>
                <c:pt idx="107">
                  <c:v>-10.950603694748207</c:v>
                </c:pt>
                <c:pt idx="108">
                  <c:v>-10.657638312461703</c:v>
                </c:pt>
                <c:pt idx="109">
                  <c:v>-10.374878198419299</c:v>
                </c:pt>
                <c:pt idx="110">
                  <c:v>-10.091416346874905</c:v>
                </c:pt>
                <c:pt idx="111">
                  <c:v>-9.9169744286853998</c:v>
                </c:pt>
                <c:pt idx="112">
                  <c:v>-9.8521739827814017</c:v>
                </c:pt>
                <c:pt idx="113">
                  <c:v>-9.8092075980127049</c:v>
                </c:pt>
                <c:pt idx="114">
                  <c:v>-9.6347656798232002</c:v>
                </c:pt>
                <c:pt idx="115">
                  <c:v>-9.3394444644941004</c:v>
                </c:pt>
                <c:pt idx="116">
                  <c:v>-9.1759195768723032</c:v>
                </c:pt>
                <c:pt idx="117">
                  <c:v>-9.0371359486087997</c:v>
                </c:pt>
                <c:pt idx="118">
                  <c:v>-9.0451457809535967</c:v>
                </c:pt>
                <c:pt idx="119">
                  <c:v>-9.0710599444224016</c:v>
                </c:pt>
              </c:numCache>
            </c:numRef>
          </c:yVal>
          <c:smooth val="1"/>
          <c:extLst>
            <c:ext xmlns:c16="http://schemas.microsoft.com/office/drawing/2014/chart" uri="{C3380CC4-5D6E-409C-BE32-E72D297353CC}">
              <c16:uniqueId val="{00000006-6B39-4BCD-83A5-6C054F34C36E}"/>
            </c:ext>
          </c:extLst>
        </c:ser>
        <c:ser>
          <c:idx val="7"/>
          <c:order val="7"/>
          <c:tx>
            <c:strRef>
              <c:f>edr!$M$2</c:f>
              <c:strCache>
                <c:ptCount val="1"/>
                <c:pt idx="0">
                  <c:v>控制下限（横向）</c:v>
                </c:pt>
              </c:strCache>
            </c:strRef>
          </c:tx>
          <c:spPr>
            <a:ln w="15875">
              <a:solidFill>
                <a:schemeClr val="tx1"/>
              </a:solidFill>
              <a:prstDash val="dash"/>
            </a:ln>
          </c:spPr>
          <c:marker>
            <c:symbol val="none"/>
          </c:marker>
          <c:xVal>
            <c:numRef>
              <c:f>edr!$J$3:$J$122</c:f>
              <c:numCache>
                <c:formatCode>0.00_);[Red]\(0.00\)</c:formatCode>
                <c:ptCount val="120"/>
                <c:pt idx="0">
                  <c:v>0.64279155188246095</c:v>
                </c:pt>
                <c:pt idx="1">
                  <c:v>1.6069788797061504</c:v>
                </c:pt>
                <c:pt idx="2">
                  <c:v>4.1781450872359986</c:v>
                </c:pt>
                <c:pt idx="3">
                  <c:v>6.6778900112233401</c:v>
                </c:pt>
                <c:pt idx="4">
                  <c:v>8.1063156820732569</c:v>
                </c:pt>
                <c:pt idx="5">
                  <c:v>9.1776349352106941</c:v>
                </c:pt>
                <c:pt idx="6">
                  <c:v>10.6060606060606</c:v>
                </c:pt>
                <c:pt idx="7">
                  <c:v>13.498622589531699</c:v>
                </c:pt>
                <c:pt idx="8">
                  <c:v>15.998367513519</c:v>
                </c:pt>
                <c:pt idx="9">
                  <c:v>18.569533721048899</c:v>
                </c:pt>
                <c:pt idx="10">
                  <c:v>21.140699928578702</c:v>
                </c:pt>
                <c:pt idx="11">
                  <c:v>23.640444852566091</c:v>
                </c:pt>
                <c:pt idx="12">
                  <c:v>27.961432506887085</c:v>
                </c:pt>
                <c:pt idx="13">
                  <c:v>30.4968880726456</c:v>
                </c:pt>
                <c:pt idx="14">
                  <c:v>32.853790429547985</c:v>
                </c:pt>
                <c:pt idx="15">
                  <c:v>34.175084175084194</c:v>
                </c:pt>
                <c:pt idx="16">
                  <c:v>35.424956637077813</c:v>
                </c:pt>
                <c:pt idx="17">
                  <c:v>36.460565248444013</c:v>
                </c:pt>
                <c:pt idx="18">
                  <c:v>39.960208142026303</c:v>
                </c:pt>
                <c:pt idx="19">
                  <c:v>41.817161514131186</c:v>
                </c:pt>
                <c:pt idx="20">
                  <c:v>43.138455259667396</c:v>
                </c:pt>
                <c:pt idx="21">
                  <c:v>43.7098255280073</c:v>
                </c:pt>
                <c:pt idx="22">
                  <c:v>45.031119273543496</c:v>
                </c:pt>
                <c:pt idx="23">
                  <c:v>45.138251198857311</c:v>
                </c:pt>
                <c:pt idx="24">
                  <c:v>46.0310172431385</c:v>
                </c:pt>
                <c:pt idx="25">
                  <c:v>46.316702377308395</c:v>
                </c:pt>
                <c:pt idx="26">
                  <c:v>47.923681257014572</c:v>
                </c:pt>
                <c:pt idx="27">
                  <c:v>49.994898479746972</c:v>
                </c:pt>
                <c:pt idx="28">
                  <c:v>50.244872972145714</c:v>
                </c:pt>
                <c:pt idx="29">
                  <c:v>51.244770941740597</c:v>
                </c:pt>
                <c:pt idx="30">
                  <c:v>52.101826344250597</c:v>
                </c:pt>
                <c:pt idx="31">
                  <c:v>53.494541373329298</c:v>
                </c:pt>
                <c:pt idx="32">
                  <c:v>54.280175492296685</c:v>
                </c:pt>
                <c:pt idx="33">
                  <c:v>56.3513927150291</c:v>
                </c:pt>
                <c:pt idx="34">
                  <c:v>60.029588817467598</c:v>
                </c:pt>
                <c:pt idx="35">
                  <c:v>61.279461279461295</c:v>
                </c:pt>
                <c:pt idx="36">
                  <c:v>62.350780532598684</c:v>
                </c:pt>
                <c:pt idx="37">
                  <c:v>63.314967860422371</c:v>
                </c:pt>
                <c:pt idx="38">
                  <c:v>64.493419038873597</c:v>
                </c:pt>
                <c:pt idx="39">
                  <c:v>68.207325783083405</c:v>
                </c:pt>
                <c:pt idx="40">
                  <c:v>69.992857871645782</c:v>
                </c:pt>
                <c:pt idx="41">
                  <c:v>72.42118151209057</c:v>
                </c:pt>
                <c:pt idx="42">
                  <c:v>74.95663707784918</c:v>
                </c:pt>
                <c:pt idx="43">
                  <c:v>77.170696867666564</c:v>
                </c:pt>
                <c:pt idx="44">
                  <c:v>83.241505968778739</c:v>
                </c:pt>
                <c:pt idx="45">
                  <c:v>85.812672176308439</c:v>
                </c:pt>
                <c:pt idx="46">
                  <c:v>88.20528517498208</c:v>
                </c:pt>
                <c:pt idx="47">
                  <c:v>90.562187531884447</c:v>
                </c:pt>
                <c:pt idx="48">
                  <c:v>93.061932455871798</c:v>
                </c:pt>
                <c:pt idx="49">
                  <c:v>98.025711662075281</c:v>
                </c:pt>
                <c:pt idx="50">
                  <c:v>100.596877869605</c:v>
                </c:pt>
                <c:pt idx="51">
                  <c:v>102.346699316396</c:v>
                </c:pt>
                <c:pt idx="52">
                  <c:v>103.16804407713495</c:v>
                </c:pt>
                <c:pt idx="53">
                  <c:v>104.846444240384</c:v>
                </c:pt>
                <c:pt idx="54">
                  <c:v>107.34618916437103</c:v>
                </c:pt>
                <c:pt idx="55">
                  <c:v>113.45270890725396</c:v>
                </c:pt>
                <c:pt idx="56">
                  <c:v>116.02387511478392</c:v>
                </c:pt>
                <c:pt idx="57">
                  <c:v>118.559330680543</c:v>
                </c:pt>
                <c:pt idx="58">
                  <c:v>121.094786246301</c:v>
                </c:pt>
                <c:pt idx="59">
                  <c:v>123.66595245383097</c:v>
                </c:pt>
                <c:pt idx="60">
                  <c:v>128.5583103764921</c:v>
                </c:pt>
                <c:pt idx="61">
                  <c:v>131.05805530048005</c:v>
                </c:pt>
                <c:pt idx="62">
                  <c:v>133.236404448526</c:v>
                </c:pt>
                <c:pt idx="63">
                  <c:v>133.59351086623798</c:v>
                </c:pt>
                <c:pt idx="64">
                  <c:v>135.73614937251307</c:v>
                </c:pt>
                <c:pt idx="65">
                  <c:v>138.23589429649994</c:v>
                </c:pt>
                <c:pt idx="66">
                  <c:v>143.34251606978901</c:v>
                </c:pt>
                <c:pt idx="67">
                  <c:v>145.91368227731891</c:v>
                </c:pt>
                <c:pt idx="68">
                  <c:v>148.48484848484901</c:v>
                </c:pt>
                <c:pt idx="69">
                  <c:v>150.98459340883599</c:v>
                </c:pt>
                <c:pt idx="70">
                  <c:v>153.52004897459406</c:v>
                </c:pt>
                <c:pt idx="71">
                  <c:v>156.05550454035296</c:v>
                </c:pt>
                <c:pt idx="72">
                  <c:v>158.55524946434002</c:v>
                </c:pt>
                <c:pt idx="73">
                  <c:v>164.19753086419794</c:v>
                </c:pt>
                <c:pt idx="74">
                  <c:v>166.69727578818498</c:v>
                </c:pt>
                <c:pt idx="75">
                  <c:v>169.19702071217199</c:v>
                </c:pt>
                <c:pt idx="76">
                  <c:v>171.69676563615988</c:v>
                </c:pt>
                <c:pt idx="77">
                  <c:v>174.26793184368907</c:v>
                </c:pt>
                <c:pt idx="78">
                  <c:v>179.33884297520706</c:v>
                </c:pt>
                <c:pt idx="79">
                  <c:v>181.83858789919401</c:v>
                </c:pt>
                <c:pt idx="80">
                  <c:v>184.37404346495293</c:v>
                </c:pt>
                <c:pt idx="81">
                  <c:v>186.909499030711</c:v>
                </c:pt>
                <c:pt idx="82">
                  <c:v>189.48066523824093</c:v>
                </c:pt>
                <c:pt idx="83">
                  <c:v>194.444444444444</c:v>
                </c:pt>
                <c:pt idx="84">
                  <c:v>197.01561065197399</c:v>
                </c:pt>
                <c:pt idx="85">
                  <c:v>199.58677685950406</c:v>
                </c:pt>
                <c:pt idx="86">
                  <c:v>202.15794306703407</c:v>
                </c:pt>
                <c:pt idx="87">
                  <c:v>204.72910927456394</c:v>
                </c:pt>
                <c:pt idx="88">
                  <c:v>209.22865013774094</c:v>
                </c:pt>
                <c:pt idx="89">
                  <c:v>211.79981634527101</c:v>
                </c:pt>
                <c:pt idx="90">
                  <c:v>214.15671870217301</c:v>
                </c:pt>
                <c:pt idx="91">
                  <c:v>216.54933170084692</c:v>
                </c:pt>
                <c:pt idx="92">
                  <c:v>217.37067646158599</c:v>
                </c:pt>
                <c:pt idx="93">
                  <c:v>219.12049790837705</c:v>
                </c:pt>
                <c:pt idx="94">
                  <c:v>219.87042138557311</c:v>
                </c:pt>
                <c:pt idx="95">
                  <c:v>223.94143454749511</c:v>
                </c:pt>
                <c:pt idx="96">
                  <c:v>226.441179471482</c:v>
                </c:pt>
                <c:pt idx="97">
                  <c:v>228.94092439547001</c:v>
                </c:pt>
                <c:pt idx="98">
                  <c:v>231.44066931945699</c:v>
                </c:pt>
                <c:pt idx="99">
                  <c:v>233.97612488521605</c:v>
                </c:pt>
                <c:pt idx="100">
                  <c:v>236.51158045097401</c:v>
                </c:pt>
                <c:pt idx="101">
                  <c:v>239.01132537496198</c:v>
                </c:pt>
                <c:pt idx="102">
                  <c:v>243.90368329762293</c:v>
                </c:pt>
                <c:pt idx="103">
                  <c:v>244.26078971533499</c:v>
                </c:pt>
                <c:pt idx="104">
                  <c:v>246.51056014692398</c:v>
                </c:pt>
                <c:pt idx="105">
                  <c:v>249.0817263544541</c:v>
                </c:pt>
                <c:pt idx="106">
                  <c:v>251.581471278441</c:v>
                </c:pt>
                <c:pt idx="107">
                  <c:v>254.08121620242807</c:v>
                </c:pt>
                <c:pt idx="108">
                  <c:v>260.00918273645613</c:v>
                </c:pt>
                <c:pt idx="109">
                  <c:v>268.365472910927</c:v>
                </c:pt>
                <c:pt idx="110">
                  <c:v>274.18630751964099</c:v>
                </c:pt>
                <c:pt idx="111">
                  <c:v>276.68605244362789</c:v>
                </c:pt>
                <c:pt idx="112">
                  <c:v>279.22150800938687</c:v>
                </c:pt>
                <c:pt idx="113">
                  <c:v>281.75696357514499</c:v>
                </c:pt>
                <c:pt idx="114">
                  <c:v>284.25670849913303</c:v>
                </c:pt>
                <c:pt idx="115">
                  <c:v>290.00612182430405</c:v>
                </c:pt>
                <c:pt idx="116">
                  <c:v>292.50586674829088</c:v>
                </c:pt>
                <c:pt idx="117">
                  <c:v>294.39853076216684</c:v>
                </c:pt>
                <c:pt idx="118">
                  <c:v>295.00561167227789</c:v>
                </c:pt>
                <c:pt idx="119">
                  <c:v>296.96969696969694</c:v>
                </c:pt>
              </c:numCache>
            </c:numRef>
          </c:xVal>
          <c:yVal>
            <c:numRef>
              <c:f>edr!$M$3:$M$122</c:f>
              <c:numCache>
                <c:formatCode>0.00_);[Red]\(0.00\)</c:formatCode>
                <c:ptCount val="120"/>
                <c:pt idx="0">
                  <c:v>-9.9648128766826645</c:v>
                </c:pt>
                <c:pt idx="1">
                  <c:v>-9.9775343751127838</c:v>
                </c:pt>
                <c:pt idx="2">
                  <c:v>-10.022375401494095</c:v>
                </c:pt>
                <c:pt idx="3">
                  <c:v>-9.8479334833046579</c:v>
                </c:pt>
                <c:pt idx="4">
                  <c:v>-9.6811906279949191</c:v>
                </c:pt>
                <c:pt idx="5">
                  <c:v>-9.6953256262505967</c:v>
                </c:pt>
                <c:pt idx="6">
                  <c:v>-9.528582770940849</c:v>
                </c:pt>
                <c:pt idx="7">
                  <c:v>-10.1344328557508</c:v>
                </c:pt>
                <c:pt idx="8">
                  <c:v>-10.3639210685658</c:v>
                </c:pt>
                <c:pt idx="9">
                  <c:v>-10.441513186650095</c:v>
                </c:pt>
                <c:pt idx="10">
                  <c:v>-10.420852029625404</c:v>
                </c:pt>
                <c:pt idx="11">
                  <c:v>-10.279161203138999</c:v>
                </c:pt>
                <c:pt idx="12">
                  <c:v>-10.3252553322025</c:v>
                </c:pt>
                <c:pt idx="13">
                  <c:v>-10.2495378557308</c:v>
                </c:pt>
                <c:pt idx="14">
                  <c:v>-10.586311707788498</c:v>
                </c:pt>
                <c:pt idx="15">
                  <c:v>-10.603744872303803</c:v>
                </c:pt>
                <c:pt idx="16">
                  <c:v>-10.620235703602098</c:v>
                </c:pt>
                <c:pt idx="17">
                  <c:v>-10.983244513415205</c:v>
                </c:pt>
                <c:pt idx="18">
                  <c:v>-11.826362072491499</c:v>
                </c:pt>
                <c:pt idx="19">
                  <c:v>-12.396714264518904</c:v>
                </c:pt>
                <c:pt idx="20">
                  <c:v>-13.080086293663106</c:v>
                </c:pt>
                <c:pt idx="21">
                  <c:v>-13.360550723591604</c:v>
                </c:pt>
                <c:pt idx="22">
                  <c:v>-13.803748080246702</c:v>
                </c:pt>
                <c:pt idx="23">
                  <c:v>-14.0344192219937</c:v>
                </c:pt>
                <c:pt idx="24">
                  <c:v>-14.242704937425103</c:v>
                </c:pt>
                <c:pt idx="25">
                  <c:v>-14.49756597335</c:v>
                </c:pt>
                <c:pt idx="26">
                  <c:v>-14.791694234925703</c:v>
                </c:pt>
                <c:pt idx="27">
                  <c:v>-15.9434760466916</c:v>
                </c:pt>
                <c:pt idx="28">
                  <c:v>-15.968608274086604</c:v>
                </c:pt>
                <c:pt idx="29">
                  <c:v>-16.178307489343599</c:v>
                </c:pt>
                <c:pt idx="30">
                  <c:v>-16.429790160437193</c:v>
                </c:pt>
                <c:pt idx="31">
                  <c:v>-16.6010040861172</c:v>
                </c:pt>
                <c:pt idx="32">
                  <c:v>-16.971631760238299</c:v>
                </c:pt>
                <c:pt idx="33">
                  <c:v>-17.4574747073755</c:v>
                </c:pt>
                <c:pt idx="34">
                  <c:v>-19.012555086393899</c:v>
                </c:pt>
                <c:pt idx="35">
                  <c:v>-19.716818843456416</c:v>
                </c:pt>
                <c:pt idx="36">
                  <c:v>-20.440560828611599</c:v>
                </c:pt>
                <c:pt idx="37">
                  <c:v>-21.173806344509</c:v>
                </c:pt>
                <c:pt idx="38">
                  <c:v>-21.888044798922088</c:v>
                </c:pt>
                <c:pt idx="39">
                  <c:v>-23.498181497387499</c:v>
                </c:pt>
                <c:pt idx="40">
                  <c:v>-24.078508386765584</c:v>
                </c:pt>
                <c:pt idx="41">
                  <c:v>-24.328888327498909</c:v>
                </c:pt>
                <c:pt idx="42">
                  <c:v>-24.526096615219299</c:v>
                </c:pt>
                <c:pt idx="43">
                  <c:v>-24.948322045384383</c:v>
                </c:pt>
                <c:pt idx="44">
                  <c:v>-25.410516438702192</c:v>
                </c:pt>
                <c:pt idx="45">
                  <c:v>-25.400772312245088</c:v>
                </c:pt>
                <c:pt idx="46">
                  <c:v>-25.4105064138808</c:v>
                </c:pt>
                <c:pt idx="47">
                  <c:v>-25.659944021397006</c:v>
                </c:pt>
                <c:pt idx="48">
                  <c:v>-25.900349264779585</c:v>
                </c:pt>
                <c:pt idx="49">
                  <c:v>-25.594662384062893</c:v>
                </c:pt>
                <c:pt idx="50">
                  <c:v>-25.639503410444298</c:v>
                </c:pt>
                <c:pt idx="51">
                  <c:v>-25.662590574261881</c:v>
                </c:pt>
                <c:pt idx="52">
                  <c:v>-25.6734274062579</c:v>
                </c:pt>
                <c:pt idx="53">
                  <c:v>-25.509982717207805</c:v>
                </c:pt>
                <c:pt idx="54">
                  <c:v>-25.3464578295861</c:v>
                </c:pt>
                <c:pt idx="55">
                  <c:v>-25.034014219206806</c:v>
                </c:pt>
                <c:pt idx="56">
                  <c:v>-25.057021184452708</c:v>
                </c:pt>
                <c:pt idx="57">
                  <c:v>-25.188727288766984</c:v>
                </c:pt>
                <c:pt idx="58">
                  <c:v>-25.342267454216607</c:v>
                </c:pt>
                <c:pt idx="59">
                  <c:v>-25.365274419462601</c:v>
                </c:pt>
                <c:pt idx="60">
                  <c:v>-25.626330795048506</c:v>
                </c:pt>
                <c:pt idx="61">
                  <c:v>-25.451888876859101</c:v>
                </c:pt>
                <c:pt idx="62">
                  <c:v>-25.502464101114391</c:v>
                </c:pt>
                <c:pt idx="63">
                  <c:v>-25.321586247548893</c:v>
                </c:pt>
                <c:pt idx="64">
                  <c:v>-25.338939213492601</c:v>
                </c:pt>
                <c:pt idx="65">
                  <c:v>-25.164497295303192</c:v>
                </c:pt>
                <c:pt idx="66">
                  <c:v>-24.664188530802299</c:v>
                </c:pt>
                <c:pt idx="67">
                  <c:v>-24.687195496048208</c:v>
                </c:pt>
                <c:pt idx="68">
                  <c:v>-24.6556173084557</c:v>
                </c:pt>
                <c:pt idx="69">
                  <c:v>-24.568511634807784</c:v>
                </c:pt>
                <c:pt idx="70">
                  <c:v>-24.503711188903694</c:v>
                </c:pt>
                <c:pt idx="71">
                  <c:v>-24.438910742999699</c:v>
                </c:pt>
                <c:pt idx="72">
                  <c:v>-24.286302885945585</c:v>
                </c:pt>
                <c:pt idx="73">
                  <c:v>-24.175157690441505</c:v>
                </c:pt>
                <c:pt idx="74">
                  <c:v>-24.011632802819793</c:v>
                </c:pt>
                <c:pt idx="75">
                  <c:v>-23.826273854062691</c:v>
                </c:pt>
                <c:pt idx="76">
                  <c:v>-23.706417088711692</c:v>
                </c:pt>
                <c:pt idx="77">
                  <c:v>-23.74034108452528</c:v>
                </c:pt>
                <c:pt idx="78">
                  <c:v>-23.610740192717191</c:v>
                </c:pt>
                <c:pt idx="79">
                  <c:v>-23.447215305095401</c:v>
                </c:pt>
                <c:pt idx="80">
                  <c:v>-23.360580798055999</c:v>
                </c:pt>
                <c:pt idx="81">
                  <c:v>-23.317614413287298</c:v>
                </c:pt>
                <c:pt idx="82">
                  <c:v>-23.362455439668601</c:v>
                </c:pt>
                <c:pt idx="83">
                  <c:v>-23.427947598253294</c:v>
                </c:pt>
                <c:pt idx="84">
                  <c:v>-23.461871594066899</c:v>
                </c:pt>
                <c:pt idx="85">
                  <c:v>-23.495795589880494</c:v>
                </c:pt>
                <c:pt idx="86">
                  <c:v>-23.529719585694188</c:v>
                </c:pt>
                <c:pt idx="87">
                  <c:v>-23.56364358150778</c:v>
                </c:pt>
                <c:pt idx="88">
                  <c:v>-23.426504023963286</c:v>
                </c:pt>
                <c:pt idx="89">
                  <c:v>-23.449510989209287</c:v>
                </c:pt>
                <c:pt idx="90">
                  <c:v>-23.185848160044301</c:v>
                </c:pt>
                <c:pt idx="91">
                  <c:v>-22.944490558623187</c:v>
                </c:pt>
                <c:pt idx="92">
                  <c:v>-22.966244421186893</c:v>
                </c:pt>
                <c:pt idx="93">
                  <c:v>-22.978414554436792</c:v>
                </c:pt>
                <c:pt idx="94">
                  <c:v>-22.802719533565082</c:v>
                </c:pt>
                <c:pt idx="95">
                  <c:v>-22.474336457067693</c:v>
                </c:pt>
                <c:pt idx="96">
                  <c:v>-22.3217286000136</c:v>
                </c:pt>
                <c:pt idx="97">
                  <c:v>-22.158203712391899</c:v>
                </c:pt>
                <c:pt idx="98">
                  <c:v>-22.016512885905488</c:v>
                </c:pt>
                <c:pt idx="99">
                  <c:v>-21.9298783788661</c:v>
                </c:pt>
                <c:pt idx="100">
                  <c:v>-21.875994963529699</c:v>
                </c:pt>
                <c:pt idx="101">
                  <c:v>-21.712470075907884</c:v>
                </c:pt>
                <c:pt idx="102">
                  <c:v>-21.591430381624892</c:v>
                </c:pt>
                <c:pt idx="103">
                  <c:v>-21.6070590782778</c:v>
                </c:pt>
                <c:pt idx="104">
                  <c:v>-21.243729474178085</c:v>
                </c:pt>
                <c:pt idx="105">
                  <c:v>-21.266736439423983</c:v>
                </c:pt>
                <c:pt idx="106">
                  <c:v>-21.1032115518023</c:v>
                </c:pt>
                <c:pt idx="107">
                  <c:v>-20.950603694748192</c:v>
                </c:pt>
                <c:pt idx="108">
                  <c:v>-20.6576383124617</c:v>
                </c:pt>
                <c:pt idx="109">
                  <c:v>-20.374878198419314</c:v>
                </c:pt>
                <c:pt idx="110">
                  <c:v>-20.091416346874894</c:v>
                </c:pt>
                <c:pt idx="111">
                  <c:v>-19.916974428685414</c:v>
                </c:pt>
                <c:pt idx="112">
                  <c:v>-19.852173982781402</c:v>
                </c:pt>
                <c:pt idx="113">
                  <c:v>-19.809207598012701</c:v>
                </c:pt>
                <c:pt idx="114">
                  <c:v>-19.6347656798232</c:v>
                </c:pt>
                <c:pt idx="115">
                  <c:v>-19.339444464494107</c:v>
                </c:pt>
                <c:pt idx="116">
                  <c:v>-19.175919576872293</c:v>
                </c:pt>
                <c:pt idx="117">
                  <c:v>-19.037135948608807</c:v>
                </c:pt>
                <c:pt idx="118">
                  <c:v>-19.045145780953593</c:v>
                </c:pt>
                <c:pt idx="119">
                  <c:v>-19.071059944422405</c:v>
                </c:pt>
              </c:numCache>
            </c:numRef>
          </c:yVal>
          <c:smooth val="1"/>
          <c:extLst>
            <c:ext xmlns:c16="http://schemas.microsoft.com/office/drawing/2014/chart" uri="{C3380CC4-5D6E-409C-BE32-E72D297353CC}">
              <c16:uniqueId val="{00000007-6B39-4BCD-83A5-6C054F34C36E}"/>
            </c:ext>
          </c:extLst>
        </c:ser>
        <c:dLbls>
          <c:showLegendKey val="0"/>
          <c:showVal val="0"/>
          <c:showCatName val="0"/>
          <c:showSerName val="0"/>
          <c:showPercent val="0"/>
          <c:showBubbleSize val="0"/>
        </c:dLbls>
        <c:axId val="342894560"/>
        <c:axId val="342894952"/>
      </c:scatterChart>
      <c:valAx>
        <c:axId val="342894560"/>
        <c:scaling>
          <c:orientation val="minMax"/>
        </c:scaling>
        <c:delete val="0"/>
        <c:axPos val="b"/>
        <c:title>
          <c:tx>
            <c:rich>
              <a:bodyPr/>
              <a:lstStyle/>
              <a:p>
                <a:pPr>
                  <a:defRPr sz="900" b="0">
                    <a:latin typeface="+mn-ea"/>
                    <a:ea typeface="+mn-ea"/>
                  </a:defRPr>
                </a:pPr>
                <a:r>
                  <a:rPr lang="zh-CN" altLang="en-US" sz="900" b="0">
                    <a:latin typeface="+mn-ea"/>
                    <a:ea typeface="+mn-ea"/>
                  </a:rPr>
                  <a:t>时间（</a:t>
                </a:r>
                <a:r>
                  <a:rPr lang="en-US" altLang="zh-CN" sz="900" b="0">
                    <a:latin typeface="+mn-ea"/>
                    <a:ea typeface="+mn-ea"/>
                  </a:rPr>
                  <a:t>ms</a:t>
                </a:r>
                <a:r>
                  <a:rPr lang="zh-CN" altLang="en-US" sz="900" b="0">
                    <a:latin typeface="+mn-ea"/>
                    <a:ea typeface="+mn-ea"/>
                  </a:rPr>
                  <a:t>）</a:t>
                </a:r>
              </a:p>
            </c:rich>
          </c:tx>
          <c:overlay val="0"/>
        </c:title>
        <c:numFmt formatCode="#,##0_);\(#,##0\)" sourceLinked="0"/>
        <c:majorTickMark val="out"/>
        <c:minorTickMark val="none"/>
        <c:tickLblPos val="nextTo"/>
        <c:spPr>
          <a:ln>
            <a:solidFill>
              <a:schemeClr val="tx1"/>
            </a:solidFill>
          </a:ln>
        </c:spPr>
        <c:txPr>
          <a:bodyPr anchor="ctr" anchorCtr="0"/>
          <a:lstStyle/>
          <a:p>
            <a:pPr>
              <a:defRPr sz="900"/>
            </a:pPr>
            <a:endParaRPr lang="en-US"/>
          </a:p>
        </c:txPr>
        <c:crossAx val="342894952"/>
        <c:crossesAt val="-40"/>
        <c:crossBetween val="midCat"/>
      </c:valAx>
      <c:valAx>
        <c:axId val="342894952"/>
        <c:scaling>
          <c:orientation val="minMax"/>
        </c:scaling>
        <c:delete val="0"/>
        <c:axPos val="l"/>
        <c:majorGridlines>
          <c:spPr>
            <a:ln>
              <a:noFill/>
            </a:ln>
          </c:spPr>
        </c:majorGridlines>
        <c:title>
          <c:tx>
            <c:rich>
              <a:bodyPr rot="-5400000" vert="horz"/>
              <a:lstStyle/>
              <a:p>
                <a:pPr>
                  <a:defRPr sz="900" b="0">
                    <a:latin typeface="+mn-ea"/>
                    <a:ea typeface="+mn-ea"/>
                  </a:defRPr>
                </a:pPr>
                <a:r>
                  <a:rPr lang="en-US" altLang="zh-CN" sz="900" b="0">
                    <a:latin typeface="+mn-ea"/>
                    <a:ea typeface="+mn-ea"/>
                  </a:rPr>
                  <a:t>delta-V</a:t>
                </a:r>
                <a:r>
                  <a:rPr lang="zh-CN" altLang="en-US" sz="900" b="0">
                    <a:latin typeface="+mn-ea"/>
                    <a:ea typeface="+mn-ea"/>
                  </a:rPr>
                  <a:t>（</a:t>
                </a:r>
                <a:r>
                  <a:rPr lang="en-US" altLang="zh-CN" sz="900" b="0">
                    <a:latin typeface="+mn-ea"/>
                    <a:ea typeface="+mn-ea"/>
                  </a:rPr>
                  <a:t>km/h</a:t>
                </a:r>
                <a:r>
                  <a:rPr lang="zh-CN" altLang="en-US" sz="900" b="0">
                    <a:latin typeface="+mn-ea"/>
                    <a:ea typeface="+mn-ea"/>
                  </a:rPr>
                  <a:t>）</a:t>
                </a:r>
              </a:p>
            </c:rich>
          </c:tx>
          <c:overlay val="0"/>
        </c:title>
        <c:numFmt formatCode="#,##0_ " sourceLinked="0"/>
        <c:majorTickMark val="out"/>
        <c:minorTickMark val="none"/>
        <c:tickLblPos val="nextTo"/>
        <c:spPr>
          <a:ln>
            <a:solidFill>
              <a:schemeClr val="tx1"/>
            </a:solidFill>
          </a:ln>
        </c:spPr>
        <c:txPr>
          <a:bodyPr/>
          <a:lstStyle/>
          <a:p>
            <a:pPr>
              <a:defRPr sz="900"/>
            </a:pPr>
            <a:endParaRPr lang="en-US"/>
          </a:p>
        </c:txPr>
        <c:crossAx val="342894560"/>
        <c:crossesAt val="0"/>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ru-RU"/>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DEBAA129-798F-4152-96ED-523E3C009510}" type="datetimeFigureOut">
              <a:rPr lang="en-US" altLang="ru-RU"/>
              <a:pPr/>
              <a:t>6/25/2019</a:t>
            </a:fld>
            <a:endParaRPr lang="en-US" altLang="ru-RU"/>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ru-R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3CCEAE85-7174-496B-8E88-DA6AE199073E}" type="slidenum">
              <a:rPr lang="en-US" altLang="ru-RU"/>
              <a:pPr/>
              <a:t>‹#›</a:t>
            </a:fld>
            <a:endParaRPr lang="en-US" altLang="ru-RU"/>
          </a:p>
        </p:txBody>
      </p:sp>
    </p:spTree>
    <p:extLst>
      <p:ext uri="{BB962C8B-B14F-4D97-AF65-F5344CB8AC3E}">
        <p14:creationId xmlns:p14="http://schemas.microsoft.com/office/powerpoint/2010/main" val="1590784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sp>
      <p:sp>
        <p:nvSpPr>
          <p:cNvPr id="2050"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extLst>
      <p:ext uri="{BB962C8B-B14F-4D97-AF65-F5344CB8AC3E}">
        <p14:creationId xmlns:p14="http://schemas.microsoft.com/office/powerpoint/2010/main" val="241139130"/>
      </p:ext>
    </p:extLst>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D88439-7D8A-4083-A105-A79E0B623ABE}" type="slidenum">
              <a:rPr lang="zh-CN" altLang="en-US" smtClean="0"/>
              <a:pPr/>
              <a:t>2</a:t>
            </a:fld>
            <a:endParaRPr lang="zh-CN" altLang="en-US"/>
          </a:p>
        </p:txBody>
      </p:sp>
    </p:spTree>
    <p:extLst>
      <p:ext uri="{BB962C8B-B14F-4D97-AF65-F5344CB8AC3E}">
        <p14:creationId xmlns:p14="http://schemas.microsoft.com/office/powerpoint/2010/main" val="245543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a:endParaRPr lang="en-US" altLang="zh-CN"/>
          </a:p>
        </p:txBody>
      </p:sp>
    </p:spTree>
    <p:extLst>
      <p:ext uri="{BB962C8B-B14F-4D97-AF65-F5344CB8AC3E}">
        <p14:creationId xmlns:p14="http://schemas.microsoft.com/office/powerpoint/2010/main" val="203132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a:endParaRPr lang="en-US" altLang="zh-CN"/>
          </a:p>
        </p:txBody>
      </p:sp>
    </p:spTree>
    <p:extLst>
      <p:ext uri="{BB962C8B-B14F-4D97-AF65-F5344CB8AC3E}">
        <p14:creationId xmlns:p14="http://schemas.microsoft.com/office/powerpoint/2010/main" val="184974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p:cNvSpPr>
          <p:nvPr>
            <p:ph type="sldNum" sz="quarter" idx="10"/>
          </p:nvPr>
        </p:nvSpPr>
        <p:spPr>
          <a:ln/>
        </p:spPr>
        <p:txBody>
          <a:bodyPr/>
          <a:lstStyle>
            <a:lvl1pPr>
              <a:defRPr/>
            </a:lvl1pPr>
          </a:lstStyle>
          <a:p>
            <a:fld id="{78C3FB22-565B-451D-A5A0-0439954D3A3B}" type="slidenum">
              <a:rPr lang="ru-RU" altLang="ru-RU"/>
              <a:pPr/>
              <a:t>‹#›</a:t>
            </a:fld>
            <a:endParaRPr lang="ru-RU" altLang="ru-RU" dirty="0"/>
          </a:p>
        </p:txBody>
      </p:sp>
    </p:spTree>
    <p:extLst>
      <p:ext uri="{BB962C8B-B14F-4D97-AF65-F5344CB8AC3E}">
        <p14:creationId xmlns:p14="http://schemas.microsoft.com/office/powerpoint/2010/main" val="305402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121A98E7-CD7D-435F-9CAB-986E8D0A0E15}" type="slidenum">
              <a:rPr lang="ru-RU" altLang="ru-RU"/>
              <a:pPr/>
              <a:t>‹#›</a:t>
            </a:fld>
            <a:endParaRPr lang="ru-RU" altLang="ru-RU"/>
          </a:p>
        </p:txBody>
      </p:sp>
    </p:spTree>
    <p:extLst>
      <p:ext uri="{BB962C8B-B14F-4D97-AF65-F5344CB8AC3E}">
        <p14:creationId xmlns:p14="http://schemas.microsoft.com/office/powerpoint/2010/main" val="349924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3450" y="355600"/>
            <a:ext cx="5251450" cy="1209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89100" y="355600"/>
            <a:ext cx="15601950" cy="1209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0BA617FC-30AD-4130-8582-A438AD82B00F}" type="slidenum">
              <a:rPr lang="ru-RU" altLang="ru-RU"/>
              <a:pPr/>
              <a:t>‹#›</a:t>
            </a:fld>
            <a:endParaRPr lang="ru-RU" altLang="ru-RU"/>
          </a:p>
        </p:txBody>
      </p:sp>
    </p:spTree>
    <p:extLst>
      <p:ext uri="{BB962C8B-B14F-4D97-AF65-F5344CB8AC3E}">
        <p14:creationId xmlns:p14="http://schemas.microsoft.com/office/powerpoint/2010/main" val="2423199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23207474" y="12857162"/>
            <a:ext cx="1178480" cy="854076"/>
          </a:xfrm>
          <a:prstGeom prst="rect">
            <a:avLst/>
          </a:prstGeom>
          <a:solidFill>
            <a:srgbClr val="20409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p>
        </p:txBody>
      </p:sp>
      <p:sp>
        <p:nvSpPr>
          <p:cNvPr id="3" name="Line 281"/>
          <p:cNvSpPr>
            <a:spLocks noChangeShapeType="1"/>
          </p:cNvSpPr>
          <p:nvPr userDrawn="1"/>
        </p:nvSpPr>
        <p:spPr bwMode="auto">
          <a:xfrm>
            <a:off x="0" y="1524000"/>
            <a:ext cx="24384000" cy="0"/>
          </a:xfrm>
          <a:prstGeom prst="line">
            <a:avLst/>
          </a:prstGeom>
          <a:noFill/>
          <a:ln w="19050">
            <a:solidFill>
              <a:srgbClr val="2040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2026"/>
          </a:p>
        </p:txBody>
      </p:sp>
      <p:sp>
        <p:nvSpPr>
          <p:cNvPr id="6" name="Slide Number Placeholder 5"/>
          <p:cNvSpPr>
            <a:spLocks noGrp="1"/>
          </p:cNvSpPr>
          <p:nvPr>
            <p:ph type="sldNum" sz="quarter" idx="4"/>
          </p:nvPr>
        </p:nvSpPr>
        <p:spPr>
          <a:xfrm>
            <a:off x="18875332" y="12919075"/>
            <a:ext cx="5486400" cy="730250"/>
          </a:xfrm>
          <a:prstGeom prst="rect">
            <a:avLst/>
          </a:prstGeom>
        </p:spPr>
        <p:txBody>
          <a:bodyPr vert="horz" lIns="91440" tIns="45720" rIns="91440" bIns="45720" rtlCol="0" anchor="ctr"/>
          <a:lstStyle>
            <a:lvl1pPr algn="r">
              <a:defRPr sz="4000" b="1">
                <a:solidFill>
                  <a:schemeClr val="bg1"/>
                </a:solidFill>
                <a:latin typeface="微软雅黑" panose="020B0503020204020204" pitchFamily="34" charset="-122"/>
                <a:ea typeface="微软雅黑" panose="020B0503020204020204" pitchFamily="34" charset="-122"/>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66743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and Content">
    <p:spTree>
      <p:nvGrpSpPr>
        <p:cNvPr id="1" name=""/>
        <p:cNvGrpSpPr/>
        <p:nvPr/>
      </p:nvGrpSpPr>
      <p:grpSpPr>
        <a:xfrm>
          <a:off x="0" y="0"/>
          <a:ext cx="0" cy="0"/>
          <a:chOff x="0" y="0"/>
          <a:chExt cx="0" cy="0"/>
        </a:xfrm>
      </p:grpSpPr>
      <p:sp>
        <p:nvSpPr>
          <p:cNvPr id="14" name="Текст заголовка"/>
          <p:cNvSpPr txBox="1">
            <a:spLocks noGrp="1"/>
          </p:cNvSpPr>
          <p:nvPr>
            <p:ph type="title"/>
          </p:nvPr>
        </p:nvSpPr>
        <p:spPr>
          <a:xfrm>
            <a:off x="2120900" y="2278063"/>
            <a:ext cx="19504148" cy="2178051"/>
          </a:xfrm>
          <a:prstGeom prst="rect">
            <a:avLst/>
          </a:prstGeom>
        </p:spPr>
        <p:txBody>
          <a:bodyPr>
            <a:normAutofit/>
          </a:bodyPr>
          <a:lstStyle>
            <a:lvl1pPr>
              <a:defRPr>
                <a:solidFill>
                  <a:srgbClr val="262D30"/>
                </a:solidFill>
              </a:defRPr>
            </a:lvl1pPr>
          </a:lstStyle>
          <a:p>
            <a:r>
              <a:t>Текст заголовка</a:t>
            </a:r>
          </a:p>
        </p:txBody>
      </p:sp>
      <p:sp>
        <p:nvSpPr>
          <p:cNvPr id="15" name="Уровень текста 1…"/>
          <p:cNvSpPr txBox="1">
            <a:spLocks noGrp="1"/>
          </p:cNvSpPr>
          <p:nvPr>
            <p:ph type="body" idx="1"/>
          </p:nvPr>
        </p:nvSpPr>
        <p:spPr>
          <a:xfrm>
            <a:off x="2271713" y="4670425"/>
            <a:ext cx="20477163" cy="7019925"/>
          </a:xfrm>
          <a:prstGeom prst="rect">
            <a:avLst/>
          </a:prstGeom>
        </p:spPr>
        <p:txBody>
          <a:bodyPr>
            <a:normAutofit/>
          </a:bodyPr>
          <a:lstStyle>
            <a:lvl1pPr algn="just"/>
            <a:lvl2pPr algn="just"/>
            <a:lvl3pPr algn="just"/>
            <a:lvl4pPr algn="just"/>
            <a:lvl5pPr algn="jus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noChangeArrowheads="1"/>
          </p:cNvSpPr>
          <p:nvPr>
            <p:ph type="sldNum" sz="quarter" idx="10"/>
          </p:nvPr>
        </p:nvSpPr>
        <p:spPr/>
        <p:txBody>
          <a:bodyPr/>
          <a:lstStyle>
            <a:lvl1pPr>
              <a:defRPr sz="3000" b="1"/>
            </a:lvl1pPr>
          </a:lstStyle>
          <a:p>
            <a:fld id="{3E590233-BFCD-4E7D-8732-3C3966FDF00A}" type="slidenum">
              <a:rPr lang="zh-CN" altLang="zh-CN"/>
              <a:pPr/>
              <a:t>‹#›</a:t>
            </a:fld>
            <a:endParaRPr lang="zh-CN" altLang="zh-CN"/>
          </a:p>
        </p:txBody>
      </p:sp>
    </p:spTree>
    <p:extLst>
      <p:ext uri="{BB962C8B-B14F-4D97-AF65-F5344CB8AC3E}">
        <p14:creationId xmlns:p14="http://schemas.microsoft.com/office/powerpoint/2010/main" val="80489925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with photo">
    <p:spTree>
      <p:nvGrpSpPr>
        <p:cNvPr id="1" name=""/>
        <p:cNvGrpSpPr/>
        <p:nvPr/>
      </p:nvGrpSpPr>
      <p:grpSpPr>
        <a:xfrm>
          <a:off x="0" y="0"/>
          <a:ext cx="0" cy="0"/>
          <a:chOff x="0" y="0"/>
          <a:chExt cx="0" cy="0"/>
        </a:xfrm>
      </p:grpSpPr>
      <p:sp>
        <p:nvSpPr>
          <p:cNvPr id="50" name="Picture Placeholder 3"/>
          <p:cNvSpPr>
            <a:spLocks noGrp="1"/>
          </p:cNvSpPr>
          <p:nvPr>
            <p:ph type="pic" sz="quarter" idx="13"/>
          </p:nvPr>
        </p:nvSpPr>
        <p:spPr>
          <a:xfrm>
            <a:off x="5314458" y="3906439"/>
            <a:ext cx="2447926" cy="2447926"/>
          </a:xfrm>
          <a:prstGeom prst="rect">
            <a:avLst/>
          </a:prstGeom>
        </p:spPr>
        <p:txBody>
          <a:bodyPr lIns="91439" tIns="45719" rIns="91439" bIns="45719"/>
          <a:lstStyle/>
          <a:p>
            <a:pPr lvl="0"/>
            <a:endParaRPr noProof="0">
              <a:sym typeface="Open Sans"/>
            </a:endParaRPr>
          </a:p>
        </p:txBody>
      </p:sp>
      <p:sp>
        <p:nvSpPr>
          <p:cNvPr id="51" name="Picture Placeholder 3"/>
          <p:cNvSpPr>
            <a:spLocks noGrp="1"/>
          </p:cNvSpPr>
          <p:nvPr>
            <p:ph type="pic" sz="quarter" idx="14"/>
          </p:nvPr>
        </p:nvSpPr>
        <p:spPr>
          <a:xfrm>
            <a:off x="8265993" y="3906439"/>
            <a:ext cx="2447926" cy="2447926"/>
          </a:xfrm>
          <a:prstGeom prst="rect">
            <a:avLst/>
          </a:prstGeom>
        </p:spPr>
        <p:txBody>
          <a:bodyPr lIns="91439" tIns="45719" rIns="91439" bIns="45719"/>
          <a:lstStyle/>
          <a:p>
            <a:pPr lvl="0"/>
            <a:endParaRPr noProof="0">
              <a:sym typeface="Open Sans"/>
            </a:endParaRPr>
          </a:p>
        </p:txBody>
      </p:sp>
      <p:sp>
        <p:nvSpPr>
          <p:cNvPr id="52" name="Picture Placeholder 3"/>
          <p:cNvSpPr>
            <a:spLocks noGrp="1"/>
          </p:cNvSpPr>
          <p:nvPr>
            <p:ph type="pic" sz="quarter" idx="15"/>
          </p:nvPr>
        </p:nvSpPr>
        <p:spPr>
          <a:xfrm>
            <a:off x="11183887" y="3906439"/>
            <a:ext cx="2447926" cy="2447926"/>
          </a:xfrm>
          <a:prstGeom prst="rect">
            <a:avLst/>
          </a:prstGeom>
        </p:spPr>
        <p:txBody>
          <a:bodyPr lIns="91439" tIns="45719" rIns="91439" bIns="45719"/>
          <a:lstStyle/>
          <a:p>
            <a:pPr lvl="0"/>
            <a:endParaRPr noProof="0">
              <a:sym typeface="Open Sans"/>
            </a:endParaRPr>
          </a:p>
        </p:txBody>
      </p:sp>
      <p:sp>
        <p:nvSpPr>
          <p:cNvPr id="53" name="Picture Placeholder 3"/>
          <p:cNvSpPr>
            <a:spLocks noGrp="1"/>
          </p:cNvSpPr>
          <p:nvPr>
            <p:ph type="pic" sz="quarter" idx="16"/>
          </p:nvPr>
        </p:nvSpPr>
        <p:spPr>
          <a:xfrm>
            <a:off x="14135422" y="3906439"/>
            <a:ext cx="2447926" cy="2447926"/>
          </a:xfrm>
          <a:prstGeom prst="rect">
            <a:avLst/>
          </a:prstGeom>
        </p:spPr>
        <p:txBody>
          <a:bodyPr lIns="91439" tIns="45719" rIns="91439" bIns="45719"/>
          <a:lstStyle/>
          <a:p>
            <a:pPr lvl="0"/>
            <a:endParaRPr noProof="0">
              <a:sym typeface="Open Sans"/>
            </a:endParaRPr>
          </a:p>
        </p:txBody>
      </p:sp>
      <p:sp>
        <p:nvSpPr>
          <p:cNvPr id="54" name="Picture Placeholder 3"/>
          <p:cNvSpPr>
            <a:spLocks noGrp="1"/>
          </p:cNvSpPr>
          <p:nvPr>
            <p:ph type="pic" sz="quarter" idx="17"/>
          </p:nvPr>
        </p:nvSpPr>
        <p:spPr>
          <a:xfrm>
            <a:off x="17086958" y="3906439"/>
            <a:ext cx="2447926" cy="2447926"/>
          </a:xfrm>
          <a:prstGeom prst="rect">
            <a:avLst/>
          </a:prstGeom>
        </p:spPr>
        <p:txBody>
          <a:bodyPr lIns="91439" tIns="45719" rIns="91439" bIns="45719"/>
          <a:lstStyle/>
          <a:p>
            <a:pPr lvl="0"/>
            <a:endParaRPr noProof="0">
              <a:sym typeface="Open Sans"/>
            </a:endParaRPr>
          </a:p>
        </p:txBody>
      </p:sp>
      <p:sp>
        <p:nvSpPr>
          <p:cNvPr id="55" name="Picture Placeholder 3"/>
          <p:cNvSpPr>
            <a:spLocks noGrp="1"/>
          </p:cNvSpPr>
          <p:nvPr>
            <p:ph type="pic" sz="quarter" idx="18"/>
          </p:nvPr>
        </p:nvSpPr>
        <p:spPr>
          <a:xfrm>
            <a:off x="5314458" y="6858000"/>
            <a:ext cx="2447926" cy="2447925"/>
          </a:xfrm>
          <a:prstGeom prst="rect">
            <a:avLst/>
          </a:prstGeom>
        </p:spPr>
        <p:txBody>
          <a:bodyPr lIns="91439" tIns="45719" rIns="91439" bIns="45719"/>
          <a:lstStyle/>
          <a:p>
            <a:pPr lvl="0"/>
            <a:endParaRPr noProof="0">
              <a:sym typeface="Open Sans"/>
            </a:endParaRPr>
          </a:p>
        </p:txBody>
      </p:sp>
      <p:sp>
        <p:nvSpPr>
          <p:cNvPr id="56" name="Picture Placeholder 3"/>
          <p:cNvSpPr>
            <a:spLocks noGrp="1"/>
          </p:cNvSpPr>
          <p:nvPr>
            <p:ph type="pic" sz="quarter" idx="19"/>
          </p:nvPr>
        </p:nvSpPr>
        <p:spPr>
          <a:xfrm>
            <a:off x="8265993" y="6858000"/>
            <a:ext cx="2447926" cy="2447925"/>
          </a:xfrm>
          <a:prstGeom prst="rect">
            <a:avLst/>
          </a:prstGeom>
        </p:spPr>
        <p:txBody>
          <a:bodyPr lIns="91439" tIns="45719" rIns="91439" bIns="45719"/>
          <a:lstStyle/>
          <a:p>
            <a:pPr lvl="0"/>
            <a:endParaRPr noProof="0">
              <a:sym typeface="Open Sans"/>
            </a:endParaRPr>
          </a:p>
        </p:txBody>
      </p:sp>
      <p:sp>
        <p:nvSpPr>
          <p:cNvPr id="57" name="Picture Placeholder 3"/>
          <p:cNvSpPr>
            <a:spLocks noGrp="1"/>
          </p:cNvSpPr>
          <p:nvPr>
            <p:ph type="pic" sz="quarter" idx="20"/>
          </p:nvPr>
        </p:nvSpPr>
        <p:spPr>
          <a:xfrm>
            <a:off x="11183887" y="6858000"/>
            <a:ext cx="2447926" cy="2447925"/>
          </a:xfrm>
          <a:prstGeom prst="rect">
            <a:avLst/>
          </a:prstGeom>
        </p:spPr>
        <p:txBody>
          <a:bodyPr lIns="91439" tIns="45719" rIns="91439" bIns="45719"/>
          <a:lstStyle/>
          <a:p>
            <a:pPr lvl="0"/>
            <a:endParaRPr noProof="0">
              <a:sym typeface="Open Sans"/>
            </a:endParaRPr>
          </a:p>
        </p:txBody>
      </p:sp>
      <p:sp>
        <p:nvSpPr>
          <p:cNvPr id="58" name="Picture Placeholder 3"/>
          <p:cNvSpPr>
            <a:spLocks noGrp="1"/>
          </p:cNvSpPr>
          <p:nvPr>
            <p:ph type="pic" sz="quarter" idx="21"/>
          </p:nvPr>
        </p:nvSpPr>
        <p:spPr>
          <a:xfrm>
            <a:off x="14135422" y="6858000"/>
            <a:ext cx="2447926" cy="2447925"/>
          </a:xfrm>
          <a:prstGeom prst="rect">
            <a:avLst/>
          </a:prstGeom>
        </p:spPr>
        <p:txBody>
          <a:bodyPr lIns="91439" tIns="45719" rIns="91439" bIns="45719"/>
          <a:lstStyle/>
          <a:p>
            <a:pPr lvl="0"/>
            <a:endParaRPr noProof="0">
              <a:sym typeface="Open Sans"/>
            </a:endParaRPr>
          </a:p>
        </p:txBody>
      </p:sp>
      <p:sp>
        <p:nvSpPr>
          <p:cNvPr id="59" name="Picture Placeholder 3"/>
          <p:cNvSpPr>
            <a:spLocks noGrp="1"/>
          </p:cNvSpPr>
          <p:nvPr>
            <p:ph type="pic" sz="quarter" idx="22"/>
          </p:nvPr>
        </p:nvSpPr>
        <p:spPr>
          <a:xfrm>
            <a:off x="17086958" y="6858000"/>
            <a:ext cx="2447926" cy="2447925"/>
          </a:xfrm>
          <a:prstGeom prst="rect">
            <a:avLst/>
          </a:prstGeom>
        </p:spPr>
        <p:txBody>
          <a:bodyPr lIns="91439" tIns="45719" rIns="91439" bIns="45719"/>
          <a:lstStyle/>
          <a:p>
            <a:pPr lvl="0"/>
            <a:endParaRPr noProof="0">
              <a:sym typeface="Open Sans"/>
            </a:endParaRPr>
          </a:p>
        </p:txBody>
      </p:sp>
      <p:sp>
        <p:nvSpPr>
          <p:cNvPr id="12" name="Номер слайда"/>
          <p:cNvSpPr txBox="1">
            <a:spLocks noGrp="1" noChangeArrowheads="1"/>
          </p:cNvSpPr>
          <p:nvPr>
            <p:ph type="sldNum" sz="quarter" idx="23"/>
          </p:nvPr>
        </p:nvSpPr>
        <p:spPr/>
        <p:txBody>
          <a:bodyPr/>
          <a:lstStyle>
            <a:lvl1pPr>
              <a:defRPr sz="3000" b="1"/>
            </a:lvl1pPr>
          </a:lstStyle>
          <a:p>
            <a:fld id="{CBA468D7-9448-4370-87E5-8576044AB11B}" type="slidenum">
              <a:rPr lang="zh-CN" altLang="zh-CN"/>
              <a:pPr/>
              <a:t>‹#›</a:t>
            </a:fld>
            <a:endParaRPr lang="zh-CN" altLang="zh-CN"/>
          </a:p>
        </p:txBody>
      </p:sp>
    </p:spTree>
    <p:extLst>
      <p:ext uri="{BB962C8B-B14F-4D97-AF65-F5344CB8AC3E}">
        <p14:creationId xmlns:p14="http://schemas.microsoft.com/office/powerpoint/2010/main" val="273492086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2" name="Номер слайда"/>
          <p:cNvSpPr txBox="1">
            <a:spLocks noGrp="1" noChangeArrowheads="1"/>
          </p:cNvSpPr>
          <p:nvPr>
            <p:ph type="sldNum" sz="quarter" idx="10"/>
          </p:nvPr>
        </p:nvSpPr>
        <p:spPr/>
        <p:txBody>
          <a:bodyPr/>
          <a:lstStyle>
            <a:lvl1pPr>
              <a:defRPr sz="3000" b="1"/>
            </a:lvl1pPr>
          </a:lstStyle>
          <a:p>
            <a:fld id="{42141B35-D99C-48EA-9B79-2DD4378C6B84}" type="slidenum">
              <a:rPr lang="ru-RU" altLang="ru-RU"/>
              <a:pPr/>
              <a:t>‹#›</a:t>
            </a:fld>
            <a:endParaRPr lang="ru-RU" altLang="ru-RU"/>
          </a:p>
        </p:txBody>
      </p:sp>
    </p:spTree>
    <p:extLst>
      <p:ext uri="{BB962C8B-B14F-4D97-AF65-F5344CB8AC3E}">
        <p14:creationId xmlns:p14="http://schemas.microsoft.com/office/powerpoint/2010/main" val="16843775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ED1DA8B4-527E-4D06-96A3-0A2A3C018325}" type="slidenum">
              <a:rPr lang="ru-RU" altLang="ru-RU"/>
              <a:pPr/>
              <a:t>‹#›</a:t>
            </a:fld>
            <a:endParaRPr lang="ru-RU" altLang="ru-RU"/>
          </a:p>
        </p:txBody>
      </p:sp>
    </p:spTree>
    <p:extLst>
      <p:ext uri="{BB962C8B-B14F-4D97-AF65-F5344CB8AC3E}">
        <p14:creationId xmlns:p14="http://schemas.microsoft.com/office/powerpoint/2010/main" val="23678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p:cNvSpPr>
          <p:nvPr>
            <p:ph type="sldNum" sz="quarter" idx="10"/>
          </p:nvPr>
        </p:nvSpPr>
        <p:spPr>
          <a:ln/>
        </p:spPr>
        <p:txBody>
          <a:bodyPr/>
          <a:lstStyle>
            <a:lvl1pPr>
              <a:defRPr/>
            </a:lvl1pPr>
          </a:lstStyle>
          <a:p>
            <a:fld id="{3B399037-0954-49ED-9146-4EB974F64D8C}" type="slidenum">
              <a:rPr lang="ru-RU" altLang="ru-RU"/>
              <a:pPr/>
              <a:t>‹#›</a:t>
            </a:fld>
            <a:endParaRPr lang="ru-RU" altLang="ru-RU"/>
          </a:p>
        </p:txBody>
      </p:sp>
    </p:spTree>
    <p:extLst>
      <p:ext uri="{BB962C8B-B14F-4D97-AF65-F5344CB8AC3E}">
        <p14:creationId xmlns:p14="http://schemas.microsoft.com/office/powerpoint/2010/main" val="309481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89100" y="3149600"/>
            <a:ext cx="10426700" cy="929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149600"/>
            <a:ext cx="10426700" cy="929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a:ln/>
        </p:spPr>
        <p:txBody>
          <a:bodyPr/>
          <a:lstStyle>
            <a:lvl1pPr>
              <a:defRPr/>
            </a:lvl1pPr>
          </a:lstStyle>
          <a:p>
            <a:fld id="{8A34E7B8-20CF-48AC-9F7E-A8FFDFC98FAF}" type="slidenum">
              <a:rPr lang="ru-RU" altLang="ru-RU"/>
              <a:pPr/>
              <a:t>‹#›</a:t>
            </a:fld>
            <a:endParaRPr lang="ru-RU" altLang="ru-RU"/>
          </a:p>
        </p:txBody>
      </p:sp>
    </p:spTree>
    <p:extLst>
      <p:ext uri="{BB962C8B-B14F-4D97-AF65-F5344CB8AC3E}">
        <p14:creationId xmlns:p14="http://schemas.microsoft.com/office/powerpoint/2010/main" val="118926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p:cNvSpPr>
          <p:nvPr>
            <p:ph type="sldNum" sz="quarter" idx="10"/>
          </p:nvPr>
        </p:nvSpPr>
        <p:spPr>
          <a:ln/>
        </p:spPr>
        <p:txBody>
          <a:bodyPr/>
          <a:lstStyle>
            <a:lvl1pPr>
              <a:defRPr/>
            </a:lvl1pPr>
          </a:lstStyle>
          <a:p>
            <a:fld id="{D3ABC8B1-F385-44C4-9D95-564CC59F54CE}" type="slidenum">
              <a:rPr lang="ru-RU" altLang="ru-RU"/>
              <a:pPr/>
              <a:t>‹#›</a:t>
            </a:fld>
            <a:endParaRPr lang="ru-RU" altLang="ru-RU"/>
          </a:p>
        </p:txBody>
      </p:sp>
    </p:spTree>
    <p:extLst>
      <p:ext uri="{BB962C8B-B14F-4D97-AF65-F5344CB8AC3E}">
        <p14:creationId xmlns:p14="http://schemas.microsoft.com/office/powerpoint/2010/main" val="331226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p:cNvSpPr>
          <p:nvPr>
            <p:ph type="sldNum" sz="quarter" idx="10"/>
          </p:nvPr>
        </p:nvSpPr>
        <p:spPr>
          <a:ln/>
        </p:spPr>
        <p:txBody>
          <a:bodyPr/>
          <a:lstStyle>
            <a:lvl1pPr>
              <a:defRPr/>
            </a:lvl1pPr>
          </a:lstStyle>
          <a:p>
            <a:fld id="{6B62BD6F-0F2D-494F-BB43-B443788A3166}" type="slidenum">
              <a:rPr lang="ru-RU" altLang="ru-RU"/>
              <a:pPr/>
              <a:t>‹#›</a:t>
            </a:fld>
            <a:endParaRPr lang="ru-RU" altLang="ru-RU"/>
          </a:p>
        </p:txBody>
      </p:sp>
    </p:spTree>
    <p:extLst>
      <p:ext uri="{BB962C8B-B14F-4D97-AF65-F5344CB8AC3E}">
        <p14:creationId xmlns:p14="http://schemas.microsoft.com/office/powerpoint/2010/main" val="272758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fld id="{BBC72338-E671-4737-AA19-5A33918B37B8}" type="slidenum">
              <a:rPr lang="ru-RU" altLang="ru-RU"/>
              <a:pPr/>
              <a:t>‹#›</a:t>
            </a:fld>
            <a:endParaRPr lang="ru-RU" altLang="ru-RU"/>
          </a:p>
        </p:txBody>
      </p:sp>
    </p:spTree>
    <p:extLst>
      <p:ext uri="{BB962C8B-B14F-4D97-AF65-F5344CB8AC3E}">
        <p14:creationId xmlns:p14="http://schemas.microsoft.com/office/powerpoint/2010/main" val="361185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fld id="{BC1692E1-3D0F-4BDE-8492-7B9D2CED5230}" type="slidenum">
              <a:rPr lang="ru-RU" altLang="ru-RU"/>
              <a:pPr/>
              <a:t>‹#›</a:t>
            </a:fld>
            <a:endParaRPr lang="ru-RU" altLang="ru-RU"/>
          </a:p>
        </p:txBody>
      </p:sp>
    </p:spTree>
    <p:extLst>
      <p:ext uri="{BB962C8B-B14F-4D97-AF65-F5344CB8AC3E}">
        <p14:creationId xmlns:p14="http://schemas.microsoft.com/office/powerpoint/2010/main" val="353015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fld id="{B0F00280-AEBE-4AA1-A4BD-667BCA89FF31}" type="slidenum">
              <a:rPr lang="ru-RU" altLang="ru-RU"/>
              <a:pPr/>
              <a:t>‹#›</a:t>
            </a:fld>
            <a:endParaRPr lang="ru-RU" altLang="ru-RU"/>
          </a:p>
        </p:txBody>
      </p:sp>
    </p:spTree>
    <p:extLst>
      <p:ext uri="{BB962C8B-B14F-4D97-AF65-F5344CB8AC3E}">
        <p14:creationId xmlns:p14="http://schemas.microsoft.com/office/powerpoint/2010/main" val="6218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689100" y="355600"/>
            <a:ext cx="210058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x-none" altLang="x-none">
                <a:sym typeface="Helvetica Neue Medium" charset="0"/>
              </a:rPr>
              <a:t>Click to edit Master title style</a:t>
            </a:r>
          </a:p>
        </p:txBody>
      </p:sp>
      <p:sp>
        <p:nvSpPr>
          <p:cNvPr id="1026" name="Rectangle 2"/>
          <p:cNvSpPr>
            <a:spLocks noGrp="1"/>
          </p:cNvSpPr>
          <p:nvPr>
            <p:ph type="body" idx="1"/>
          </p:nvPr>
        </p:nvSpPr>
        <p:spPr bwMode="auto">
          <a:xfrm>
            <a:off x="1689100" y="3149600"/>
            <a:ext cx="21005800" cy="929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x-none" altLang="x-none">
                <a:sym typeface="Helvetica Neue" charset="0"/>
              </a:rPr>
              <a:t>Click to edit Master text styles</a:t>
            </a:r>
          </a:p>
          <a:p>
            <a:pPr lvl="1"/>
            <a:r>
              <a:rPr lang="x-none" altLang="x-none">
                <a:sym typeface="Helvetica Neue" charset="0"/>
              </a:rPr>
              <a:t>Second level</a:t>
            </a:r>
          </a:p>
          <a:p>
            <a:pPr lvl="2"/>
            <a:r>
              <a:rPr lang="x-none" altLang="x-none">
                <a:sym typeface="Helvetica Neue" charset="0"/>
              </a:rPr>
              <a:t>Third level</a:t>
            </a:r>
          </a:p>
          <a:p>
            <a:pPr lvl="3"/>
            <a:r>
              <a:rPr lang="x-none" altLang="x-none">
                <a:sym typeface="Helvetica Neue" charset="0"/>
              </a:rPr>
              <a:t>Fourth level</a:t>
            </a:r>
          </a:p>
          <a:p>
            <a:pPr lvl="4"/>
            <a:r>
              <a:rPr lang="x-none" altLang="x-none">
                <a:sym typeface="Helvetica Neue" charset="0"/>
              </a:rPr>
              <a:t>Fifth level</a:t>
            </a:r>
          </a:p>
        </p:txBody>
      </p:sp>
      <p:sp>
        <p:nvSpPr>
          <p:cNvPr id="1027" name="Rectangle 3"/>
          <p:cNvSpPr>
            <a:spLocks noGrp="1"/>
          </p:cNvSpPr>
          <p:nvPr>
            <p:ph type="sldNum" sz="quarter" idx="2"/>
          </p:nvPr>
        </p:nvSpPr>
        <p:spPr bwMode="auto">
          <a:xfrm>
            <a:off x="11958638" y="13081000"/>
            <a:ext cx="4524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none" lIns="50800" tIns="50800" rIns="50800" bIns="50800" numCol="1" anchor="t" anchorCtr="0" compatLnSpc="1">
            <a:prstTxWarp prst="textNoShape">
              <a:avLst/>
            </a:prstTxWarp>
          </a:bodyPr>
          <a:lstStyle>
            <a:lvl1pPr algn="ctr" eaLnBrk="1">
              <a:defRPr sz="2400" b="0">
                <a:latin typeface="Helvetica Neue Light" charset="0"/>
                <a:ea typeface="Helvetica Neue Light" charset="0"/>
                <a:cs typeface="Helvetica Neue Light" charset="0"/>
                <a:sym typeface="Helvetica Neue Light" charset="0"/>
              </a:defRPr>
            </a:lvl1pPr>
          </a:lstStyle>
          <a:p>
            <a:fld id="{6F08D04E-0CCB-4D89-AFD8-AA48B12CEBE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5" r:id="rId12"/>
  </p:sldLayoutIdLst>
  <p:hf hdr="0" ftr="0" dt="0"/>
  <p:txStyles>
    <p:titleStyle>
      <a:lvl1pPr algn="ctr" defTabSz="825500" rtl="0" eaLnBrk="0" fontAlgn="base" hangingPunct="0">
        <a:spcBef>
          <a:spcPct val="0"/>
        </a:spcBef>
        <a:spcAft>
          <a:spcPct val="0"/>
        </a:spcAft>
        <a:defRPr sz="11200" kern="1200">
          <a:solidFill>
            <a:srgbClr val="000000"/>
          </a:solidFill>
          <a:latin typeface="+mj-lt"/>
          <a:ea typeface="+mj-ea"/>
          <a:cs typeface="+mj-cs"/>
          <a:sym typeface="Helvetica Neue Medium" charset="0"/>
        </a:defRPr>
      </a:lvl1pPr>
      <a:lvl2pPr algn="ctr" defTabSz="825500" rtl="0" eaLnBrk="0" fontAlgn="base" hangingPunct="0">
        <a:spcBef>
          <a:spcPct val="0"/>
        </a:spcBef>
        <a:spcAft>
          <a:spcPct val="0"/>
        </a:spcAft>
        <a:defRPr sz="11200">
          <a:solidFill>
            <a:srgbClr val="000000"/>
          </a:solidFill>
          <a:latin typeface="Helvetica Neue Medium" charset="0"/>
          <a:ea typeface="Helvetica Neue Medium" charset="0"/>
          <a:cs typeface="Helvetica Neue Medium" charset="0"/>
          <a:sym typeface="Helvetica Neue Medium" charset="0"/>
        </a:defRPr>
      </a:lvl2pPr>
      <a:lvl3pPr algn="ctr" defTabSz="825500" rtl="0" eaLnBrk="0" fontAlgn="base" hangingPunct="0">
        <a:spcBef>
          <a:spcPct val="0"/>
        </a:spcBef>
        <a:spcAft>
          <a:spcPct val="0"/>
        </a:spcAft>
        <a:defRPr sz="11200">
          <a:solidFill>
            <a:srgbClr val="000000"/>
          </a:solidFill>
          <a:latin typeface="Helvetica Neue Medium" charset="0"/>
          <a:ea typeface="Helvetica Neue Medium" charset="0"/>
          <a:cs typeface="Helvetica Neue Medium" charset="0"/>
          <a:sym typeface="Helvetica Neue Medium" charset="0"/>
        </a:defRPr>
      </a:lvl3pPr>
      <a:lvl4pPr algn="ctr" defTabSz="825500" rtl="0" eaLnBrk="0" fontAlgn="base" hangingPunct="0">
        <a:spcBef>
          <a:spcPct val="0"/>
        </a:spcBef>
        <a:spcAft>
          <a:spcPct val="0"/>
        </a:spcAft>
        <a:defRPr sz="11200">
          <a:solidFill>
            <a:srgbClr val="000000"/>
          </a:solidFill>
          <a:latin typeface="Helvetica Neue Medium" charset="0"/>
          <a:ea typeface="Helvetica Neue Medium" charset="0"/>
          <a:cs typeface="Helvetica Neue Medium" charset="0"/>
          <a:sym typeface="Helvetica Neue Medium" charset="0"/>
        </a:defRPr>
      </a:lvl4pPr>
      <a:lvl5pPr algn="ctr" defTabSz="825500" rtl="0" eaLnBrk="0" fontAlgn="base" hangingPunct="0">
        <a:spcBef>
          <a:spcPct val="0"/>
        </a:spcBef>
        <a:spcAft>
          <a:spcPct val="0"/>
        </a:spcAft>
        <a:defRPr sz="11200">
          <a:solidFill>
            <a:srgbClr val="000000"/>
          </a:solidFill>
          <a:latin typeface="Helvetica Neue Medium" charset="0"/>
          <a:ea typeface="Helvetica Neue Medium" charset="0"/>
          <a:cs typeface="Helvetica Neue Medium" charset="0"/>
          <a:sym typeface="Helvetica Neue Medium" charset="0"/>
        </a:defRPr>
      </a:lvl5pPr>
      <a:lvl6pPr marL="457200" algn="ctr" defTabSz="825500" rtl="0" fontAlgn="base" hangingPunct="0">
        <a:spcBef>
          <a:spcPct val="0"/>
        </a:spcBef>
        <a:spcAft>
          <a:spcPct val="0"/>
        </a:spcAft>
        <a:defRPr sz="11200">
          <a:solidFill>
            <a:srgbClr val="000000"/>
          </a:solidFill>
          <a:latin typeface="Helvetica Neue Medium" charset="0"/>
          <a:ea typeface="Helvetica Neue Medium" charset="0"/>
          <a:cs typeface="Helvetica Neue Medium" charset="0"/>
          <a:sym typeface="Helvetica Neue Medium" charset="0"/>
        </a:defRPr>
      </a:lvl6pPr>
      <a:lvl7pPr marL="914400" algn="ctr" defTabSz="825500" rtl="0" fontAlgn="base" hangingPunct="0">
        <a:spcBef>
          <a:spcPct val="0"/>
        </a:spcBef>
        <a:spcAft>
          <a:spcPct val="0"/>
        </a:spcAft>
        <a:defRPr sz="11200">
          <a:solidFill>
            <a:srgbClr val="000000"/>
          </a:solidFill>
          <a:latin typeface="Helvetica Neue Medium" charset="0"/>
          <a:ea typeface="Helvetica Neue Medium" charset="0"/>
          <a:cs typeface="Helvetica Neue Medium" charset="0"/>
          <a:sym typeface="Helvetica Neue Medium" charset="0"/>
        </a:defRPr>
      </a:lvl7pPr>
      <a:lvl8pPr marL="1371600" algn="ctr" defTabSz="825500" rtl="0" fontAlgn="base" hangingPunct="0">
        <a:spcBef>
          <a:spcPct val="0"/>
        </a:spcBef>
        <a:spcAft>
          <a:spcPct val="0"/>
        </a:spcAft>
        <a:defRPr sz="11200">
          <a:solidFill>
            <a:srgbClr val="000000"/>
          </a:solidFill>
          <a:latin typeface="Helvetica Neue Medium" charset="0"/>
          <a:ea typeface="Helvetica Neue Medium" charset="0"/>
          <a:cs typeface="Helvetica Neue Medium" charset="0"/>
          <a:sym typeface="Helvetica Neue Medium" charset="0"/>
        </a:defRPr>
      </a:lvl8pPr>
      <a:lvl9pPr marL="1828800" algn="ctr" defTabSz="825500" rtl="0" fontAlgn="base" hangingPunct="0">
        <a:spcBef>
          <a:spcPct val="0"/>
        </a:spcBef>
        <a:spcAft>
          <a:spcPct val="0"/>
        </a:spcAft>
        <a:defRPr sz="11200">
          <a:solidFill>
            <a:srgbClr val="000000"/>
          </a:solidFill>
          <a:latin typeface="Helvetica Neue Medium" charset="0"/>
          <a:ea typeface="Helvetica Neue Medium" charset="0"/>
          <a:cs typeface="Helvetica Neue Medium" charset="0"/>
          <a:sym typeface="Helvetica Neue Medium" charset="0"/>
        </a:defRPr>
      </a:lvl9pPr>
    </p:titleStyle>
    <p:bodyStyle>
      <a:lvl1pPr marL="63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Текст заголовка"/>
          <p:cNvSpPr txBox="1">
            <a:spLocks noGrp="1" noChangeArrowheads="1"/>
          </p:cNvSpPr>
          <p:nvPr>
            <p:ph type="title"/>
          </p:nvPr>
        </p:nvSpPr>
        <p:spPr bwMode="auto">
          <a:xfrm>
            <a:off x="1219200" y="549275"/>
            <a:ext cx="219456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8100" tIns="38100" rIns="38100" bIns="38100" numCol="1" anchor="t" anchorCtr="0" compatLnSpc="1">
            <a:prstTxWarp prst="textNoShape">
              <a:avLst/>
            </a:prstTxWarp>
          </a:bodyPr>
          <a:lstStyle/>
          <a:p>
            <a:pPr lvl="0"/>
            <a:r>
              <a:rPr lang="zh-CN" altLang="zh-CN">
                <a:sym typeface="Open Sans Semibold" pitchFamily="34" charset="0"/>
              </a:rPr>
              <a:t>Текст заголовка</a:t>
            </a:r>
          </a:p>
        </p:txBody>
      </p:sp>
      <p:sp>
        <p:nvSpPr>
          <p:cNvPr id="2051" name="Уровень текста 1…"/>
          <p:cNvSpPr txBox="1">
            <a:spLocks noGrp="1" noChangeArrowheads="1"/>
          </p:cNvSpPr>
          <p:nvPr>
            <p:ph type="body" idx="1"/>
          </p:nvPr>
        </p:nvSpPr>
        <p:spPr bwMode="auto">
          <a:xfrm>
            <a:off x="1219200" y="3200400"/>
            <a:ext cx="21945600" cy="105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8100" tIns="38100" rIns="38100" bIns="38100" numCol="1" anchor="t" anchorCtr="0" compatLnSpc="1">
            <a:prstTxWarp prst="textNoShape">
              <a:avLst/>
            </a:prstTxWarp>
          </a:bodyPr>
          <a:lstStyle/>
          <a:p>
            <a:pPr lvl="0"/>
            <a:r>
              <a:rPr lang="zh-CN" altLang="zh-CN">
                <a:sym typeface="Open Sans" pitchFamily="34" charset="0"/>
              </a:rPr>
              <a:t>Уровень текста 1</a:t>
            </a:r>
          </a:p>
          <a:p>
            <a:pPr lvl="1"/>
            <a:r>
              <a:rPr lang="zh-CN" altLang="zh-CN">
                <a:sym typeface="Open Sans" pitchFamily="34" charset="0"/>
              </a:rPr>
              <a:t>Уровень текста 2</a:t>
            </a:r>
          </a:p>
          <a:p>
            <a:pPr lvl="2"/>
            <a:r>
              <a:rPr lang="zh-CN" altLang="zh-CN">
                <a:sym typeface="Open Sans" pitchFamily="34" charset="0"/>
              </a:rPr>
              <a:t>Уровень текста 3</a:t>
            </a:r>
          </a:p>
          <a:p>
            <a:pPr lvl="3"/>
            <a:r>
              <a:rPr lang="zh-CN" altLang="zh-CN">
                <a:sym typeface="Open Sans" pitchFamily="34" charset="0"/>
              </a:rPr>
              <a:t>Уровень текста 4</a:t>
            </a:r>
          </a:p>
          <a:p>
            <a:pPr lvl="4"/>
            <a:r>
              <a:rPr lang="zh-CN" altLang="zh-CN">
                <a:sym typeface="Open Sans" pitchFamily="34" charset="0"/>
              </a:rPr>
              <a:t>Уровень текста 5</a:t>
            </a:r>
          </a:p>
        </p:txBody>
      </p:sp>
      <p:sp>
        <p:nvSpPr>
          <p:cNvPr id="1028" name="Номер слайда"/>
          <p:cNvSpPr txBox="1">
            <a:spLocks noGrp="1" noChangeArrowheads="1"/>
          </p:cNvSpPr>
          <p:nvPr>
            <p:ph type="sldNum" sz="quarter" idx="2"/>
          </p:nvPr>
        </p:nvSpPr>
        <p:spPr bwMode="auto">
          <a:xfrm>
            <a:off x="22804438" y="12496800"/>
            <a:ext cx="3778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lvl1pPr algn="ctr" eaLnBrk="1">
              <a:defRPr sz="2000" b="0">
                <a:solidFill>
                  <a:srgbClr val="30C2EB"/>
                </a:solidFill>
                <a:latin typeface="Open Sans" pitchFamily="34" charset="0"/>
                <a:ea typeface="宋体" panose="02010600030101010101" pitchFamily="2" charset="-122"/>
                <a:cs typeface="Arial" panose="020B0604020202020204" pitchFamily="34" charset="0"/>
                <a:sym typeface="Open Sans" pitchFamily="34" charset="0"/>
              </a:defRPr>
            </a:lvl1pPr>
          </a:lstStyle>
          <a:p>
            <a:fld id="{6806F763-29A7-44F2-BB67-33B7FE40D5CD}" type="slidenum">
              <a:rPr lang="zh-CN" altLang="zh-CN"/>
              <a:pPr/>
              <a:t>‹#›</a:t>
            </a:fld>
            <a:endParaRPr lang="zh-CN" altLang="zh-CN"/>
          </a:p>
        </p:txBody>
      </p:sp>
    </p:spTree>
  </p:cSld>
  <p:clrMap bg1="lt1" tx1="dk1" bg2="lt2" tx2="dk2" accent1="accent1" accent2="accent2" accent3="accent3" accent4="accent4" accent5="accent5" accent6="accent6" hlink="hlink" folHlink="folHlink"/>
  <p:sldLayoutIdLst>
    <p:sldLayoutId id="2147483681" r:id="rId1"/>
    <p:sldLayoutId id="2147483683" r:id="rId2"/>
  </p:sldLayoutIdLst>
  <p:transition spd="med"/>
  <p:hf hdr="0" ftr="0" dt="0"/>
  <p:txStyles>
    <p:titleStyle>
      <a:lvl1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1pPr>
      <a:lvl2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2pPr>
      <a:lvl3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3pPr>
      <a:lvl4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4pPr>
      <a:lvl5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5pPr>
      <a:lvl6pPr marL="0" marR="0" indent="457200" algn="l" defTabSz="825500" rtl="0" latinLnBrk="0">
        <a:lnSpc>
          <a:spcPct val="100000"/>
        </a:lnSpc>
        <a:spcBef>
          <a:spcPts val="0"/>
        </a:spcBef>
        <a:spcAft>
          <a:spcPts val="0"/>
        </a:spcAft>
        <a:buClrTx/>
        <a:buSzTx/>
        <a:buFontTx/>
        <a:buNone/>
        <a:tabLst/>
        <a:defRPr sz="10000" b="1" i="0" u="none" strike="noStrike" cap="none" spc="0" baseline="0">
          <a:ln>
            <a:noFill/>
          </a:ln>
          <a:solidFill>
            <a:srgbClr val="272D30"/>
          </a:solidFill>
          <a:uFillTx/>
          <a:latin typeface="Open Sans Semibold"/>
          <a:ea typeface="Open Sans Semibold"/>
          <a:cs typeface="Open Sans Semibold"/>
          <a:sym typeface="Open Sans Semibold"/>
        </a:defRPr>
      </a:lvl6pPr>
      <a:lvl7pPr marL="0" marR="0" indent="914400" algn="l" defTabSz="825500" rtl="0" latinLnBrk="0">
        <a:lnSpc>
          <a:spcPct val="100000"/>
        </a:lnSpc>
        <a:spcBef>
          <a:spcPts val="0"/>
        </a:spcBef>
        <a:spcAft>
          <a:spcPts val="0"/>
        </a:spcAft>
        <a:buClrTx/>
        <a:buSzTx/>
        <a:buFontTx/>
        <a:buNone/>
        <a:tabLst/>
        <a:defRPr sz="10000" b="1" i="0" u="none" strike="noStrike" cap="none" spc="0" baseline="0">
          <a:ln>
            <a:noFill/>
          </a:ln>
          <a:solidFill>
            <a:srgbClr val="272D30"/>
          </a:solidFill>
          <a:uFillTx/>
          <a:latin typeface="Open Sans Semibold"/>
          <a:ea typeface="Open Sans Semibold"/>
          <a:cs typeface="Open Sans Semibold"/>
          <a:sym typeface="Open Sans Semibold"/>
        </a:defRPr>
      </a:lvl7pPr>
      <a:lvl8pPr marL="0" marR="0" indent="1371600" algn="l" defTabSz="825500" rtl="0" latinLnBrk="0">
        <a:lnSpc>
          <a:spcPct val="100000"/>
        </a:lnSpc>
        <a:spcBef>
          <a:spcPts val="0"/>
        </a:spcBef>
        <a:spcAft>
          <a:spcPts val="0"/>
        </a:spcAft>
        <a:buClrTx/>
        <a:buSzTx/>
        <a:buFontTx/>
        <a:buNone/>
        <a:tabLst/>
        <a:defRPr sz="10000" b="1" i="0" u="none" strike="noStrike" cap="none" spc="0" baseline="0">
          <a:ln>
            <a:noFill/>
          </a:ln>
          <a:solidFill>
            <a:srgbClr val="272D30"/>
          </a:solidFill>
          <a:uFillTx/>
          <a:latin typeface="Open Sans Semibold"/>
          <a:ea typeface="Open Sans Semibold"/>
          <a:cs typeface="Open Sans Semibold"/>
          <a:sym typeface="Open Sans Semibold"/>
        </a:defRPr>
      </a:lvl8pPr>
      <a:lvl9pPr marL="0" marR="0" indent="1828800" algn="l" defTabSz="825500" rtl="0" latinLnBrk="0">
        <a:lnSpc>
          <a:spcPct val="100000"/>
        </a:lnSpc>
        <a:spcBef>
          <a:spcPts val="0"/>
        </a:spcBef>
        <a:spcAft>
          <a:spcPts val="0"/>
        </a:spcAft>
        <a:buClrTx/>
        <a:buSzTx/>
        <a:buFontTx/>
        <a:buNone/>
        <a:tabLst/>
        <a:defRPr sz="10000" b="1" i="0" u="none" strike="noStrike" cap="none" spc="0" baseline="0">
          <a:ln>
            <a:noFill/>
          </a:ln>
          <a:solidFill>
            <a:srgbClr val="272D30"/>
          </a:solidFill>
          <a:uFillTx/>
          <a:latin typeface="Open Sans Semibold"/>
          <a:ea typeface="Open Sans Semibold"/>
          <a:cs typeface="Open Sans Semibold"/>
          <a:sym typeface="Open Sans Semibold"/>
        </a:defRPr>
      </a:lvl9pPr>
    </p:titleStyle>
    <p:bodyStyle>
      <a:lvl1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1pPr>
      <a:lvl2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2pPr>
      <a:lvl3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3pPr>
      <a:lvl4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4pPr>
      <a:lvl5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5pPr>
      <a:lvl6pPr marL="2565400" marR="0" indent="-279400" algn="l" defTabSz="825500" rtl="0" latinLnBrk="0">
        <a:lnSpc>
          <a:spcPct val="150000"/>
        </a:lnSpc>
        <a:spcBef>
          <a:spcPts val="0"/>
        </a:spcBef>
        <a:spcAft>
          <a:spcPts val="0"/>
        </a:spcAft>
        <a:buClrTx/>
        <a:buSzPct val="100000"/>
        <a:buFontTx/>
        <a:buChar char="•"/>
        <a:tabLst/>
        <a:defRPr sz="2200" b="0" i="0" u="none" strike="noStrike" cap="none" spc="0" baseline="0">
          <a:ln>
            <a:noFill/>
          </a:ln>
          <a:solidFill>
            <a:srgbClr val="9B9A9C"/>
          </a:solidFill>
          <a:uFillTx/>
          <a:latin typeface="Open Sans"/>
          <a:ea typeface="Open Sans"/>
          <a:cs typeface="Open Sans"/>
          <a:sym typeface="Open Sans"/>
        </a:defRPr>
      </a:lvl6pPr>
      <a:lvl7pPr marL="3022600" marR="0" indent="-279400" algn="l" defTabSz="825500" rtl="0" latinLnBrk="0">
        <a:lnSpc>
          <a:spcPct val="150000"/>
        </a:lnSpc>
        <a:spcBef>
          <a:spcPts val="0"/>
        </a:spcBef>
        <a:spcAft>
          <a:spcPts val="0"/>
        </a:spcAft>
        <a:buClrTx/>
        <a:buSzPct val="100000"/>
        <a:buFontTx/>
        <a:buChar char="•"/>
        <a:tabLst/>
        <a:defRPr sz="2200" b="0" i="0" u="none" strike="noStrike" cap="none" spc="0" baseline="0">
          <a:ln>
            <a:noFill/>
          </a:ln>
          <a:solidFill>
            <a:srgbClr val="9B9A9C"/>
          </a:solidFill>
          <a:uFillTx/>
          <a:latin typeface="Open Sans"/>
          <a:ea typeface="Open Sans"/>
          <a:cs typeface="Open Sans"/>
          <a:sym typeface="Open Sans"/>
        </a:defRPr>
      </a:lvl7pPr>
      <a:lvl8pPr marL="3479800" marR="0" indent="-279400" algn="l" defTabSz="825500" rtl="0" latinLnBrk="0">
        <a:lnSpc>
          <a:spcPct val="150000"/>
        </a:lnSpc>
        <a:spcBef>
          <a:spcPts val="0"/>
        </a:spcBef>
        <a:spcAft>
          <a:spcPts val="0"/>
        </a:spcAft>
        <a:buClrTx/>
        <a:buSzPct val="100000"/>
        <a:buFontTx/>
        <a:buChar char="•"/>
        <a:tabLst/>
        <a:defRPr sz="2200" b="0" i="0" u="none" strike="noStrike" cap="none" spc="0" baseline="0">
          <a:ln>
            <a:noFill/>
          </a:ln>
          <a:solidFill>
            <a:srgbClr val="9B9A9C"/>
          </a:solidFill>
          <a:uFillTx/>
          <a:latin typeface="Open Sans"/>
          <a:ea typeface="Open Sans"/>
          <a:cs typeface="Open Sans"/>
          <a:sym typeface="Open Sans"/>
        </a:defRPr>
      </a:lvl8pPr>
      <a:lvl9pPr marL="3937000" marR="0" indent="-279400" algn="l" defTabSz="825500" rtl="0" latinLnBrk="0">
        <a:lnSpc>
          <a:spcPct val="150000"/>
        </a:lnSpc>
        <a:spcBef>
          <a:spcPts val="0"/>
        </a:spcBef>
        <a:spcAft>
          <a:spcPts val="0"/>
        </a:spcAft>
        <a:buClrTx/>
        <a:buSzPct val="100000"/>
        <a:buFontTx/>
        <a:buChar char="•"/>
        <a:tabLst/>
        <a:defRPr sz="2200" b="0" i="0" u="none" strike="noStrike" cap="none" spc="0" baseline="0">
          <a:ln>
            <a:noFill/>
          </a:ln>
          <a:solidFill>
            <a:srgbClr val="9B9A9C"/>
          </a:solidFill>
          <a:uFillTx/>
          <a:latin typeface="Open Sans"/>
          <a:ea typeface="Open Sans"/>
          <a:cs typeface="Open Sans"/>
          <a:sym typeface="Open Sans"/>
        </a:defRPr>
      </a:lvl9pPr>
    </p:bodyStyle>
    <p:otherStyle>
      <a:lvl1pPr marL="0" marR="0" indent="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1pPr>
      <a:lvl2pPr marL="0" marR="0" indent="2286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2pPr>
      <a:lvl3pPr marL="0" marR="0" indent="4572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3pPr>
      <a:lvl4pPr marL="0" marR="0" indent="6858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4pPr>
      <a:lvl5pPr marL="0" marR="0" indent="9144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5pPr>
      <a:lvl6pPr marL="0" marR="0" indent="22860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6pPr>
      <a:lvl7pPr marL="0" marR="0" indent="27432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7pPr>
      <a:lvl8pPr marL="0" marR="0" indent="32004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8pPr>
      <a:lvl9pPr marL="0" marR="0" indent="36576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Текст заголовка"/>
          <p:cNvSpPr txBox="1">
            <a:spLocks noGrp="1" noChangeArrowheads="1"/>
          </p:cNvSpPr>
          <p:nvPr>
            <p:ph type="title"/>
          </p:nvPr>
        </p:nvSpPr>
        <p:spPr bwMode="auto">
          <a:xfrm>
            <a:off x="1219200" y="549275"/>
            <a:ext cx="219456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8100" tIns="38100" rIns="38100" bIns="38100" numCol="1" anchor="t" anchorCtr="0" compatLnSpc="1">
            <a:prstTxWarp prst="textNoShape">
              <a:avLst/>
            </a:prstTxWarp>
          </a:bodyPr>
          <a:lstStyle/>
          <a:p>
            <a:pPr lvl="0"/>
            <a:r>
              <a:rPr lang="ru-RU" altLang="ru-RU">
                <a:sym typeface="Open Sans Semibold" pitchFamily="34" charset="0"/>
              </a:rPr>
              <a:t>Текст заголовка</a:t>
            </a:r>
          </a:p>
        </p:txBody>
      </p:sp>
      <p:sp>
        <p:nvSpPr>
          <p:cNvPr id="3075" name="Уровень текста 1…"/>
          <p:cNvSpPr txBox="1">
            <a:spLocks noGrp="1" noChangeArrowheads="1"/>
          </p:cNvSpPr>
          <p:nvPr>
            <p:ph type="body" idx="1"/>
          </p:nvPr>
        </p:nvSpPr>
        <p:spPr bwMode="auto">
          <a:xfrm>
            <a:off x="1219200" y="3200400"/>
            <a:ext cx="21945600" cy="105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8100" tIns="38100" rIns="38100" bIns="38100" numCol="1" anchor="t" anchorCtr="0" compatLnSpc="1">
            <a:prstTxWarp prst="textNoShape">
              <a:avLst/>
            </a:prstTxWarp>
          </a:bodyPr>
          <a:lstStyle/>
          <a:p>
            <a:pPr lvl="0"/>
            <a:r>
              <a:rPr lang="ru-RU" altLang="ru-RU">
                <a:sym typeface="Open Sans" pitchFamily="34" charset="0"/>
              </a:rPr>
              <a:t>Уровень текста 1</a:t>
            </a:r>
          </a:p>
          <a:p>
            <a:pPr lvl="1"/>
            <a:r>
              <a:rPr lang="ru-RU" altLang="ru-RU">
                <a:sym typeface="Open Sans" pitchFamily="34" charset="0"/>
              </a:rPr>
              <a:t>Уровень текста 2</a:t>
            </a:r>
          </a:p>
          <a:p>
            <a:pPr lvl="2"/>
            <a:r>
              <a:rPr lang="ru-RU" altLang="ru-RU">
                <a:sym typeface="Open Sans" pitchFamily="34" charset="0"/>
              </a:rPr>
              <a:t>Уровень текста 3</a:t>
            </a:r>
          </a:p>
          <a:p>
            <a:pPr lvl="3"/>
            <a:r>
              <a:rPr lang="ru-RU" altLang="ru-RU">
                <a:sym typeface="Open Sans" pitchFamily="34" charset="0"/>
              </a:rPr>
              <a:t>Уровень текста 4</a:t>
            </a:r>
          </a:p>
          <a:p>
            <a:pPr lvl="4"/>
            <a:r>
              <a:rPr lang="ru-RU" altLang="ru-RU">
                <a:sym typeface="Open Sans" pitchFamily="34" charset="0"/>
              </a:rPr>
              <a:t>Уровень текста 5</a:t>
            </a:r>
          </a:p>
        </p:txBody>
      </p:sp>
      <p:sp>
        <p:nvSpPr>
          <p:cNvPr id="1028" name="Номер слайда"/>
          <p:cNvSpPr txBox="1">
            <a:spLocks noGrp="1" noChangeArrowheads="1"/>
          </p:cNvSpPr>
          <p:nvPr>
            <p:ph type="sldNum" sz="quarter" idx="2"/>
          </p:nvPr>
        </p:nvSpPr>
        <p:spPr bwMode="auto">
          <a:xfrm>
            <a:off x="22804438" y="12496800"/>
            <a:ext cx="3778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lvl1pPr algn="ctr" eaLnBrk="1">
              <a:defRPr sz="2000" b="0">
                <a:solidFill>
                  <a:srgbClr val="30C2EB"/>
                </a:solidFill>
                <a:latin typeface="Open Sans" pitchFamily="34" charset="0"/>
                <a:ea typeface="Open Sans" pitchFamily="34" charset="0"/>
                <a:cs typeface="Open Sans" pitchFamily="34" charset="0"/>
                <a:sym typeface="Open Sans" pitchFamily="34" charset="0"/>
              </a:defRPr>
            </a:lvl1pPr>
          </a:lstStyle>
          <a:p>
            <a:fld id="{B1571F83-86DA-4735-BED8-C30C4A1C65E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84" r:id="rId1"/>
  </p:sldLayoutIdLst>
  <p:transition spd="med"/>
  <p:hf hdr="0" ftr="0" dt="0"/>
  <p:txStyles>
    <p:titleStyle>
      <a:lvl1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1pPr>
      <a:lvl2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2pPr>
      <a:lvl3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3pPr>
      <a:lvl4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4pPr>
      <a:lvl5pPr algn="l" defTabSz="825500" rtl="0" eaLnBrk="0" fontAlgn="base" hangingPunct="0">
        <a:spcBef>
          <a:spcPct val="0"/>
        </a:spcBef>
        <a:spcAft>
          <a:spcPct val="0"/>
        </a:spcAft>
        <a:defRPr sz="10000" b="1">
          <a:solidFill>
            <a:srgbClr val="272D30"/>
          </a:solidFill>
          <a:latin typeface="Open Sans Semibold"/>
          <a:ea typeface="Open Sans Semibold"/>
          <a:cs typeface="Open Sans Semibold"/>
          <a:sym typeface="Open Sans Semibold" pitchFamily="34" charset="0"/>
        </a:defRPr>
      </a:lvl5pPr>
      <a:lvl6pPr marL="0" marR="0" indent="457200" algn="l" defTabSz="825500" rtl="0" latinLnBrk="0">
        <a:lnSpc>
          <a:spcPct val="100000"/>
        </a:lnSpc>
        <a:spcBef>
          <a:spcPts val="0"/>
        </a:spcBef>
        <a:spcAft>
          <a:spcPts val="0"/>
        </a:spcAft>
        <a:buClrTx/>
        <a:buSzTx/>
        <a:buFontTx/>
        <a:buNone/>
        <a:tabLst/>
        <a:defRPr sz="10000" b="1" i="0" u="none" strike="noStrike" cap="none" spc="0" baseline="0">
          <a:ln>
            <a:noFill/>
          </a:ln>
          <a:solidFill>
            <a:srgbClr val="272D30"/>
          </a:solidFill>
          <a:uFillTx/>
          <a:latin typeface="Open Sans Semibold"/>
          <a:ea typeface="Open Sans Semibold"/>
          <a:cs typeface="Open Sans Semibold"/>
          <a:sym typeface="Open Sans Semibold"/>
        </a:defRPr>
      </a:lvl6pPr>
      <a:lvl7pPr marL="0" marR="0" indent="914400" algn="l" defTabSz="825500" rtl="0" latinLnBrk="0">
        <a:lnSpc>
          <a:spcPct val="100000"/>
        </a:lnSpc>
        <a:spcBef>
          <a:spcPts val="0"/>
        </a:spcBef>
        <a:spcAft>
          <a:spcPts val="0"/>
        </a:spcAft>
        <a:buClrTx/>
        <a:buSzTx/>
        <a:buFontTx/>
        <a:buNone/>
        <a:tabLst/>
        <a:defRPr sz="10000" b="1" i="0" u="none" strike="noStrike" cap="none" spc="0" baseline="0">
          <a:ln>
            <a:noFill/>
          </a:ln>
          <a:solidFill>
            <a:srgbClr val="272D30"/>
          </a:solidFill>
          <a:uFillTx/>
          <a:latin typeface="Open Sans Semibold"/>
          <a:ea typeface="Open Sans Semibold"/>
          <a:cs typeface="Open Sans Semibold"/>
          <a:sym typeface="Open Sans Semibold"/>
        </a:defRPr>
      </a:lvl7pPr>
      <a:lvl8pPr marL="0" marR="0" indent="1371600" algn="l" defTabSz="825500" rtl="0" latinLnBrk="0">
        <a:lnSpc>
          <a:spcPct val="100000"/>
        </a:lnSpc>
        <a:spcBef>
          <a:spcPts val="0"/>
        </a:spcBef>
        <a:spcAft>
          <a:spcPts val="0"/>
        </a:spcAft>
        <a:buClrTx/>
        <a:buSzTx/>
        <a:buFontTx/>
        <a:buNone/>
        <a:tabLst/>
        <a:defRPr sz="10000" b="1" i="0" u="none" strike="noStrike" cap="none" spc="0" baseline="0">
          <a:ln>
            <a:noFill/>
          </a:ln>
          <a:solidFill>
            <a:srgbClr val="272D30"/>
          </a:solidFill>
          <a:uFillTx/>
          <a:latin typeface="Open Sans Semibold"/>
          <a:ea typeface="Open Sans Semibold"/>
          <a:cs typeface="Open Sans Semibold"/>
          <a:sym typeface="Open Sans Semibold"/>
        </a:defRPr>
      </a:lvl8pPr>
      <a:lvl9pPr marL="0" marR="0" indent="1828800" algn="l" defTabSz="825500" rtl="0" latinLnBrk="0">
        <a:lnSpc>
          <a:spcPct val="100000"/>
        </a:lnSpc>
        <a:spcBef>
          <a:spcPts val="0"/>
        </a:spcBef>
        <a:spcAft>
          <a:spcPts val="0"/>
        </a:spcAft>
        <a:buClrTx/>
        <a:buSzTx/>
        <a:buFontTx/>
        <a:buNone/>
        <a:tabLst/>
        <a:defRPr sz="10000" b="1" i="0" u="none" strike="noStrike" cap="none" spc="0" baseline="0">
          <a:ln>
            <a:noFill/>
          </a:ln>
          <a:solidFill>
            <a:srgbClr val="272D30"/>
          </a:solidFill>
          <a:uFillTx/>
          <a:latin typeface="Open Sans Semibold"/>
          <a:ea typeface="Open Sans Semibold"/>
          <a:cs typeface="Open Sans Semibold"/>
          <a:sym typeface="Open Sans Semibold"/>
        </a:defRPr>
      </a:lvl9pPr>
    </p:titleStyle>
    <p:bodyStyle>
      <a:lvl1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1pPr>
      <a:lvl2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2pPr>
      <a:lvl3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3pPr>
      <a:lvl4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4pPr>
      <a:lvl5pPr algn="l" defTabSz="825500" rtl="0" eaLnBrk="0" fontAlgn="base" hangingPunct="0">
        <a:lnSpc>
          <a:spcPct val="150000"/>
        </a:lnSpc>
        <a:spcBef>
          <a:spcPct val="0"/>
        </a:spcBef>
        <a:spcAft>
          <a:spcPct val="0"/>
        </a:spcAft>
        <a:defRPr sz="2200">
          <a:solidFill>
            <a:srgbClr val="9B9A9C"/>
          </a:solidFill>
          <a:latin typeface="Open Sans"/>
          <a:ea typeface="Open Sans"/>
          <a:cs typeface="Open Sans"/>
          <a:sym typeface="Open Sans" pitchFamily="34" charset="0"/>
        </a:defRPr>
      </a:lvl5pPr>
      <a:lvl6pPr marL="2565400" marR="0" indent="-279400" algn="l" defTabSz="825500" rtl="0" latinLnBrk="0">
        <a:lnSpc>
          <a:spcPct val="150000"/>
        </a:lnSpc>
        <a:spcBef>
          <a:spcPts val="0"/>
        </a:spcBef>
        <a:spcAft>
          <a:spcPts val="0"/>
        </a:spcAft>
        <a:buClrTx/>
        <a:buSzPct val="100000"/>
        <a:buFontTx/>
        <a:buChar char="•"/>
        <a:tabLst/>
        <a:defRPr sz="2200" b="0" i="0" u="none" strike="noStrike" cap="none" spc="0" baseline="0">
          <a:ln>
            <a:noFill/>
          </a:ln>
          <a:solidFill>
            <a:srgbClr val="9B9A9C"/>
          </a:solidFill>
          <a:uFillTx/>
          <a:latin typeface="Open Sans"/>
          <a:ea typeface="Open Sans"/>
          <a:cs typeface="Open Sans"/>
          <a:sym typeface="Open Sans"/>
        </a:defRPr>
      </a:lvl6pPr>
      <a:lvl7pPr marL="3022600" marR="0" indent="-279400" algn="l" defTabSz="825500" rtl="0" latinLnBrk="0">
        <a:lnSpc>
          <a:spcPct val="150000"/>
        </a:lnSpc>
        <a:spcBef>
          <a:spcPts val="0"/>
        </a:spcBef>
        <a:spcAft>
          <a:spcPts val="0"/>
        </a:spcAft>
        <a:buClrTx/>
        <a:buSzPct val="100000"/>
        <a:buFontTx/>
        <a:buChar char="•"/>
        <a:tabLst/>
        <a:defRPr sz="2200" b="0" i="0" u="none" strike="noStrike" cap="none" spc="0" baseline="0">
          <a:ln>
            <a:noFill/>
          </a:ln>
          <a:solidFill>
            <a:srgbClr val="9B9A9C"/>
          </a:solidFill>
          <a:uFillTx/>
          <a:latin typeface="Open Sans"/>
          <a:ea typeface="Open Sans"/>
          <a:cs typeface="Open Sans"/>
          <a:sym typeface="Open Sans"/>
        </a:defRPr>
      </a:lvl7pPr>
      <a:lvl8pPr marL="3479800" marR="0" indent="-279400" algn="l" defTabSz="825500" rtl="0" latinLnBrk="0">
        <a:lnSpc>
          <a:spcPct val="150000"/>
        </a:lnSpc>
        <a:spcBef>
          <a:spcPts val="0"/>
        </a:spcBef>
        <a:spcAft>
          <a:spcPts val="0"/>
        </a:spcAft>
        <a:buClrTx/>
        <a:buSzPct val="100000"/>
        <a:buFontTx/>
        <a:buChar char="•"/>
        <a:tabLst/>
        <a:defRPr sz="2200" b="0" i="0" u="none" strike="noStrike" cap="none" spc="0" baseline="0">
          <a:ln>
            <a:noFill/>
          </a:ln>
          <a:solidFill>
            <a:srgbClr val="9B9A9C"/>
          </a:solidFill>
          <a:uFillTx/>
          <a:latin typeface="Open Sans"/>
          <a:ea typeface="Open Sans"/>
          <a:cs typeface="Open Sans"/>
          <a:sym typeface="Open Sans"/>
        </a:defRPr>
      </a:lvl8pPr>
      <a:lvl9pPr marL="3937000" marR="0" indent="-279400" algn="l" defTabSz="825500" rtl="0" latinLnBrk="0">
        <a:lnSpc>
          <a:spcPct val="150000"/>
        </a:lnSpc>
        <a:spcBef>
          <a:spcPts val="0"/>
        </a:spcBef>
        <a:spcAft>
          <a:spcPts val="0"/>
        </a:spcAft>
        <a:buClrTx/>
        <a:buSzPct val="100000"/>
        <a:buFontTx/>
        <a:buChar char="•"/>
        <a:tabLst/>
        <a:defRPr sz="2200" b="0" i="0" u="none" strike="noStrike" cap="none" spc="0" baseline="0">
          <a:ln>
            <a:noFill/>
          </a:ln>
          <a:solidFill>
            <a:srgbClr val="9B9A9C"/>
          </a:solidFill>
          <a:uFillTx/>
          <a:latin typeface="Open Sans"/>
          <a:ea typeface="Open Sans"/>
          <a:cs typeface="Open Sans"/>
          <a:sym typeface="Open Sans"/>
        </a:defRPr>
      </a:lvl9pPr>
    </p:bodyStyle>
    <p:otherStyle>
      <a:lvl1pPr marL="0" marR="0" indent="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1pPr>
      <a:lvl2pPr marL="0" marR="0" indent="2286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2pPr>
      <a:lvl3pPr marL="0" marR="0" indent="4572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3pPr>
      <a:lvl4pPr marL="0" marR="0" indent="6858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4pPr>
      <a:lvl5pPr marL="0" marR="0" indent="9144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5pPr>
      <a:lvl6pPr marL="0" marR="0" indent="22860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6pPr>
      <a:lvl7pPr marL="0" marR="0" indent="27432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7pPr>
      <a:lvl8pPr marL="0" marR="0" indent="32004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8pPr>
      <a:lvl9pPr marL="0" marR="0" indent="3657600" algn="ctr" defTabSz="8255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hislide.io/"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Линия"/>
          <p:cNvSpPr>
            <a:spLocks noChangeShapeType="1"/>
          </p:cNvSpPr>
          <p:nvPr/>
        </p:nvSpPr>
        <p:spPr bwMode="auto">
          <a:xfrm flipV="1">
            <a:off x="3263008" y="1779815"/>
            <a:ext cx="17415271" cy="0"/>
          </a:xfrm>
          <a:prstGeom prst="line">
            <a:avLst/>
          </a:prstGeom>
          <a:noFill/>
          <a:ln w="1270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16" name="Text Box 27"/>
          <p:cNvSpPr txBox="1">
            <a:spLocks/>
          </p:cNvSpPr>
          <p:nvPr/>
        </p:nvSpPr>
        <p:spPr bwMode="auto">
          <a:xfrm>
            <a:off x="1365024" y="323006"/>
            <a:ext cx="2760371" cy="1456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8800" b="0" dirty="0">
                <a:solidFill>
                  <a:srgbClr val="252D30"/>
                </a:solidFill>
                <a:latin typeface="Impact" panose="020B0806030902050204" pitchFamily="34" charset="0"/>
                <a:ea typeface="微软雅黑" panose="020B0503020204020204" pitchFamily="34" charset="-122"/>
                <a:cs typeface="Arial" panose="020B0604020202020204" pitchFamily="34" charset="0"/>
                <a:sym typeface="Impact" panose="020B0806030902050204" pitchFamily="34" charset="0"/>
              </a:rPr>
              <a:t>C-EDR</a:t>
            </a:r>
          </a:p>
        </p:txBody>
      </p:sp>
      <p:sp>
        <p:nvSpPr>
          <p:cNvPr id="7" name="矩形 6">
            <a:extLst>
              <a:ext uri="{FF2B5EF4-FFF2-40B4-BE49-F238E27FC236}">
                <a16:creationId xmlns:a16="http://schemas.microsoft.com/office/drawing/2014/main" id="{B23AF963-CB7C-4C08-AA79-84715B89972E}"/>
              </a:ext>
            </a:extLst>
          </p:cNvPr>
          <p:cNvSpPr/>
          <p:nvPr/>
        </p:nvSpPr>
        <p:spPr>
          <a:xfrm>
            <a:off x="0" y="2599112"/>
            <a:ext cx="24360871" cy="9207650"/>
          </a:xfrm>
          <a:prstGeom prst="rect">
            <a:avLst/>
          </a:prstGeom>
          <a:blipFill>
            <a:blip r:embed="rId2" cstate="print"/>
            <a:stretch>
              <a:fillRect l="-25459" r="-24951"/>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668785BB-9239-41CE-8001-998B41C55006}"/>
              </a:ext>
            </a:extLst>
          </p:cNvPr>
          <p:cNvSpPr txBox="1"/>
          <p:nvPr/>
        </p:nvSpPr>
        <p:spPr>
          <a:xfrm>
            <a:off x="23129" y="5426839"/>
            <a:ext cx="24360871" cy="3785652"/>
          </a:xfrm>
          <a:prstGeom prst="rect">
            <a:avLst/>
          </a:prstGeom>
          <a:noFill/>
        </p:spPr>
        <p:txBody>
          <a:bodyPr wrap="square" rtlCol="0">
            <a:spAutoFit/>
          </a:bodyPr>
          <a:lstStyle/>
          <a:p>
            <a:pPr algn="ctr"/>
            <a:r>
              <a:rPr lang="en-US" altLang="zh-CN" sz="8000" b="0" spc="600" dirty="0">
                <a:solidFill>
                  <a:schemeClr val="bg1"/>
                </a:solidFill>
                <a:latin typeface="Eras Bold ITC" panose="020B0907030504020204" pitchFamily="34" charset="0"/>
                <a:ea typeface="微软雅黑" panose="020B0503020204020204" pitchFamily="34" charset="-122"/>
              </a:rPr>
              <a:t>Introduction of</a:t>
            </a:r>
          </a:p>
          <a:p>
            <a:pPr algn="ctr"/>
            <a:r>
              <a:rPr lang="en-US" altLang="zh-CN" sz="8000" b="0" spc="600" dirty="0">
                <a:solidFill>
                  <a:schemeClr val="bg1"/>
                </a:solidFill>
                <a:latin typeface="Eras Bold ITC" panose="020B0907030504020204" pitchFamily="34" charset="0"/>
                <a:ea typeface="微软雅黑" panose="020B0503020204020204" pitchFamily="34" charset="-122"/>
              </a:rPr>
              <a:t>Chinese Mandatory National Standard </a:t>
            </a:r>
          </a:p>
          <a:p>
            <a:pPr algn="ctr"/>
            <a:r>
              <a:rPr lang="en-US" altLang="zh-CN" sz="8000" b="0" spc="600" dirty="0">
                <a:solidFill>
                  <a:schemeClr val="bg1"/>
                </a:solidFill>
                <a:latin typeface="Eras Bold ITC" panose="020B0907030504020204" pitchFamily="34" charset="0"/>
                <a:ea typeface="微软雅黑" panose="020B0503020204020204" pitchFamily="34" charset="-122"/>
              </a:rPr>
              <a:t>GB “Automobile Event Data Recorder "</a:t>
            </a:r>
          </a:p>
        </p:txBody>
      </p:sp>
      <p:sp>
        <p:nvSpPr>
          <p:cNvPr id="6" name="Rectangle 5">
            <a:extLst>
              <a:ext uri="{FF2B5EF4-FFF2-40B4-BE49-F238E27FC236}">
                <a16:creationId xmlns:a16="http://schemas.microsoft.com/office/drawing/2014/main" id="{B3A05322-BD3C-4715-BC93-B8E2887738C6}"/>
              </a:ext>
            </a:extLst>
          </p:cNvPr>
          <p:cNvSpPr/>
          <p:nvPr/>
        </p:nvSpPr>
        <p:spPr>
          <a:xfrm>
            <a:off x="15504368" y="329206"/>
            <a:ext cx="7556897" cy="1077218"/>
          </a:xfrm>
          <a:prstGeom prst="rect">
            <a:avLst/>
          </a:prstGeom>
        </p:spPr>
        <p:txBody>
          <a:bodyPr wrap="square">
            <a:spAutoFit/>
          </a:bodyPr>
          <a:lstStyle/>
          <a:p>
            <a:pPr>
              <a:spcBef>
                <a:spcPct val="50000"/>
              </a:spcBef>
            </a:pPr>
            <a:r>
              <a:rPr lang="en-US" altLang="ja-JP" sz="3200" b="0" dirty="0">
                <a:latin typeface="Arial" charset="0"/>
              </a:rPr>
              <a:t>Informal document WP</a:t>
            </a:r>
            <a:r>
              <a:rPr lang="en-US" altLang="ja-JP" sz="3200" b="0">
                <a:latin typeface="Arial" charset="0"/>
              </a:rPr>
              <a:t>.29-178-27</a:t>
            </a:r>
            <a:br>
              <a:rPr lang="en-US" altLang="ja-JP" sz="3200" b="0" dirty="0">
                <a:latin typeface="Arial" charset="0"/>
              </a:rPr>
            </a:br>
            <a:r>
              <a:rPr lang="en-US" altLang="ja-JP" sz="3200" b="0" dirty="0">
                <a:latin typeface="Arial" charset="0"/>
              </a:rPr>
              <a:t>(178</a:t>
            </a:r>
            <a:r>
              <a:rPr lang="en-US" altLang="ja-JP" sz="3200" b="0" baseline="30000" dirty="0">
                <a:latin typeface="Arial" charset="0"/>
              </a:rPr>
              <a:t>th</a:t>
            </a:r>
            <a:r>
              <a:rPr lang="en-US" altLang="ja-JP" sz="3200" b="0" dirty="0">
                <a:latin typeface="Arial" charset="0"/>
              </a:rPr>
              <a:t> WP.29, agenda items 2.3)</a:t>
            </a:r>
          </a:p>
        </p:txBody>
      </p:sp>
    </p:spTree>
    <p:extLst>
      <p:ext uri="{BB962C8B-B14F-4D97-AF65-F5344CB8AC3E}">
        <p14:creationId xmlns:p14="http://schemas.microsoft.com/office/powerpoint/2010/main" val="18541437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Группа"/>
          <p:cNvGrpSpPr>
            <a:grpSpLocks/>
          </p:cNvGrpSpPr>
          <p:nvPr/>
        </p:nvGrpSpPr>
        <p:grpSpPr bwMode="auto">
          <a:xfrm>
            <a:off x="1459539" y="1810593"/>
            <a:ext cx="21189021" cy="8298959"/>
            <a:chOff x="229968" y="147649"/>
            <a:chExt cx="21189225" cy="8299629"/>
          </a:xfrm>
        </p:grpSpPr>
        <p:grpSp>
          <p:nvGrpSpPr>
            <p:cNvPr id="11267" name="Группа"/>
            <p:cNvGrpSpPr>
              <a:grpSpLocks/>
            </p:cNvGrpSpPr>
            <p:nvPr/>
          </p:nvGrpSpPr>
          <p:grpSpPr bwMode="auto">
            <a:xfrm>
              <a:off x="229968" y="1549517"/>
              <a:ext cx="21189225" cy="6897761"/>
              <a:chOff x="229968" y="-510122"/>
              <a:chExt cx="21189224" cy="6897759"/>
            </a:xfrm>
          </p:grpSpPr>
          <p:sp>
            <p:nvSpPr>
              <p:cNvPr id="11273" name="Линия"/>
              <p:cNvSpPr>
                <a:spLocks/>
              </p:cNvSpPr>
              <p:nvPr/>
            </p:nvSpPr>
            <p:spPr bwMode="auto">
              <a:xfrm>
                <a:off x="11251507" y="1147564"/>
                <a:ext cx="8191636" cy="3204514"/>
              </a:xfrm>
              <a:custGeom>
                <a:avLst/>
                <a:gdLst>
                  <a:gd name="T0" fmla="*/ 2147483646 w 21590"/>
                  <a:gd name="T1" fmla="*/ 2147483646 h 21600"/>
                  <a:gd name="T2" fmla="*/ 2147483646 w 21590"/>
                  <a:gd name="T3" fmla="*/ 2147483646 h 21600"/>
                  <a:gd name="T4" fmla="*/ 2147483646 w 21590"/>
                  <a:gd name="T5" fmla="*/ 2147483646 h 21600"/>
                  <a:gd name="T6" fmla="*/ 2147483646 w 2159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0" h="21600" extrusionOk="0">
                    <a:moveTo>
                      <a:pt x="0" y="0"/>
                    </a:moveTo>
                    <a:lnTo>
                      <a:pt x="0" y="8447"/>
                    </a:lnTo>
                    <a:cubicBezTo>
                      <a:pt x="1" y="8822"/>
                      <a:pt x="57" y="9183"/>
                      <a:pt x="155" y="9460"/>
                    </a:cubicBezTo>
                    <a:cubicBezTo>
                      <a:pt x="276" y="9798"/>
                      <a:pt x="448" y="9982"/>
                      <a:pt x="626" y="9963"/>
                    </a:cubicBezTo>
                    <a:lnTo>
                      <a:pt x="21025" y="9963"/>
                    </a:lnTo>
                    <a:cubicBezTo>
                      <a:pt x="21180" y="9934"/>
                      <a:pt x="21331" y="10081"/>
                      <a:pt x="21440" y="10365"/>
                    </a:cubicBezTo>
                    <a:cubicBezTo>
                      <a:pt x="21546" y="10642"/>
                      <a:pt x="21600" y="11021"/>
                      <a:pt x="21589" y="11406"/>
                    </a:cubicBezTo>
                    <a:lnTo>
                      <a:pt x="21589" y="21600"/>
                    </a:lnTo>
                  </a:path>
                </a:pathLst>
              </a:custGeom>
              <a:noFill/>
              <a:ln w="381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p>
                <a:endParaRPr lang="zh-CN" altLang="en-US"/>
              </a:p>
            </p:txBody>
          </p:sp>
          <p:sp>
            <p:nvSpPr>
              <p:cNvPr id="11274" name="Линия"/>
              <p:cNvSpPr>
                <a:spLocks/>
              </p:cNvSpPr>
              <p:nvPr/>
            </p:nvSpPr>
            <p:spPr bwMode="auto">
              <a:xfrm>
                <a:off x="11018874" y="1133359"/>
                <a:ext cx="4102239" cy="3231419"/>
              </a:xfrm>
              <a:custGeom>
                <a:avLst/>
                <a:gdLst>
                  <a:gd name="T0" fmla="*/ 2147483646 w 21580"/>
                  <a:gd name="T1" fmla="*/ 2147483646 h 21600"/>
                  <a:gd name="T2" fmla="*/ 2147483646 w 21580"/>
                  <a:gd name="T3" fmla="*/ 2147483646 h 21600"/>
                  <a:gd name="T4" fmla="*/ 2147483646 w 21580"/>
                  <a:gd name="T5" fmla="*/ 2147483646 h 21600"/>
                  <a:gd name="T6" fmla="*/ 2147483646 w 2158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0" h="21600" extrusionOk="0">
                    <a:moveTo>
                      <a:pt x="34" y="0"/>
                    </a:moveTo>
                    <a:lnTo>
                      <a:pt x="0" y="9660"/>
                    </a:lnTo>
                    <a:cubicBezTo>
                      <a:pt x="-1" y="10100"/>
                      <a:pt x="128" y="10523"/>
                      <a:pt x="361" y="10847"/>
                    </a:cubicBezTo>
                    <a:cubicBezTo>
                      <a:pt x="624" y="11211"/>
                      <a:pt x="995" y="11419"/>
                      <a:pt x="1383" y="11418"/>
                    </a:cubicBezTo>
                    <a:lnTo>
                      <a:pt x="20451" y="11418"/>
                    </a:lnTo>
                    <a:cubicBezTo>
                      <a:pt x="20760" y="11390"/>
                      <a:pt x="21063" y="11536"/>
                      <a:pt x="21280" y="11817"/>
                    </a:cubicBezTo>
                    <a:cubicBezTo>
                      <a:pt x="21491" y="12091"/>
                      <a:pt x="21599" y="12467"/>
                      <a:pt x="21577" y="12849"/>
                    </a:cubicBezTo>
                    <a:lnTo>
                      <a:pt x="21577" y="21600"/>
                    </a:lnTo>
                  </a:path>
                </a:pathLst>
              </a:custGeom>
              <a:noFill/>
              <a:ln w="381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p>
                <a:endParaRPr lang="zh-CN" altLang="en-US"/>
              </a:p>
            </p:txBody>
          </p:sp>
          <p:sp>
            <p:nvSpPr>
              <p:cNvPr id="11275" name="Линия"/>
              <p:cNvSpPr>
                <a:spLocks/>
              </p:cNvSpPr>
              <p:nvPr/>
            </p:nvSpPr>
            <p:spPr bwMode="auto">
              <a:xfrm>
                <a:off x="6434242" y="1133359"/>
                <a:ext cx="4102251" cy="3231419"/>
              </a:xfrm>
              <a:custGeom>
                <a:avLst/>
                <a:gdLst>
                  <a:gd name="T0" fmla="*/ 2147483646 w 21580"/>
                  <a:gd name="T1" fmla="*/ 2147483646 h 21600"/>
                  <a:gd name="T2" fmla="*/ 2147483646 w 21580"/>
                  <a:gd name="T3" fmla="*/ 2147483646 h 21600"/>
                  <a:gd name="T4" fmla="*/ 2147483646 w 21580"/>
                  <a:gd name="T5" fmla="*/ 2147483646 h 21600"/>
                  <a:gd name="T6" fmla="*/ 2147483646 w 2158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0" h="21600" extrusionOk="0">
                    <a:moveTo>
                      <a:pt x="21546" y="0"/>
                    </a:moveTo>
                    <a:lnTo>
                      <a:pt x="21580" y="9660"/>
                    </a:lnTo>
                    <a:cubicBezTo>
                      <a:pt x="21581" y="10100"/>
                      <a:pt x="21452" y="10523"/>
                      <a:pt x="21219" y="10847"/>
                    </a:cubicBezTo>
                    <a:cubicBezTo>
                      <a:pt x="20956" y="11211"/>
                      <a:pt x="20585" y="11419"/>
                      <a:pt x="20197" y="11418"/>
                    </a:cubicBezTo>
                    <a:lnTo>
                      <a:pt x="1129" y="11418"/>
                    </a:lnTo>
                    <a:cubicBezTo>
                      <a:pt x="820" y="11390"/>
                      <a:pt x="517" y="11536"/>
                      <a:pt x="300" y="11817"/>
                    </a:cubicBezTo>
                    <a:cubicBezTo>
                      <a:pt x="89" y="12091"/>
                      <a:pt x="-19" y="12467"/>
                      <a:pt x="3" y="12849"/>
                    </a:cubicBezTo>
                    <a:lnTo>
                      <a:pt x="3" y="21600"/>
                    </a:lnTo>
                  </a:path>
                </a:pathLst>
              </a:custGeom>
              <a:noFill/>
              <a:ln w="381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p>
                <a:endParaRPr lang="zh-CN" altLang="en-US"/>
              </a:p>
            </p:txBody>
          </p:sp>
          <p:sp>
            <p:nvSpPr>
              <p:cNvPr id="11276" name="Линия"/>
              <p:cNvSpPr>
                <a:spLocks/>
              </p:cNvSpPr>
              <p:nvPr/>
            </p:nvSpPr>
            <p:spPr bwMode="auto">
              <a:xfrm>
                <a:off x="2094904" y="1109464"/>
                <a:ext cx="8191650" cy="3242614"/>
              </a:xfrm>
              <a:custGeom>
                <a:avLst/>
                <a:gdLst>
                  <a:gd name="T0" fmla="*/ 2147483646 w 21590"/>
                  <a:gd name="T1" fmla="*/ 2147483646 h 21600"/>
                  <a:gd name="T2" fmla="*/ 2147483646 w 21590"/>
                  <a:gd name="T3" fmla="*/ 2147483646 h 21600"/>
                  <a:gd name="T4" fmla="*/ 2147483646 w 21590"/>
                  <a:gd name="T5" fmla="*/ 2147483646 h 21600"/>
                  <a:gd name="T6" fmla="*/ 2147483646 w 2159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0" h="21600" extrusionOk="0">
                    <a:moveTo>
                      <a:pt x="21590" y="0"/>
                    </a:moveTo>
                    <a:lnTo>
                      <a:pt x="21590" y="8602"/>
                    </a:lnTo>
                    <a:cubicBezTo>
                      <a:pt x="21589" y="8973"/>
                      <a:pt x="21533" y="9329"/>
                      <a:pt x="21435" y="9603"/>
                    </a:cubicBezTo>
                    <a:cubicBezTo>
                      <a:pt x="21314" y="9936"/>
                      <a:pt x="21142" y="10118"/>
                      <a:pt x="20964" y="10099"/>
                    </a:cubicBezTo>
                    <a:lnTo>
                      <a:pt x="565" y="10099"/>
                    </a:lnTo>
                    <a:cubicBezTo>
                      <a:pt x="410" y="10071"/>
                      <a:pt x="259" y="10217"/>
                      <a:pt x="150" y="10497"/>
                    </a:cubicBezTo>
                    <a:cubicBezTo>
                      <a:pt x="44" y="10770"/>
                      <a:pt x="-10" y="11145"/>
                      <a:pt x="1" y="11526"/>
                    </a:cubicBezTo>
                    <a:lnTo>
                      <a:pt x="1" y="21600"/>
                    </a:lnTo>
                  </a:path>
                </a:pathLst>
              </a:custGeom>
              <a:noFill/>
              <a:ln w="381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p>
                <a:endParaRPr lang="zh-CN" altLang="en-US"/>
              </a:p>
            </p:txBody>
          </p:sp>
          <p:grpSp>
            <p:nvGrpSpPr>
              <p:cNvPr id="11277" name="Группа"/>
              <p:cNvGrpSpPr>
                <a:grpSpLocks/>
              </p:cNvGrpSpPr>
              <p:nvPr/>
            </p:nvGrpSpPr>
            <p:grpSpPr bwMode="auto">
              <a:xfrm>
                <a:off x="6993033" y="-510122"/>
                <a:ext cx="7569212" cy="1705057"/>
                <a:chOff x="-1993950" y="-510122"/>
                <a:chExt cx="7569210" cy="1705057"/>
              </a:xfrm>
            </p:grpSpPr>
            <p:sp>
              <p:nvSpPr>
                <p:cNvPr id="11308" name="Закругленный прямоугольник"/>
                <p:cNvSpPr>
                  <a:spLocks noChangeArrowheads="1"/>
                </p:cNvSpPr>
                <p:nvPr/>
              </p:nvSpPr>
              <p:spPr bwMode="auto">
                <a:xfrm>
                  <a:off x="-1993950" y="-510122"/>
                  <a:ext cx="7569210" cy="1705057"/>
                </a:xfrm>
                <a:prstGeom prst="roundRect">
                  <a:avLst>
                    <a:gd name="adj" fmla="val 15000"/>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endParaRPr lang="ru-RU" altLang="ru-RU" sz="2000" b="0">
                    <a:solidFill>
                      <a:srgbClr val="252D30"/>
                    </a:solidFill>
                    <a:latin typeface="Arial" panose="020B0604020202020204" pitchFamily="34" charset="0"/>
                    <a:sym typeface="Arial" panose="020B0604020202020204" pitchFamily="34" charset="0"/>
                  </a:endParaRPr>
                </a:p>
              </p:txBody>
            </p:sp>
            <p:sp>
              <p:nvSpPr>
                <p:cNvPr id="11309" name="Text Box 3"/>
                <p:cNvSpPr txBox="1">
                  <a:spLocks noChangeArrowheads="1"/>
                </p:cNvSpPr>
                <p:nvPr/>
              </p:nvSpPr>
              <p:spPr bwMode="auto">
                <a:xfrm>
                  <a:off x="-1602486" y="108735"/>
                  <a:ext cx="6786281" cy="69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4000"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Technical Requirements</a:t>
                  </a:r>
                  <a:r>
                    <a:rPr lang="en-US" altLang="zh-CN" sz="4000" b="0" dirty="0">
                      <a:solidFill>
                        <a:srgbClr val="FFFFFF"/>
                      </a:solidFill>
                      <a:latin typeface="Impact" panose="020B0806030902050204" pitchFamily="34" charset="0"/>
                      <a:ea typeface="宋体" panose="02010600030101010101" pitchFamily="2" charset="-122"/>
                      <a:sym typeface="Impact" panose="020B0806030902050204" pitchFamily="34" charset="0"/>
                    </a:rPr>
                    <a:t> </a:t>
                  </a:r>
                  <a:endParaRPr lang="ru-RU" altLang="ru-RU" sz="4000" b="0" dirty="0">
                    <a:solidFill>
                      <a:srgbClr val="FFFFFF"/>
                    </a:solidFill>
                    <a:latin typeface="Impact" panose="020B0806030902050204" pitchFamily="34" charset="0"/>
                    <a:sym typeface="Impact" panose="020B0806030902050204" pitchFamily="34" charset="0"/>
                  </a:endParaRPr>
                </a:p>
              </p:txBody>
            </p:sp>
          </p:grpSp>
          <p:grpSp>
            <p:nvGrpSpPr>
              <p:cNvPr id="11278" name="Группа"/>
              <p:cNvGrpSpPr>
                <a:grpSpLocks/>
              </p:cNvGrpSpPr>
              <p:nvPr/>
            </p:nvGrpSpPr>
            <p:grpSpPr bwMode="auto">
              <a:xfrm>
                <a:off x="229968" y="4364779"/>
                <a:ext cx="3991948" cy="2022672"/>
                <a:chOff x="-425815" y="21326"/>
                <a:chExt cx="3991945" cy="2022670"/>
              </a:xfrm>
            </p:grpSpPr>
            <p:sp>
              <p:nvSpPr>
                <p:cNvPr id="11306" name="Закругленный прямоугольник"/>
                <p:cNvSpPr>
                  <a:spLocks noChangeArrowheads="1"/>
                </p:cNvSpPr>
                <p:nvPr/>
              </p:nvSpPr>
              <p:spPr bwMode="auto">
                <a:xfrm>
                  <a:off x="-409879" y="21326"/>
                  <a:ext cx="3976009" cy="2022670"/>
                </a:xfrm>
                <a:prstGeom prst="roundRect">
                  <a:avLst>
                    <a:gd name="adj" fmla="val 18486"/>
                  </a:avLst>
                </a:prstGeom>
                <a:noFill/>
                <a:ln w="12700">
                  <a:solidFill>
                    <a:srgbClr val="0070C0"/>
                  </a:solidFill>
                  <a:miter lim="400000"/>
                  <a:headEnd/>
                  <a:tailEnd/>
                </a:ln>
              </p:spPr>
              <p:txBody>
                <a:bodyPr lIns="38100" tIns="38100" rIns="38100" bIns="3810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endParaRPr lang="ru-RU" altLang="ru-RU" sz="2000" b="0">
                    <a:solidFill>
                      <a:srgbClr val="252D30"/>
                    </a:solidFill>
                    <a:latin typeface="Arial" panose="020B0604020202020204" pitchFamily="34" charset="0"/>
                    <a:sym typeface="Arial" panose="020B0604020202020204" pitchFamily="34" charset="0"/>
                  </a:endParaRPr>
                </a:p>
              </p:txBody>
            </p:sp>
            <p:sp>
              <p:nvSpPr>
                <p:cNvPr id="11307" name="Text Box 3"/>
                <p:cNvSpPr txBox="1">
                  <a:spLocks noChangeArrowheads="1"/>
                </p:cNvSpPr>
                <p:nvPr/>
              </p:nvSpPr>
              <p:spPr bwMode="auto">
                <a:xfrm>
                  <a:off x="-425815" y="378582"/>
                  <a:ext cx="3976009" cy="130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100" tIns="38100" rIns="38100" bIns="381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4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Impact Event Requirements</a:t>
                  </a:r>
                  <a:endParaRPr lang="ru-RU" altLang="ru-RU" sz="3600" dirty="0">
                    <a:solidFill>
                      <a:srgbClr val="FFFFFF"/>
                    </a:solidFill>
                    <a:latin typeface="Arial" panose="020B0604020202020204" pitchFamily="34" charset="0"/>
                    <a:sym typeface="Arial" panose="020B0604020202020204" pitchFamily="34" charset="0"/>
                  </a:endParaRPr>
                </a:p>
              </p:txBody>
            </p:sp>
          </p:grpSp>
          <p:grpSp>
            <p:nvGrpSpPr>
              <p:cNvPr id="11279" name="Группа"/>
              <p:cNvGrpSpPr>
                <a:grpSpLocks/>
              </p:cNvGrpSpPr>
              <p:nvPr/>
            </p:nvGrpSpPr>
            <p:grpSpPr bwMode="auto">
              <a:xfrm>
                <a:off x="4757309" y="4343450"/>
                <a:ext cx="4015307" cy="2022671"/>
                <a:chOff x="-241874" y="-3"/>
                <a:chExt cx="4015304" cy="2022670"/>
              </a:xfrm>
            </p:grpSpPr>
            <p:sp>
              <p:nvSpPr>
                <p:cNvPr id="11304" name="Закругленный прямоугольник"/>
                <p:cNvSpPr>
                  <a:spLocks noChangeArrowheads="1"/>
                </p:cNvSpPr>
                <p:nvPr/>
              </p:nvSpPr>
              <p:spPr bwMode="auto">
                <a:xfrm>
                  <a:off x="-241874" y="-3"/>
                  <a:ext cx="3970282" cy="2022670"/>
                </a:xfrm>
                <a:prstGeom prst="roundRect">
                  <a:avLst>
                    <a:gd name="adj" fmla="val 18486"/>
                  </a:avLst>
                </a:prstGeom>
                <a:noFill/>
                <a:ln w="12700">
                  <a:solidFill>
                    <a:srgbClr val="0070C0"/>
                  </a:solidFill>
                  <a:miter lim="400000"/>
                  <a:headEnd/>
                  <a:tailEnd/>
                </a:ln>
              </p:spPr>
              <p:txBody>
                <a:bodyPr lIns="38100" tIns="38100" rIns="38100" bIns="38100" anchor="ctr"/>
                <a:lstStyle/>
                <a:p>
                  <a:pPr eaLnBrk="1"/>
                  <a:endParaRPr lang="ru-RU" altLang="ru-RU" sz="2000" b="0">
                    <a:solidFill>
                      <a:srgbClr val="252D30"/>
                    </a:solidFill>
                    <a:latin typeface="Arial" panose="020B0604020202020204" pitchFamily="34" charset="0"/>
                    <a:sym typeface="Arial" panose="020B0604020202020204" pitchFamily="34" charset="0"/>
                  </a:endParaRPr>
                </a:p>
              </p:txBody>
            </p:sp>
            <p:sp>
              <p:nvSpPr>
                <p:cNvPr id="11305" name="Text Box 3"/>
                <p:cNvSpPr txBox="1">
                  <a:spLocks noChangeArrowheads="1"/>
                </p:cNvSpPr>
                <p:nvPr/>
              </p:nvSpPr>
              <p:spPr bwMode="auto">
                <a:xfrm>
                  <a:off x="-151993" y="361569"/>
                  <a:ext cx="3925423" cy="130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100" tIns="38100" rIns="38100" bIns="381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ru-RU" sz="4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Data Record Requirements</a:t>
                  </a:r>
                  <a:endParaRPr lang="en-US" altLang="ru-RU" sz="36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03" name="Text Box 3"/>
              <p:cNvSpPr txBox="1">
                <a:spLocks noChangeArrowheads="1"/>
              </p:cNvSpPr>
              <p:nvPr/>
            </p:nvSpPr>
            <p:spPr bwMode="auto">
              <a:xfrm>
                <a:off x="9451848" y="4398119"/>
                <a:ext cx="2680549" cy="1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800" dirty="0">
                    <a:solidFill>
                      <a:srgbClr val="FFFFFF"/>
                    </a:solidFill>
                    <a:latin typeface="Arial" panose="020B0604020202020204" pitchFamily="34" charset="0"/>
                    <a:sym typeface="Arial" panose="020B0604020202020204" pitchFamily="34" charset="0"/>
                  </a:rPr>
                  <a:t>EDR</a:t>
                </a:r>
                <a:r>
                  <a:rPr lang="zh-CN" altLang="en-US" sz="2800" dirty="0">
                    <a:solidFill>
                      <a:srgbClr val="FFFFFF"/>
                    </a:solidFill>
                    <a:latin typeface="Arial" panose="020B0604020202020204" pitchFamily="34" charset="0"/>
                    <a:sym typeface="Arial" panose="020B0604020202020204" pitchFamily="34" charset="0"/>
                  </a:rPr>
                  <a:t>功能要求</a:t>
                </a:r>
                <a:endParaRPr lang="en-US" altLang="ru-RU" sz="2800" dirty="0">
                  <a:solidFill>
                    <a:srgbClr val="FFFFFF"/>
                  </a:solidFill>
                  <a:latin typeface="Arial" panose="020B0604020202020204" pitchFamily="34" charset="0"/>
                  <a:sym typeface="Arial" panose="020B0604020202020204" pitchFamily="34" charset="0"/>
                </a:endParaRPr>
              </a:p>
              <a:p>
                <a:pPr algn="ctr" eaLnBrk="1"/>
                <a:r>
                  <a:rPr lang="en-US" altLang="ru-RU" sz="2800" dirty="0">
                    <a:solidFill>
                      <a:srgbClr val="FFFFFF"/>
                    </a:solidFill>
                    <a:latin typeface="Arial" panose="020B0604020202020204" pitchFamily="34" charset="0"/>
                    <a:sym typeface="Arial" panose="020B0604020202020204" pitchFamily="34" charset="0"/>
                  </a:rPr>
                  <a:t>EDR  Functional  Requirements</a:t>
                </a:r>
              </a:p>
            </p:txBody>
          </p:sp>
          <p:grpSp>
            <p:nvGrpSpPr>
              <p:cNvPr id="11281" name="Группа"/>
              <p:cNvGrpSpPr>
                <a:grpSpLocks/>
              </p:cNvGrpSpPr>
              <p:nvPr/>
            </p:nvGrpSpPr>
            <p:grpSpPr bwMode="auto">
              <a:xfrm>
                <a:off x="13235056" y="4364779"/>
                <a:ext cx="4102251" cy="2022858"/>
                <a:chOff x="-422174" y="21326"/>
                <a:chExt cx="4102248" cy="2022855"/>
              </a:xfrm>
            </p:grpSpPr>
            <p:sp>
              <p:nvSpPr>
                <p:cNvPr id="1342" name="Закругленный прямоугольник"/>
                <p:cNvSpPr/>
                <p:nvPr/>
              </p:nvSpPr>
              <p:spPr>
                <a:xfrm>
                  <a:off x="-422174" y="21326"/>
                  <a:ext cx="4102248" cy="2022855"/>
                </a:xfrm>
                <a:prstGeom prst="roundRect">
                  <a:avLst>
                    <a:gd name="adj" fmla="val 18486"/>
                  </a:avLst>
                </a:prstGeom>
                <a:noFill/>
                <a:ln w="12700">
                  <a:solidFill>
                    <a:srgbClr val="0070C0"/>
                  </a:solidFill>
                  <a:miter lim="400000"/>
                  <a:headEnd/>
                  <a:tailEnd/>
                </a:ln>
              </p:spPr>
              <p:txBody>
                <a:bodyPr lIns="38100" tIns="38100" rIns="38100" bIns="38100" anchor="ctr"/>
                <a:lstStyle/>
                <a:p>
                  <a:pPr eaLnBrk="1"/>
                  <a:endParaRPr lang="zh-CN" altLang="zh-CN" sz="2000" b="0">
                    <a:solidFill>
                      <a:srgbClr val="252D30"/>
                    </a:solidFill>
                    <a:latin typeface="Arial" panose="020B0604020202020204" pitchFamily="34" charset="0"/>
                    <a:sym typeface="Arial" panose="020B0604020202020204" pitchFamily="34" charset="0"/>
                  </a:endParaRPr>
                </a:p>
              </p:txBody>
            </p:sp>
            <p:sp>
              <p:nvSpPr>
                <p:cNvPr id="11301" name="Text Box 3"/>
                <p:cNvSpPr txBox="1">
                  <a:spLocks noChangeArrowheads="1"/>
                </p:cNvSpPr>
                <p:nvPr/>
              </p:nvSpPr>
              <p:spPr bwMode="auto">
                <a:xfrm>
                  <a:off x="-377152" y="199972"/>
                  <a:ext cx="3806443" cy="1631344"/>
                </a:xfrm>
                <a:prstGeom prst="rect">
                  <a:avLst/>
                </a:prstGeom>
                <a:noFill/>
                <a:ln w="12700">
                  <a:noFill/>
                  <a:miter lim="400000"/>
                  <a:headEnd/>
                  <a:tailEnd/>
                </a:ln>
              </p:spPr>
              <p:txBody>
                <a:bodyPr lIns="38100" tIns="38100" rIns="38100" bIns="38100" anchor="ctr"/>
                <a:lstStyle>
                  <a:defPPr>
                    <a:defRPr lang="ru-RU"/>
                  </a:defPPr>
                  <a:lvl1pPr eaLnBrk="1">
                    <a:defRPr sz="2000" b="0">
                      <a:solidFill>
                        <a:srgbClr val="252D30"/>
                      </a:solidFill>
                      <a:latin typeface="Arial" panose="020B0604020202020204" pitchFamily="34" charset="0"/>
                    </a:defRPr>
                  </a:lvl1pPr>
                </a:lstStyle>
                <a:p>
                  <a:pPr algn="ctr"/>
                  <a:r>
                    <a:rPr lang="en-US" altLang="ru-RU" sz="4000" dirty="0">
                      <a:latin typeface="微软雅黑" panose="020B0503020204020204" pitchFamily="34" charset="-122"/>
                      <a:ea typeface="微软雅黑" panose="020B0503020204020204" pitchFamily="34" charset="-122"/>
                      <a:sym typeface="Arial" panose="020B0604020202020204" pitchFamily="34" charset="0"/>
                    </a:rPr>
                    <a:t>Data </a:t>
                  </a:r>
                  <a:r>
                    <a:rPr lang="en-US" altLang="zh-CN" sz="4000" dirty="0">
                      <a:latin typeface="微软雅黑" panose="020B0503020204020204" pitchFamily="34" charset="-122"/>
                      <a:ea typeface="微软雅黑" panose="020B0503020204020204" pitchFamily="34" charset="-122"/>
                      <a:sym typeface="Arial" panose="020B0604020202020204" pitchFamily="34" charset="0"/>
                    </a:rPr>
                    <a:t>Function</a:t>
                  </a:r>
                  <a:r>
                    <a:rPr lang="en-US" altLang="ru-RU" sz="4000" dirty="0">
                      <a:latin typeface="微软雅黑" panose="020B0503020204020204" pitchFamily="34" charset="-122"/>
                      <a:ea typeface="微软雅黑" panose="020B0503020204020204" pitchFamily="34" charset="-122"/>
                      <a:sym typeface="Arial" panose="020B0604020202020204" pitchFamily="34" charset="0"/>
                    </a:rPr>
                    <a:t> Requirements</a:t>
                  </a:r>
                </a:p>
              </p:txBody>
            </p:sp>
          </p:grpSp>
          <p:grpSp>
            <p:nvGrpSpPr>
              <p:cNvPr id="11282" name="Группа"/>
              <p:cNvGrpSpPr>
                <a:grpSpLocks/>
              </p:cNvGrpSpPr>
              <p:nvPr/>
            </p:nvGrpSpPr>
            <p:grpSpPr bwMode="auto">
              <a:xfrm>
                <a:off x="17517041" y="4343265"/>
                <a:ext cx="3902151" cy="2022856"/>
                <a:chOff x="-469214" y="-188"/>
                <a:chExt cx="3902149" cy="2022854"/>
              </a:xfrm>
            </p:grpSpPr>
            <p:sp>
              <p:nvSpPr>
                <p:cNvPr id="1345" name="Закругленный прямоугольник"/>
                <p:cNvSpPr/>
                <p:nvPr/>
              </p:nvSpPr>
              <p:spPr>
                <a:xfrm>
                  <a:off x="-469214" y="-188"/>
                  <a:ext cx="3788553" cy="2022854"/>
                </a:xfrm>
                <a:prstGeom prst="roundRect">
                  <a:avLst>
                    <a:gd name="adj" fmla="val 18486"/>
                  </a:avLst>
                </a:prstGeom>
                <a:noFill/>
                <a:ln w="12700">
                  <a:solidFill>
                    <a:srgbClr val="0070C0"/>
                  </a:solidFill>
                  <a:miter lim="400000"/>
                  <a:headEnd/>
                  <a:tailEnd/>
                </a:ln>
              </p:spPr>
              <p:txBody>
                <a:bodyPr lIns="38100" tIns="38100" rIns="38100" bIns="38100" anchor="ctr"/>
                <a:lstStyle/>
                <a:p>
                  <a:pPr eaLnBrk="1"/>
                  <a:endParaRPr lang="zh-CN" altLang="zh-CN" sz="2000" b="0">
                    <a:solidFill>
                      <a:srgbClr val="252D30"/>
                    </a:solidFill>
                    <a:latin typeface="Arial" panose="020B0604020202020204" pitchFamily="34" charset="0"/>
                    <a:sym typeface="Arial" panose="020B0604020202020204" pitchFamily="34" charset="0"/>
                  </a:endParaRPr>
                </a:p>
              </p:txBody>
            </p:sp>
            <p:sp>
              <p:nvSpPr>
                <p:cNvPr id="11299" name="Text Box 3"/>
                <p:cNvSpPr txBox="1">
                  <a:spLocks noChangeArrowheads="1"/>
                </p:cNvSpPr>
                <p:nvPr/>
              </p:nvSpPr>
              <p:spPr bwMode="auto">
                <a:xfrm>
                  <a:off x="-449181" y="300907"/>
                  <a:ext cx="3882116" cy="130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100" tIns="38100" rIns="38100" bIns="381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ru-RU" sz="4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Data Retrieval Requirements</a:t>
                  </a:r>
                  <a:endParaRPr lang="ru-RU" altLang="ru-RU" sz="36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11268" name="Группа"/>
            <p:cNvGrpSpPr>
              <a:grpSpLocks/>
            </p:cNvGrpSpPr>
            <p:nvPr/>
          </p:nvGrpSpPr>
          <p:grpSpPr bwMode="auto">
            <a:xfrm>
              <a:off x="2959196" y="147649"/>
              <a:ext cx="18388120" cy="506062"/>
              <a:chOff x="2733625" y="147649"/>
              <a:chExt cx="18388119" cy="506062"/>
            </a:xfrm>
          </p:grpSpPr>
          <p:sp>
            <p:nvSpPr>
              <p:cNvPr id="11270" name="Линия"/>
              <p:cNvSpPr>
                <a:spLocks noChangeShapeType="1"/>
              </p:cNvSpPr>
              <p:nvPr/>
            </p:nvSpPr>
            <p:spPr bwMode="auto">
              <a:xfrm flipV="1">
                <a:off x="2733625" y="653710"/>
                <a:ext cx="18346401" cy="1"/>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1366" name="TextBox 1"/>
              <p:cNvSpPr txBox="1"/>
              <p:nvPr/>
            </p:nvSpPr>
            <p:spPr>
              <a:xfrm>
                <a:off x="15060611" y="147649"/>
                <a:ext cx="6061133" cy="430248"/>
              </a:xfrm>
              <a:prstGeom prst="rect">
                <a:avLst/>
              </a:prstGeom>
              <a:noFill/>
              <a:ln w="12700" cap="flat">
                <a:noFill/>
                <a:miter lim="400000"/>
              </a:ln>
              <a:effectLst/>
              <a:extLst>
                <a:ext uri="{C572A759-6A51-4108-AA02-DFA0A04FC94B}"/>
              </a:extLst>
            </p:spPr>
            <p:txBody>
              <a:bodyPr lIns="45719" tIns="45719" rIns="45719" bIns="45719">
                <a:spAutoFit/>
              </a:bodyPr>
              <a:lstStyle/>
              <a:p>
                <a:pPr algn="r" eaLnBrk="1"/>
                <a:endParaRPr lang="zh-CN" altLang="zh-CN" sz="2200" u="sng">
                  <a:solidFill>
                    <a:srgbClr val="9B999C"/>
                  </a:solidFill>
                  <a:latin typeface="Arial" panose="020B0604020202020204" pitchFamily="34" charset="0"/>
                  <a:cs typeface="Arial" panose="020B0604020202020204" pitchFamily="34" charset="0"/>
                  <a:sym typeface="Arial" panose="020B0604020202020204" pitchFamily="34" charset="0"/>
                  <a:hlinkClick r:id="rId2"/>
                </a:endParaRPr>
              </a:p>
            </p:txBody>
          </p:sp>
        </p:grpSp>
      </p:grpSp>
      <p:sp>
        <p:nvSpPr>
          <p:cNvPr id="28" name="Text Box 27">
            <a:extLst>
              <a:ext uri="{FF2B5EF4-FFF2-40B4-BE49-F238E27FC236}">
                <a16:creationId xmlns:a16="http://schemas.microsoft.com/office/drawing/2014/main" id="{4CF30568-6D57-439D-9295-4BA757349033}"/>
              </a:ext>
            </a:extLst>
          </p:cNvPr>
          <p:cNvSpPr txBox="1">
            <a:spLocks/>
          </p:cNvSpPr>
          <p:nvPr/>
        </p:nvSpPr>
        <p:spPr bwMode="auto">
          <a:xfrm>
            <a:off x="1365024" y="323006"/>
            <a:ext cx="9379171"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TECHNICAL  RERUIREMENTS</a:t>
            </a:r>
            <a:endParaRPr lang="zh-CN"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35" name="灯片编号占位符 7">
            <a:extLst>
              <a:ext uri="{FF2B5EF4-FFF2-40B4-BE49-F238E27FC236}">
                <a16:creationId xmlns:a16="http://schemas.microsoft.com/office/drawing/2014/main" id="{EB663258-F5A3-4DAC-92C3-B44E2223CE5F}"/>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a:solidFill>
                  <a:srgbClr val="0070C0"/>
                </a:solidFill>
              </a:rPr>
              <a:pPr/>
              <a:t>10</a:t>
            </a:fld>
            <a:endParaRPr lang="zh-CN" altLang="zh-CN" dirty="0">
              <a:solidFill>
                <a:srgbClr val="0070C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C:\Users\bluew\AppData\Local\Temp\1559287500(1).png">
            <a:extLst>
              <a:ext uri="{FF2B5EF4-FFF2-40B4-BE49-F238E27FC236}">
                <a16:creationId xmlns:a16="http://schemas.microsoft.com/office/drawing/2014/main" id="{A4E2B506-0897-4BDB-A6CD-E450A87A78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042801" y="3039834"/>
            <a:ext cx="8735616" cy="8948557"/>
          </a:xfrm>
          <a:prstGeom prst="rect">
            <a:avLst/>
          </a:prstGeom>
          <a:noFill/>
          <a:ln>
            <a:noFill/>
          </a:ln>
        </p:spPr>
      </p:pic>
      <p:grpSp>
        <p:nvGrpSpPr>
          <p:cNvPr id="15361" name="Group 1"/>
          <p:cNvGrpSpPr>
            <a:grpSpLocks/>
          </p:cNvGrpSpPr>
          <p:nvPr/>
        </p:nvGrpSpPr>
        <p:grpSpPr bwMode="auto">
          <a:xfrm>
            <a:off x="781199" y="2380449"/>
            <a:ext cx="13925937" cy="10104351"/>
            <a:chOff x="-61472" y="2249488"/>
            <a:chExt cx="14669759" cy="10104351"/>
          </a:xfrm>
        </p:grpSpPr>
        <p:sp>
          <p:nvSpPr>
            <p:cNvPr id="15363" name="TextBox 3"/>
            <p:cNvSpPr txBox="1">
              <a:spLocks noChangeArrowheads="1"/>
            </p:cNvSpPr>
            <p:nvPr/>
          </p:nvSpPr>
          <p:spPr bwMode="auto">
            <a:xfrm>
              <a:off x="12088522" y="2249488"/>
              <a:ext cx="184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b="0" dirty="0">
                <a:solidFill>
                  <a:srgbClr val="AAAAAA"/>
                </a:solidFill>
                <a:latin typeface="Arial" panose="020B0604020202020204" pitchFamily="34" charset="0"/>
                <a:cs typeface="Arial" panose="020B0604020202020204" pitchFamily="34" charset="0"/>
              </a:endParaRPr>
            </a:p>
          </p:txBody>
        </p:sp>
        <p:sp>
          <p:nvSpPr>
            <p:cNvPr id="15364" name="Rounded Rectangle 54"/>
            <p:cNvSpPr>
              <a:spLocks noChangeArrowheads="1"/>
            </p:cNvSpPr>
            <p:nvPr/>
          </p:nvSpPr>
          <p:spPr bwMode="auto">
            <a:xfrm>
              <a:off x="-61471" y="2273839"/>
              <a:ext cx="14669758" cy="10080000"/>
            </a:xfrm>
            <a:prstGeom prst="roundRect">
              <a:avLst>
                <a:gd name="adj" fmla="val 1773"/>
              </a:avLst>
            </a:prstGeom>
            <a:solidFill>
              <a:srgbClr val="F7F5F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a:p>
          </p:txBody>
        </p:sp>
        <p:sp>
          <p:nvSpPr>
            <p:cNvPr id="15365" name="TextBox 8"/>
            <p:cNvSpPr txBox="1">
              <a:spLocks noChangeArrowheads="1"/>
            </p:cNvSpPr>
            <p:nvPr/>
          </p:nvSpPr>
          <p:spPr bwMode="auto">
            <a:xfrm>
              <a:off x="3008512" y="4254701"/>
              <a:ext cx="7518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endParaRPr lang="en-US" altLang="en-US" sz="2800" b="0" dirty="0">
                <a:solidFill>
                  <a:srgbClr val="929292"/>
                </a:solidFill>
                <a:latin typeface="Arial" panose="020B0604020202020204" pitchFamily="34" charset="0"/>
                <a:cs typeface="Arial" panose="020B0604020202020204" pitchFamily="34" charset="0"/>
              </a:endParaRPr>
            </a:p>
          </p:txBody>
        </p:sp>
        <p:sp>
          <p:nvSpPr>
            <p:cNvPr id="15366" name="Rectangle 1"/>
            <p:cNvSpPr>
              <a:spLocks noChangeArrowheads="1"/>
            </p:cNvSpPr>
            <p:nvPr/>
          </p:nvSpPr>
          <p:spPr bwMode="auto">
            <a:xfrm>
              <a:off x="-61472" y="2578490"/>
              <a:ext cx="9370807" cy="615553"/>
            </a:xfrm>
            <a:prstGeom prst="rect">
              <a:avLst/>
            </a:prstGeom>
            <a:solidFill>
              <a:srgbClr val="0070C0"/>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spAutoFit/>
            </a:bodyPr>
            <a:lstStyle/>
            <a:p>
              <a:pPr eaLnBrk="1"/>
              <a:r>
                <a:rPr lang="en-US" altLang="zh-CN" sz="4000" dirty="0">
                  <a:solidFill>
                    <a:schemeClr val="bg1"/>
                  </a:solidFill>
                  <a:latin typeface="微软雅黑" panose="020B0503020204020204" pitchFamily="34" charset="-122"/>
                  <a:ea typeface="微软雅黑" panose="020B0503020204020204" pitchFamily="34" charset="-122"/>
                </a:rPr>
                <a:t>Trigger Threshold</a:t>
              </a:r>
              <a:endParaRPr lang="en-US" altLang="en-US" sz="4000" dirty="0">
                <a:solidFill>
                  <a:schemeClr val="bg1"/>
                </a:solidFill>
                <a:latin typeface="微软雅黑" panose="020B0503020204020204" pitchFamily="34" charset="-122"/>
                <a:ea typeface="微软雅黑" panose="020B0503020204020204" pitchFamily="34" charset="-122"/>
              </a:endParaRPr>
            </a:p>
          </p:txBody>
        </p:sp>
      </p:grpSp>
      <p:sp>
        <p:nvSpPr>
          <p:cNvPr id="25" name="Линия"/>
          <p:cNvSpPr>
            <a:spLocks noChangeShapeType="1"/>
          </p:cNvSpPr>
          <p:nvPr/>
        </p:nvSpPr>
        <p:spPr bwMode="auto">
          <a:xfrm flipV="1">
            <a:off x="5207224" y="1505335"/>
            <a:ext cx="18346226" cy="1"/>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cxnSp>
        <p:nvCxnSpPr>
          <p:cNvPr id="3" name="直接连接符 2"/>
          <p:cNvCxnSpPr>
            <a:cxnSpLocks/>
          </p:cNvCxnSpPr>
          <p:nvPr/>
        </p:nvCxnSpPr>
        <p:spPr>
          <a:xfrm>
            <a:off x="9676864" y="3039835"/>
            <a:ext cx="5030272" cy="0"/>
          </a:xfrm>
          <a:prstGeom prst="line">
            <a:avLst/>
          </a:prstGeom>
          <a:noFill/>
          <a:ln w="28575" cap="flat">
            <a:solidFill>
              <a:srgbClr val="0070C0"/>
            </a:solidFill>
            <a:prstDash val="solid"/>
            <a:miter lim="800000"/>
          </a:ln>
          <a:effectLst/>
          <a:sp3d/>
        </p:spPr>
        <p:style>
          <a:lnRef idx="0">
            <a:scrgbClr r="0" g="0" b="0"/>
          </a:lnRef>
          <a:fillRef idx="0">
            <a:scrgbClr r="0" g="0" b="0"/>
          </a:fillRef>
          <a:effectRef idx="0">
            <a:scrgbClr r="0" g="0" b="0"/>
          </a:effectRef>
          <a:fontRef idx="none"/>
        </p:style>
      </p:cxnSp>
      <p:cxnSp>
        <p:nvCxnSpPr>
          <p:cNvPr id="5" name="直接箭头连接符 4"/>
          <p:cNvCxnSpPr>
            <a:cxnSpLocks/>
          </p:cNvCxnSpPr>
          <p:nvPr/>
        </p:nvCxnSpPr>
        <p:spPr>
          <a:xfrm>
            <a:off x="14707136" y="3039835"/>
            <a:ext cx="4469640" cy="3098085"/>
          </a:xfrm>
          <a:prstGeom prst="straightConnector1">
            <a:avLst/>
          </a:prstGeom>
          <a:noFill/>
          <a:ln w="28575" cap="flat">
            <a:solidFill>
              <a:srgbClr val="0070C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 name="直接箭头连接符 6"/>
          <p:cNvCxnSpPr>
            <a:cxnSpLocks/>
          </p:cNvCxnSpPr>
          <p:nvPr/>
        </p:nvCxnSpPr>
        <p:spPr>
          <a:xfrm>
            <a:off x="14707136" y="3017228"/>
            <a:ext cx="4469640" cy="7081132"/>
          </a:xfrm>
          <a:prstGeom prst="straightConnector1">
            <a:avLst/>
          </a:prstGeom>
          <a:noFill/>
          <a:ln w="28575" cap="flat">
            <a:solidFill>
              <a:srgbClr val="0070C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 name="Text Box 27">
            <a:extLst>
              <a:ext uri="{FF2B5EF4-FFF2-40B4-BE49-F238E27FC236}">
                <a16:creationId xmlns:a16="http://schemas.microsoft.com/office/drawing/2014/main" id="{491ECC7C-E956-4D38-B11B-AD1ECFAE31D4}"/>
              </a:ext>
            </a:extLst>
          </p:cNvPr>
          <p:cNvSpPr txBox="1">
            <a:spLocks/>
          </p:cNvSpPr>
          <p:nvPr/>
        </p:nvSpPr>
        <p:spPr bwMode="auto">
          <a:xfrm>
            <a:off x="1365024" y="323006"/>
            <a:ext cx="10403425"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IMPACT EVENT REQUIREMENTS</a:t>
            </a:r>
            <a:endParaRPr lang="en-US"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8" name="灯片编号占位符 7">
            <a:extLst>
              <a:ext uri="{FF2B5EF4-FFF2-40B4-BE49-F238E27FC236}">
                <a16:creationId xmlns:a16="http://schemas.microsoft.com/office/drawing/2014/main" id="{5B05D3AA-97ED-4530-AB8B-C70FDBD17F02}"/>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a:solidFill>
                  <a:srgbClr val="0070C0"/>
                </a:solidFill>
              </a:rPr>
              <a:pPr/>
              <a:t>11</a:t>
            </a:fld>
            <a:endParaRPr lang="zh-CN" altLang="zh-CN" dirty="0">
              <a:solidFill>
                <a:srgbClr val="0070C0"/>
              </a:solidFill>
            </a:endParaRPr>
          </a:p>
        </p:txBody>
      </p:sp>
      <p:sp>
        <p:nvSpPr>
          <p:cNvPr id="17" name="Rectangle 1">
            <a:extLst>
              <a:ext uri="{FF2B5EF4-FFF2-40B4-BE49-F238E27FC236}">
                <a16:creationId xmlns:a16="http://schemas.microsoft.com/office/drawing/2014/main" id="{0B90D4E3-D72E-43E4-89A0-3074A14E21FB}"/>
              </a:ext>
            </a:extLst>
          </p:cNvPr>
          <p:cNvSpPr>
            <a:spLocks noChangeArrowheads="1"/>
          </p:cNvSpPr>
          <p:nvPr/>
        </p:nvSpPr>
        <p:spPr bwMode="auto">
          <a:xfrm>
            <a:off x="816410" y="5117453"/>
            <a:ext cx="8760648" cy="615553"/>
          </a:xfrm>
          <a:prstGeom prst="rect">
            <a:avLst/>
          </a:prstGeom>
          <a:solidFill>
            <a:srgbClr val="0070C0"/>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spAutoFit/>
          </a:bodyPr>
          <a:lstStyle/>
          <a:p>
            <a:pPr eaLnBrk="1"/>
            <a:r>
              <a:rPr lang="en-US" altLang="zh-CN" sz="4000" dirty="0">
                <a:solidFill>
                  <a:schemeClr val="bg1"/>
                </a:solidFill>
                <a:latin typeface="微软雅黑" panose="020B0503020204020204" pitchFamily="34" charset="-122"/>
                <a:ea typeface="微软雅黑" panose="020B0503020204020204" pitchFamily="34" charset="-122"/>
              </a:rPr>
              <a:t>Locking Condition</a:t>
            </a:r>
            <a:endParaRPr lang="en-US" altLang="en-US" sz="4000"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a:extLst>
              <a:ext uri="{FF2B5EF4-FFF2-40B4-BE49-F238E27FC236}">
                <a16:creationId xmlns:a16="http://schemas.microsoft.com/office/drawing/2014/main" id="{AFB1BEA4-0A12-41E3-ABE0-DE5FF39711FB}"/>
              </a:ext>
            </a:extLst>
          </p:cNvPr>
          <p:cNvCxnSpPr>
            <a:cxnSpLocks/>
          </p:cNvCxnSpPr>
          <p:nvPr/>
        </p:nvCxnSpPr>
        <p:spPr>
          <a:xfrm>
            <a:off x="9577058" y="5425229"/>
            <a:ext cx="5030272" cy="0"/>
          </a:xfrm>
          <a:prstGeom prst="line">
            <a:avLst/>
          </a:prstGeom>
          <a:noFill/>
          <a:ln w="28575" cap="flat">
            <a:solidFill>
              <a:srgbClr val="FFC000"/>
            </a:solidFill>
            <a:prstDash val="solid"/>
            <a:miter lim="800000"/>
          </a:ln>
          <a:effectLst/>
          <a:sp3d/>
        </p:spPr>
        <p:style>
          <a:lnRef idx="0">
            <a:scrgbClr r="0" g="0" b="0"/>
          </a:lnRef>
          <a:fillRef idx="0">
            <a:scrgbClr r="0" g="0" b="0"/>
          </a:fillRef>
          <a:effectRef idx="0">
            <a:scrgbClr r="0" g="0" b="0"/>
          </a:effectRef>
          <a:fontRef idx="none"/>
        </p:style>
      </p:cxnSp>
      <p:sp>
        <p:nvSpPr>
          <p:cNvPr id="19" name="Rectangle 1">
            <a:extLst>
              <a:ext uri="{FF2B5EF4-FFF2-40B4-BE49-F238E27FC236}">
                <a16:creationId xmlns:a16="http://schemas.microsoft.com/office/drawing/2014/main" id="{E45E143A-7252-4B8F-8D8D-15FC397B79C0}"/>
              </a:ext>
            </a:extLst>
          </p:cNvPr>
          <p:cNvSpPr>
            <a:spLocks noChangeArrowheads="1"/>
          </p:cNvSpPr>
          <p:nvPr/>
        </p:nvSpPr>
        <p:spPr bwMode="auto">
          <a:xfrm>
            <a:off x="781199" y="8208011"/>
            <a:ext cx="8895665" cy="615553"/>
          </a:xfrm>
          <a:prstGeom prst="rect">
            <a:avLst/>
          </a:prstGeom>
          <a:solidFill>
            <a:srgbClr val="0070C0"/>
          </a:solidFill>
          <a:ln>
            <a:noFill/>
          </a:ln>
        </p:spPr>
        <p:txBody>
          <a:bodyPr wrap="square" lIns="0" tIns="0" rIns="0" bIns="0" anchor="ctr">
            <a:spAutoFit/>
          </a:bodyPr>
          <a:lstStyle/>
          <a:p>
            <a:pPr eaLnBrk="1"/>
            <a:r>
              <a:rPr lang="en-US" altLang="zh-CN" sz="4000" dirty="0">
                <a:solidFill>
                  <a:schemeClr val="bg1"/>
                </a:solidFill>
                <a:latin typeface="微软雅黑" panose="020B0503020204020204" pitchFamily="34" charset="-122"/>
                <a:ea typeface="微软雅黑" panose="020B0503020204020204" pitchFamily="34" charset="-122"/>
              </a:rPr>
              <a:t>Beginning of Event </a:t>
            </a:r>
          </a:p>
        </p:txBody>
      </p:sp>
      <p:sp>
        <p:nvSpPr>
          <p:cNvPr id="20" name="Rectangle 1">
            <a:extLst>
              <a:ext uri="{FF2B5EF4-FFF2-40B4-BE49-F238E27FC236}">
                <a16:creationId xmlns:a16="http://schemas.microsoft.com/office/drawing/2014/main" id="{4DFF3620-74DA-471F-832F-7E9F61B66BB7}"/>
              </a:ext>
            </a:extLst>
          </p:cNvPr>
          <p:cNvSpPr>
            <a:spLocks noChangeArrowheads="1"/>
          </p:cNvSpPr>
          <p:nvPr/>
        </p:nvSpPr>
        <p:spPr bwMode="auto">
          <a:xfrm>
            <a:off x="781199" y="10390996"/>
            <a:ext cx="8895664" cy="615553"/>
          </a:xfrm>
          <a:prstGeom prst="rect">
            <a:avLst/>
          </a:prstGeom>
          <a:solidFill>
            <a:srgbClr val="0070C0"/>
          </a:solidFill>
          <a:ln>
            <a:noFill/>
          </a:ln>
        </p:spPr>
        <p:txBody>
          <a:bodyPr wrap="square" lIns="0" tIns="0" rIns="0" bIns="0" anchor="ctr">
            <a:spAutoFit/>
          </a:bodyPr>
          <a:lstStyle/>
          <a:p>
            <a:pPr eaLnBrk="1"/>
            <a:r>
              <a:rPr lang="en-US" altLang="zh-CN" sz="4000" dirty="0">
                <a:solidFill>
                  <a:schemeClr val="bg1"/>
                </a:solidFill>
                <a:latin typeface="微软雅黑" panose="020B0503020204020204" pitchFamily="34" charset="-122"/>
                <a:ea typeface="微软雅黑" panose="020B0503020204020204" pitchFamily="34" charset="-122"/>
              </a:rPr>
              <a:t>End of Impact Event</a:t>
            </a:r>
            <a:endParaRPr lang="en-US" altLang="en-US" sz="4000"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a:extLst>
              <a:ext uri="{FF2B5EF4-FFF2-40B4-BE49-F238E27FC236}">
                <a16:creationId xmlns:a16="http://schemas.microsoft.com/office/drawing/2014/main" id="{2FE557D1-82E3-4E26-9D8C-32FC12B34D74}"/>
              </a:ext>
            </a:extLst>
          </p:cNvPr>
          <p:cNvCxnSpPr>
            <a:cxnSpLocks/>
          </p:cNvCxnSpPr>
          <p:nvPr/>
        </p:nvCxnSpPr>
        <p:spPr>
          <a:xfrm>
            <a:off x="9676864" y="8557140"/>
            <a:ext cx="5030272"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22" name="直接连接符 21">
            <a:extLst>
              <a:ext uri="{FF2B5EF4-FFF2-40B4-BE49-F238E27FC236}">
                <a16:creationId xmlns:a16="http://schemas.microsoft.com/office/drawing/2014/main" id="{D9C5F567-37FE-42A1-AE61-5D986B808768}"/>
              </a:ext>
            </a:extLst>
          </p:cNvPr>
          <p:cNvCxnSpPr>
            <a:cxnSpLocks/>
          </p:cNvCxnSpPr>
          <p:nvPr/>
        </p:nvCxnSpPr>
        <p:spPr>
          <a:xfrm>
            <a:off x="9676863" y="10706874"/>
            <a:ext cx="5030272" cy="0"/>
          </a:xfrm>
          <a:prstGeom prst="line">
            <a:avLst/>
          </a:prstGeom>
          <a:noFill/>
          <a:ln w="28575" cap="flat">
            <a:solidFill>
              <a:srgbClr val="92D050"/>
            </a:solidFill>
            <a:prstDash val="solid"/>
            <a:miter lim="800000"/>
          </a:ln>
          <a:effectLst/>
          <a:sp3d/>
        </p:spPr>
        <p:style>
          <a:lnRef idx="0">
            <a:scrgbClr r="0" g="0" b="0"/>
          </a:lnRef>
          <a:fillRef idx="0">
            <a:scrgbClr r="0" g="0" b="0"/>
          </a:fillRef>
          <a:effectRef idx="0">
            <a:scrgbClr r="0" g="0" b="0"/>
          </a:effectRef>
          <a:fontRef idx="none"/>
        </p:style>
      </p:cxnSp>
      <p:cxnSp>
        <p:nvCxnSpPr>
          <p:cNvPr id="4" name="直接连接符 3"/>
          <p:cNvCxnSpPr/>
          <p:nvPr/>
        </p:nvCxnSpPr>
        <p:spPr>
          <a:xfrm flipH="1" flipV="1">
            <a:off x="17582606" y="1854926"/>
            <a:ext cx="9994" cy="34522"/>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9" name="直接连接符 8"/>
          <p:cNvCxnSpPr/>
          <p:nvPr/>
        </p:nvCxnSpPr>
        <p:spPr>
          <a:xfrm flipV="1">
            <a:off x="14707135" y="6713984"/>
            <a:ext cx="3317513" cy="184315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1" name="直接连接符 10"/>
          <p:cNvCxnSpPr/>
          <p:nvPr/>
        </p:nvCxnSpPr>
        <p:spPr>
          <a:xfrm>
            <a:off x="14707135" y="8557140"/>
            <a:ext cx="3317513" cy="214973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3" name="直接连接符 12"/>
          <p:cNvCxnSpPr/>
          <p:nvPr/>
        </p:nvCxnSpPr>
        <p:spPr>
          <a:xfrm flipV="1">
            <a:off x="14707135" y="6713984"/>
            <a:ext cx="7421969" cy="3992890"/>
          </a:xfrm>
          <a:prstGeom prst="line">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cxnSp>
      <p:cxnSp>
        <p:nvCxnSpPr>
          <p:cNvPr id="23" name="直接连接符 22"/>
          <p:cNvCxnSpPr/>
          <p:nvPr/>
        </p:nvCxnSpPr>
        <p:spPr>
          <a:xfrm>
            <a:off x="14707135" y="10706874"/>
            <a:ext cx="7349961" cy="0"/>
          </a:xfrm>
          <a:prstGeom prst="line">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cxnSp>
      <p:cxnSp>
        <p:nvCxnSpPr>
          <p:cNvPr id="26" name="直接连接符 25"/>
          <p:cNvCxnSpPr/>
          <p:nvPr/>
        </p:nvCxnSpPr>
        <p:spPr>
          <a:xfrm>
            <a:off x="14607330" y="5425229"/>
            <a:ext cx="4857478" cy="307777"/>
          </a:xfrm>
          <a:prstGeom prst="line">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cxnSp>
      <p:cxnSp>
        <p:nvCxnSpPr>
          <p:cNvPr id="28" name="直接连接符 27"/>
          <p:cNvCxnSpPr/>
          <p:nvPr/>
        </p:nvCxnSpPr>
        <p:spPr>
          <a:xfrm>
            <a:off x="14707135" y="5425229"/>
            <a:ext cx="5045705" cy="395305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a:grpSpLocks/>
          </p:cNvGrpSpPr>
          <p:nvPr/>
        </p:nvGrpSpPr>
        <p:grpSpPr bwMode="auto">
          <a:xfrm>
            <a:off x="11806282" y="6987309"/>
            <a:ext cx="11806916" cy="5819537"/>
            <a:chOff x="5133772" y="6450171"/>
            <a:chExt cx="11355588" cy="4125763"/>
          </a:xfrm>
        </p:grpSpPr>
        <p:sp>
          <p:nvSpPr>
            <p:cNvPr id="156" name="Text Box 27"/>
            <p:cNvSpPr txBox="1">
              <a:spLocks/>
            </p:cNvSpPr>
            <p:nvPr/>
          </p:nvSpPr>
          <p:spPr bwMode="auto">
            <a:xfrm>
              <a:off x="6914978" y="10174312"/>
              <a:ext cx="179391" cy="401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1</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62" name="Text Box 27"/>
            <p:cNvSpPr txBox="1">
              <a:spLocks/>
            </p:cNvSpPr>
            <p:nvPr/>
          </p:nvSpPr>
          <p:spPr bwMode="auto">
            <a:xfrm>
              <a:off x="5133772" y="10174312"/>
              <a:ext cx="1112858" cy="401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VERY LOW</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60" name="Text Box 27"/>
            <p:cNvSpPr txBox="1">
              <a:spLocks/>
            </p:cNvSpPr>
            <p:nvPr/>
          </p:nvSpPr>
          <p:spPr bwMode="auto">
            <a:xfrm>
              <a:off x="9220069" y="10171137"/>
              <a:ext cx="212729"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2</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54" name="Text Box 27"/>
            <p:cNvSpPr txBox="1">
              <a:spLocks/>
            </p:cNvSpPr>
            <p:nvPr/>
          </p:nvSpPr>
          <p:spPr bwMode="auto">
            <a:xfrm>
              <a:off x="5133772" y="9253595"/>
              <a:ext cx="1112858"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VERY LOW</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61" name="Text Box 27"/>
            <p:cNvSpPr txBox="1">
              <a:spLocks/>
            </p:cNvSpPr>
            <p:nvPr/>
          </p:nvSpPr>
          <p:spPr bwMode="auto">
            <a:xfrm>
              <a:off x="6880053" y="9253595"/>
              <a:ext cx="211142"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2</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67" name="Text Box 27"/>
            <p:cNvSpPr txBox="1">
              <a:spLocks/>
            </p:cNvSpPr>
            <p:nvPr/>
          </p:nvSpPr>
          <p:spPr bwMode="auto">
            <a:xfrm>
              <a:off x="5135360" y="8317004"/>
              <a:ext cx="539760"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LOW</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68" name="Text Box 27"/>
            <p:cNvSpPr txBox="1">
              <a:spLocks/>
            </p:cNvSpPr>
            <p:nvPr/>
          </p:nvSpPr>
          <p:spPr bwMode="auto">
            <a:xfrm>
              <a:off x="6872115" y="8317004"/>
              <a:ext cx="22066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3</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70" name="Text Box 27"/>
            <p:cNvSpPr txBox="1">
              <a:spLocks/>
            </p:cNvSpPr>
            <p:nvPr/>
          </p:nvSpPr>
          <p:spPr bwMode="auto">
            <a:xfrm>
              <a:off x="5133772" y="7380413"/>
              <a:ext cx="950930"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MEDIUM</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73" name="Text Box 27"/>
            <p:cNvSpPr txBox="1">
              <a:spLocks/>
            </p:cNvSpPr>
            <p:nvPr/>
          </p:nvSpPr>
          <p:spPr bwMode="auto">
            <a:xfrm>
              <a:off x="6880053" y="7380413"/>
              <a:ext cx="211142"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4</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78" name="Text Box 27"/>
            <p:cNvSpPr txBox="1">
              <a:spLocks/>
            </p:cNvSpPr>
            <p:nvPr/>
          </p:nvSpPr>
          <p:spPr bwMode="auto">
            <a:xfrm>
              <a:off x="6870527" y="6454933"/>
              <a:ext cx="220667"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5</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80" name="Text Box 27"/>
            <p:cNvSpPr txBox="1">
              <a:spLocks/>
            </p:cNvSpPr>
            <p:nvPr/>
          </p:nvSpPr>
          <p:spPr bwMode="auto">
            <a:xfrm>
              <a:off x="7475376" y="9256770"/>
              <a:ext cx="541347"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LOW</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84" name="Text Box 27"/>
            <p:cNvSpPr txBox="1">
              <a:spLocks/>
            </p:cNvSpPr>
            <p:nvPr/>
          </p:nvSpPr>
          <p:spPr bwMode="auto">
            <a:xfrm>
              <a:off x="9226419" y="9253595"/>
              <a:ext cx="211142"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4</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86" name="Text Box 27"/>
            <p:cNvSpPr txBox="1">
              <a:spLocks/>
            </p:cNvSpPr>
            <p:nvPr/>
          </p:nvSpPr>
          <p:spPr bwMode="auto">
            <a:xfrm>
              <a:off x="7475376" y="8313829"/>
              <a:ext cx="949342"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MEDIUM</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87" name="Text Box 27"/>
            <p:cNvSpPr txBox="1">
              <a:spLocks/>
            </p:cNvSpPr>
            <p:nvPr/>
          </p:nvSpPr>
          <p:spPr bwMode="auto">
            <a:xfrm>
              <a:off x="9213719" y="8310654"/>
              <a:ext cx="222254"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6</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89" name="Text Box 27"/>
            <p:cNvSpPr txBox="1">
              <a:spLocks/>
            </p:cNvSpPr>
            <p:nvPr/>
          </p:nvSpPr>
          <p:spPr bwMode="auto">
            <a:xfrm>
              <a:off x="7480138" y="7374063"/>
              <a:ext cx="952517"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MEDIUM</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90" name="Text Box 27"/>
            <p:cNvSpPr txBox="1">
              <a:spLocks/>
            </p:cNvSpPr>
            <p:nvPr/>
          </p:nvSpPr>
          <p:spPr bwMode="auto">
            <a:xfrm>
              <a:off x="9221657" y="7372475"/>
              <a:ext cx="22066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8</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92" name="Text Box 27"/>
            <p:cNvSpPr txBox="1">
              <a:spLocks/>
            </p:cNvSpPr>
            <p:nvPr/>
          </p:nvSpPr>
          <p:spPr bwMode="auto">
            <a:xfrm>
              <a:off x="7475376" y="6458108"/>
              <a:ext cx="60008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HIGH</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93" name="Text Box 27"/>
            <p:cNvSpPr txBox="1">
              <a:spLocks/>
            </p:cNvSpPr>
            <p:nvPr/>
          </p:nvSpPr>
          <p:spPr bwMode="auto">
            <a:xfrm>
              <a:off x="9113705" y="6454933"/>
              <a:ext cx="32385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10</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195" name="Text Box 27"/>
            <p:cNvSpPr txBox="1">
              <a:spLocks/>
            </p:cNvSpPr>
            <p:nvPr/>
          </p:nvSpPr>
          <p:spPr bwMode="auto">
            <a:xfrm>
              <a:off x="9820154" y="10174312"/>
              <a:ext cx="541348"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LOW</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9" name="Text Box 27"/>
            <p:cNvSpPr txBox="1">
              <a:spLocks/>
            </p:cNvSpPr>
            <p:nvPr/>
          </p:nvSpPr>
          <p:spPr bwMode="auto">
            <a:xfrm>
              <a:off x="9820154" y="9252007"/>
              <a:ext cx="950930"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MEDIUM</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20" name="Text Box 27"/>
            <p:cNvSpPr txBox="1">
              <a:spLocks/>
            </p:cNvSpPr>
            <p:nvPr/>
          </p:nvSpPr>
          <p:spPr bwMode="auto">
            <a:xfrm>
              <a:off x="11555323" y="9252007"/>
              <a:ext cx="222254"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6</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7" name="Text Box 27"/>
            <p:cNvSpPr txBox="1">
              <a:spLocks/>
            </p:cNvSpPr>
            <p:nvPr/>
          </p:nvSpPr>
          <p:spPr bwMode="auto">
            <a:xfrm>
              <a:off x="9821742" y="8317004"/>
              <a:ext cx="950929"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MEDIUM</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8" name="Text Box 27"/>
            <p:cNvSpPr txBox="1">
              <a:spLocks/>
            </p:cNvSpPr>
            <p:nvPr/>
          </p:nvSpPr>
          <p:spPr bwMode="auto">
            <a:xfrm>
              <a:off x="11556910" y="8317004"/>
              <a:ext cx="222254"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9</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5" name="Text Box 27"/>
            <p:cNvSpPr txBox="1">
              <a:spLocks/>
            </p:cNvSpPr>
            <p:nvPr/>
          </p:nvSpPr>
          <p:spPr bwMode="auto">
            <a:xfrm>
              <a:off x="9820154" y="7378825"/>
              <a:ext cx="601674"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HIGH</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6" name="Text Box 27"/>
            <p:cNvSpPr txBox="1">
              <a:spLocks/>
            </p:cNvSpPr>
            <p:nvPr/>
          </p:nvSpPr>
          <p:spPr bwMode="auto">
            <a:xfrm>
              <a:off x="11464833" y="7378825"/>
              <a:ext cx="312744"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12</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3" name="Text Box 27"/>
            <p:cNvSpPr txBox="1">
              <a:spLocks/>
            </p:cNvSpPr>
            <p:nvPr/>
          </p:nvSpPr>
          <p:spPr bwMode="auto">
            <a:xfrm>
              <a:off x="9820154" y="6454933"/>
              <a:ext cx="1174771"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VERY HIGH</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4" name="Text Box 27"/>
            <p:cNvSpPr txBox="1">
              <a:spLocks/>
            </p:cNvSpPr>
            <p:nvPr/>
          </p:nvSpPr>
          <p:spPr bwMode="auto">
            <a:xfrm>
              <a:off x="11453721" y="6454933"/>
              <a:ext cx="32385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15</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21" name="Text Box 27"/>
            <p:cNvSpPr txBox="1">
              <a:spLocks/>
            </p:cNvSpPr>
            <p:nvPr/>
          </p:nvSpPr>
          <p:spPr bwMode="auto">
            <a:xfrm>
              <a:off x="12156996" y="10174312"/>
              <a:ext cx="950930"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MEDIUM</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22" name="Text Box 27"/>
            <p:cNvSpPr txBox="1">
              <a:spLocks/>
            </p:cNvSpPr>
            <p:nvPr/>
          </p:nvSpPr>
          <p:spPr bwMode="auto">
            <a:xfrm>
              <a:off x="13906452" y="10169549"/>
              <a:ext cx="212729" cy="40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4</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1" name="Text Box 27"/>
            <p:cNvSpPr txBox="1">
              <a:spLocks/>
            </p:cNvSpPr>
            <p:nvPr/>
          </p:nvSpPr>
          <p:spPr bwMode="auto">
            <a:xfrm>
              <a:off x="12161759" y="9255182"/>
              <a:ext cx="952517"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MEDIUM</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2" name="Text Box 27"/>
            <p:cNvSpPr txBox="1">
              <a:spLocks/>
            </p:cNvSpPr>
            <p:nvPr/>
          </p:nvSpPr>
          <p:spPr bwMode="auto">
            <a:xfrm>
              <a:off x="13903277" y="9252007"/>
              <a:ext cx="220667"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8</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09" name="Text Box 27"/>
            <p:cNvSpPr txBox="1">
              <a:spLocks/>
            </p:cNvSpPr>
            <p:nvPr/>
          </p:nvSpPr>
          <p:spPr bwMode="auto">
            <a:xfrm>
              <a:off x="12161759" y="8312241"/>
              <a:ext cx="60008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HIGH</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10" name="Text Box 27"/>
            <p:cNvSpPr txBox="1">
              <a:spLocks/>
            </p:cNvSpPr>
            <p:nvPr/>
          </p:nvSpPr>
          <p:spPr bwMode="auto">
            <a:xfrm>
              <a:off x="13809613" y="8309066"/>
              <a:ext cx="312743"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12</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07" name="Text Box 27"/>
            <p:cNvSpPr txBox="1">
              <a:spLocks/>
            </p:cNvSpPr>
            <p:nvPr/>
          </p:nvSpPr>
          <p:spPr bwMode="auto">
            <a:xfrm>
              <a:off x="12166521" y="7374063"/>
              <a:ext cx="1174771"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VERY HIGH</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08" name="Text Box 27"/>
            <p:cNvSpPr txBox="1">
              <a:spLocks/>
            </p:cNvSpPr>
            <p:nvPr/>
          </p:nvSpPr>
          <p:spPr bwMode="auto">
            <a:xfrm>
              <a:off x="13804850" y="7370888"/>
              <a:ext cx="32385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16</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05" name="Text Box 27"/>
            <p:cNvSpPr txBox="1">
              <a:spLocks/>
            </p:cNvSpPr>
            <p:nvPr/>
          </p:nvSpPr>
          <p:spPr bwMode="auto">
            <a:xfrm>
              <a:off x="12161759" y="6456521"/>
              <a:ext cx="1004905"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EXTREME</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06" name="Text Box 27"/>
            <p:cNvSpPr txBox="1">
              <a:spLocks/>
            </p:cNvSpPr>
            <p:nvPr/>
          </p:nvSpPr>
          <p:spPr bwMode="auto">
            <a:xfrm>
              <a:off x="13766749" y="6454933"/>
              <a:ext cx="35560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20</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7" name="Text Box 27"/>
            <p:cNvSpPr txBox="1">
              <a:spLocks/>
            </p:cNvSpPr>
            <p:nvPr/>
          </p:nvSpPr>
          <p:spPr bwMode="auto">
            <a:xfrm>
              <a:off x="14516062" y="10169549"/>
              <a:ext cx="950930" cy="40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MEDIUM</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8" name="Text Box 27"/>
            <p:cNvSpPr txBox="1">
              <a:spLocks/>
            </p:cNvSpPr>
            <p:nvPr/>
          </p:nvSpPr>
          <p:spPr bwMode="auto">
            <a:xfrm>
              <a:off x="16257581" y="10167962"/>
              <a:ext cx="219079"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5</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5" name="Text Box 27"/>
            <p:cNvSpPr txBox="1">
              <a:spLocks/>
            </p:cNvSpPr>
            <p:nvPr/>
          </p:nvSpPr>
          <p:spPr bwMode="auto">
            <a:xfrm>
              <a:off x="14522412" y="9252007"/>
              <a:ext cx="601674"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HIGH</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6" name="Text Box 27"/>
            <p:cNvSpPr txBox="1">
              <a:spLocks/>
            </p:cNvSpPr>
            <p:nvPr/>
          </p:nvSpPr>
          <p:spPr bwMode="auto">
            <a:xfrm>
              <a:off x="16160741" y="9250420"/>
              <a:ext cx="32385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10</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3" name="Text Box 27"/>
            <p:cNvSpPr txBox="1">
              <a:spLocks/>
            </p:cNvSpPr>
            <p:nvPr/>
          </p:nvSpPr>
          <p:spPr bwMode="auto">
            <a:xfrm>
              <a:off x="14519237" y="8309066"/>
              <a:ext cx="1174771"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VERY HIGH</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4" name="Text Box 27"/>
            <p:cNvSpPr txBox="1">
              <a:spLocks/>
            </p:cNvSpPr>
            <p:nvPr/>
          </p:nvSpPr>
          <p:spPr bwMode="auto">
            <a:xfrm>
              <a:off x="16157566" y="8307479"/>
              <a:ext cx="32385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15</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1" name="Text Box 27"/>
            <p:cNvSpPr txBox="1">
              <a:spLocks/>
            </p:cNvSpPr>
            <p:nvPr/>
          </p:nvSpPr>
          <p:spPr bwMode="auto">
            <a:xfrm>
              <a:off x="14527176" y="7370888"/>
              <a:ext cx="1004905"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EXTREME</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2" name="Text Box 27"/>
            <p:cNvSpPr txBox="1">
              <a:spLocks/>
            </p:cNvSpPr>
            <p:nvPr/>
          </p:nvSpPr>
          <p:spPr bwMode="auto">
            <a:xfrm>
              <a:off x="16133754" y="7367713"/>
              <a:ext cx="35560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20</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29" name="Text Box 27"/>
            <p:cNvSpPr txBox="1">
              <a:spLocks/>
            </p:cNvSpPr>
            <p:nvPr/>
          </p:nvSpPr>
          <p:spPr bwMode="auto">
            <a:xfrm>
              <a:off x="14519237" y="6454933"/>
              <a:ext cx="1006493"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r>
                <a:rPr lang="en-US"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EXTREME</a:t>
              </a:r>
              <a:endParaRPr lang="zh-CN" altLang="zh-CN" sz="2100" b="0" dirty="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0" name="Text Box 27"/>
            <p:cNvSpPr txBox="1">
              <a:spLocks/>
            </p:cNvSpPr>
            <p:nvPr/>
          </p:nvSpPr>
          <p:spPr bwMode="auto">
            <a:xfrm>
              <a:off x="16125816" y="6450171"/>
              <a:ext cx="355606"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25</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sp>
          <p:nvSpPr>
            <p:cNvPr id="239" name="Text Box 27"/>
            <p:cNvSpPr txBox="1">
              <a:spLocks/>
            </p:cNvSpPr>
            <p:nvPr/>
          </p:nvSpPr>
          <p:spPr bwMode="auto">
            <a:xfrm>
              <a:off x="11553735" y="10174312"/>
              <a:ext cx="222254" cy="400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algn="r" eaLnBrk="1"/>
              <a:r>
                <a:rPr lang="en-US"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rPr>
                <a:t>3</a:t>
              </a:r>
              <a:endParaRPr lang="zh-CN" altLang="zh-CN" sz="2100" b="0">
                <a:solidFill>
                  <a:srgbClr val="FFFFFF"/>
                </a:solidFill>
                <a:latin typeface="Impact" panose="020B0806030902050204" pitchFamily="34" charset="0"/>
                <a:ea typeface="Impact" panose="020B0806030902050204" pitchFamily="34" charset="0"/>
                <a:cs typeface="Impact" panose="020B0806030902050204" pitchFamily="34" charset="0"/>
                <a:sym typeface="Arial" panose="020B0604020202020204" pitchFamily="34" charset="0"/>
              </a:endParaRPr>
            </a:p>
          </p:txBody>
        </p:sp>
      </p:grpSp>
      <p:sp>
        <p:nvSpPr>
          <p:cNvPr id="101" name="燕尾形 100"/>
          <p:cNvSpPr>
            <a:spLocks noChangeAspect="1"/>
          </p:cNvSpPr>
          <p:nvPr/>
        </p:nvSpPr>
        <p:spPr>
          <a:xfrm rot="5400000">
            <a:off x="8201364" y="7579098"/>
            <a:ext cx="8598659" cy="999494"/>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altLang="zh-CN" sz="2800" b="1" dirty="0">
              <a:solidFill>
                <a:schemeClr val="tx1">
                  <a:lumMod val="75000"/>
                  <a:lumOff val="25000"/>
                </a:schemeClr>
              </a:solidFill>
              <a:latin typeface="微软雅黑" pitchFamily="34" charset="-122"/>
              <a:ea typeface="微软雅黑" pitchFamily="34" charset="-122"/>
            </a:endParaRPr>
          </a:p>
          <a:p>
            <a:pPr algn="ctr"/>
            <a:r>
              <a:rPr lang="en-US" altLang="zh-CN" sz="2400" b="1" dirty="0">
                <a:solidFill>
                  <a:schemeClr val="bg1"/>
                </a:solidFill>
                <a:latin typeface="微软雅黑" pitchFamily="34" charset="-122"/>
                <a:ea typeface="微软雅黑" pitchFamily="34" charset="-122"/>
              </a:rPr>
              <a:t>Level A Data</a:t>
            </a:r>
          </a:p>
          <a:p>
            <a:pPr algn="ctr"/>
            <a:r>
              <a:rPr lang="en-US" altLang="zh-CN" sz="2400" dirty="0">
                <a:solidFill>
                  <a:schemeClr val="bg1"/>
                </a:solidFill>
                <a:latin typeface="微软雅黑" pitchFamily="34" charset="-122"/>
                <a:ea typeface="微软雅黑" pitchFamily="34" charset="-122"/>
              </a:rPr>
              <a:t>Element</a:t>
            </a:r>
          </a:p>
        </p:txBody>
      </p:sp>
      <p:sp>
        <p:nvSpPr>
          <p:cNvPr id="102" name="Линия"/>
          <p:cNvSpPr>
            <a:spLocks noChangeShapeType="1"/>
          </p:cNvSpPr>
          <p:nvPr/>
        </p:nvSpPr>
        <p:spPr bwMode="auto">
          <a:xfrm flipV="1">
            <a:off x="5266972" y="1020544"/>
            <a:ext cx="18346226" cy="1"/>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3" name="矩形 2"/>
          <p:cNvSpPr/>
          <p:nvPr/>
        </p:nvSpPr>
        <p:spPr>
          <a:xfrm>
            <a:off x="11984908" y="4714970"/>
            <a:ext cx="999495" cy="1554272"/>
          </a:xfrm>
          <a:prstGeom prst="rect">
            <a:avLst/>
          </a:prstGeom>
          <a:solidFill>
            <a:schemeClr val="tx1">
              <a:lumMod val="25000"/>
              <a:lumOff val="75000"/>
              <a:alpha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9600" b="0" i="0" u="none" strike="noStrike" cap="none" spc="0" normalizeH="0" baseline="0" dirty="0">
                <a:ln>
                  <a:noFill/>
                </a:ln>
                <a:solidFill>
                  <a:schemeClr val="accent1">
                    <a:lumMod val="50000"/>
                  </a:schemeClr>
                </a:solidFill>
                <a:effectLst/>
                <a:uFillTx/>
                <a:latin typeface="Impact" panose="020B0806030902050204" pitchFamily="34" charset="0"/>
                <a:ea typeface="Helvetica Light"/>
                <a:cs typeface="Helvetica Light"/>
                <a:sym typeface="Helvetica Light"/>
              </a:rPr>
              <a:t>A</a:t>
            </a:r>
            <a:endParaRPr kumimoji="0" lang="zh-CN" altLang="en-US" sz="9600" b="0" i="0" u="none" strike="noStrike" cap="none" spc="0" normalizeH="0" baseline="0" dirty="0">
              <a:ln>
                <a:noFill/>
              </a:ln>
              <a:solidFill>
                <a:schemeClr val="accent1">
                  <a:lumMod val="50000"/>
                </a:schemeClr>
              </a:solidFill>
              <a:effectLst/>
              <a:uFillTx/>
              <a:latin typeface="Impact" panose="020B0806030902050204" pitchFamily="34" charset="0"/>
              <a:ea typeface="Helvetica Light"/>
              <a:cs typeface="Helvetica Light"/>
              <a:sym typeface="Helvetica Light"/>
            </a:endParaRPr>
          </a:p>
        </p:txBody>
      </p:sp>
      <p:cxnSp>
        <p:nvCxnSpPr>
          <p:cNvPr id="111" name="直接连接符 7"/>
          <p:cNvCxnSpPr/>
          <p:nvPr/>
        </p:nvCxnSpPr>
        <p:spPr>
          <a:xfrm>
            <a:off x="3797376" y="3833664"/>
            <a:ext cx="7662357" cy="0"/>
          </a:xfrm>
          <a:prstGeom prst="line">
            <a:avLst/>
          </a:prstGeom>
          <a:ln>
            <a:solidFill>
              <a:srgbClr val="ED9A38"/>
            </a:solidFill>
            <a:prstDash val="dash"/>
          </a:ln>
        </p:spPr>
        <p:style>
          <a:lnRef idx="1">
            <a:schemeClr val="accent1"/>
          </a:lnRef>
          <a:fillRef idx="0">
            <a:schemeClr val="accent1"/>
          </a:fillRef>
          <a:effectRef idx="0">
            <a:schemeClr val="accent1"/>
          </a:effectRef>
          <a:fontRef idx="minor">
            <a:schemeClr val="tx1"/>
          </a:fontRef>
        </p:style>
      </p:cxnSp>
      <p:sp>
        <p:nvSpPr>
          <p:cNvPr id="112" name="直角三角形 111"/>
          <p:cNvSpPr/>
          <p:nvPr/>
        </p:nvSpPr>
        <p:spPr>
          <a:xfrm rot="10800000">
            <a:off x="3897459" y="4202997"/>
            <a:ext cx="843654" cy="843654"/>
          </a:xfrm>
          <a:prstGeom prst="rtTriangle">
            <a:avLst/>
          </a:prstGeom>
          <a:solidFill>
            <a:srgbClr val="536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0">
              <a:cs typeface="+mn-ea"/>
              <a:sym typeface="+mn-lt"/>
            </a:endParaRPr>
          </a:p>
        </p:txBody>
      </p:sp>
      <p:cxnSp>
        <p:nvCxnSpPr>
          <p:cNvPr id="113" name="直接连接符 7"/>
          <p:cNvCxnSpPr/>
          <p:nvPr/>
        </p:nvCxnSpPr>
        <p:spPr>
          <a:xfrm>
            <a:off x="5036376" y="7330764"/>
            <a:ext cx="6423357" cy="0"/>
          </a:xfrm>
          <a:prstGeom prst="line">
            <a:avLst/>
          </a:prstGeom>
          <a:ln>
            <a:solidFill>
              <a:srgbClr val="C3CC50"/>
            </a:solidFill>
            <a:prstDash val="dash"/>
          </a:ln>
        </p:spPr>
        <p:style>
          <a:lnRef idx="1">
            <a:schemeClr val="accent1"/>
          </a:lnRef>
          <a:fillRef idx="0">
            <a:schemeClr val="accent1"/>
          </a:fillRef>
          <a:effectRef idx="0">
            <a:schemeClr val="accent1"/>
          </a:effectRef>
          <a:fontRef idx="minor">
            <a:schemeClr val="tx1"/>
          </a:fontRef>
        </p:style>
      </p:cxnSp>
      <p:sp>
        <p:nvSpPr>
          <p:cNvPr id="114" name="直角三角形 113"/>
          <p:cNvSpPr/>
          <p:nvPr/>
        </p:nvSpPr>
        <p:spPr>
          <a:xfrm rot="10800000">
            <a:off x="4945369" y="7600577"/>
            <a:ext cx="843654" cy="84365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0">
              <a:cs typeface="+mn-ea"/>
              <a:sym typeface="+mn-lt"/>
            </a:endParaRPr>
          </a:p>
        </p:txBody>
      </p:sp>
      <p:sp>
        <p:nvSpPr>
          <p:cNvPr id="7" name="等腰三角形 6"/>
          <p:cNvSpPr/>
          <p:nvPr/>
        </p:nvSpPr>
        <p:spPr>
          <a:xfrm>
            <a:off x="152343" y="4045598"/>
            <a:ext cx="5516278" cy="5481620"/>
          </a:xfrm>
          <a:prstGeom prst="triangle">
            <a:avLst>
              <a:gd name="adj" fmla="val 50000"/>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等腰三角形 7"/>
          <p:cNvSpPr/>
          <p:nvPr/>
        </p:nvSpPr>
        <p:spPr>
          <a:xfrm>
            <a:off x="1565442" y="4055360"/>
            <a:ext cx="2775587" cy="2706393"/>
          </a:xfrm>
          <a:prstGeom prs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9" name="矩形 8"/>
          <p:cNvSpPr/>
          <p:nvPr/>
        </p:nvSpPr>
        <p:spPr>
          <a:xfrm>
            <a:off x="984200" y="6801500"/>
            <a:ext cx="3615428" cy="549042"/>
          </a:xfrm>
          <a:prstGeom prst="rect">
            <a:avLst/>
          </a:prstGeom>
          <a:solidFill>
            <a:srgbClr val="F7F5F7">
              <a:alpha val="60000"/>
            </a:srgb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2" name="矩形 11"/>
          <p:cNvSpPr/>
          <p:nvPr/>
        </p:nvSpPr>
        <p:spPr>
          <a:xfrm>
            <a:off x="2470920" y="5087176"/>
            <a:ext cx="792088" cy="1000274"/>
          </a:xfrm>
          <a:prstGeom prst="rect">
            <a:avLst/>
          </a:prstGeom>
          <a:solidFill>
            <a:srgbClr val="ED9A38">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b="0" i="0" u="none" strike="noStrike" cap="none" spc="0" normalizeH="0" baseline="0" dirty="0">
                <a:ln>
                  <a:noFill/>
                </a:ln>
                <a:solidFill>
                  <a:schemeClr val="accent1">
                    <a:lumMod val="50000"/>
                  </a:schemeClr>
                </a:solidFill>
                <a:effectLst/>
                <a:uFillTx/>
                <a:latin typeface="Impact" panose="020B0806030902050204" pitchFamily="34" charset="0"/>
                <a:ea typeface="Helvetica Light"/>
                <a:cs typeface="Helvetica Light"/>
                <a:sym typeface="Helvetica Light"/>
              </a:rPr>
              <a:t>A</a:t>
            </a:r>
            <a:endParaRPr kumimoji="0" lang="zh-CN" altLang="en-US" sz="6000" b="0" i="0" u="none" strike="noStrike" cap="none" spc="0" normalizeH="0" baseline="0" dirty="0">
              <a:ln>
                <a:noFill/>
              </a:ln>
              <a:solidFill>
                <a:schemeClr val="accent1">
                  <a:lumMod val="50000"/>
                </a:schemeClr>
              </a:solidFill>
              <a:effectLst/>
              <a:uFillTx/>
              <a:latin typeface="Impact" panose="020B0806030902050204" pitchFamily="34" charset="0"/>
              <a:ea typeface="Helvetica Light"/>
              <a:cs typeface="Helvetica Light"/>
              <a:sym typeface="Helvetica Light"/>
            </a:endParaRPr>
          </a:p>
        </p:txBody>
      </p:sp>
      <p:sp>
        <p:nvSpPr>
          <p:cNvPr id="122" name="矩形 121"/>
          <p:cNvSpPr/>
          <p:nvPr/>
        </p:nvSpPr>
        <p:spPr>
          <a:xfrm>
            <a:off x="2446561" y="7936193"/>
            <a:ext cx="792088" cy="1000274"/>
          </a:xfrm>
          <a:prstGeom prst="rect">
            <a:avLst/>
          </a:prstGeom>
          <a:solidFill>
            <a:srgbClr val="C3CC50">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6000" b="0" dirty="0">
                <a:solidFill>
                  <a:schemeClr val="accent1">
                    <a:lumMod val="50000"/>
                  </a:schemeClr>
                </a:solidFill>
                <a:latin typeface="Impact" panose="020B0806030902050204" pitchFamily="34" charset="0"/>
                <a:ea typeface="Helvetica Light"/>
                <a:cs typeface="Helvetica Light"/>
                <a:sym typeface="Helvetica Light"/>
              </a:rPr>
              <a:t>B</a:t>
            </a:r>
            <a:endParaRPr kumimoji="0" lang="zh-CN" altLang="en-US" sz="6000" b="0" i="0" u="none" strike="noStrike" cap="none" spc="0" normalizeH="0" baseline="0" dirty="0">
              <a:ln>
                <a:noFill/>
              </a:ln>
              <a:solidFill>
                <a:schemeClr val="accent1">
                  <a:lumMod val="50000"/>
                </a:schemeClr>
              </a:solidFill>
              <a:effectLst/>
              <a:uFillTx/>
              <a:latin typeface="Impact" panose="020B0806030902050204" pitchFamily="34" charset="0"/>
              <a:ea typeface="Helvetica Light"/>
              <a:cs typeface="Helvetica Light"/>
              <a:sym typeface="Helvetica Light"/>
            </a:endParaRPr>
          </a:p>
        </p:txBody>
      </p:sp>
      <p:sp>
        <p:nvSpPr>
          <p:cNvPr id="13" name="文本框 12"/>
          <p:cNvSpPr txBox="1"/>
          <p:nvPr/>
        </p:nvSpPr>
        <p:spPr>
          <a:xfrm>
            <a:off x="4927604" y="4259164"/>
            <a:ext cx="250154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chemeClr val="tx1"/>
                </a:solidFill>
                <a:effectLst/>
                <a:uFillTx/>
                <a:latin typeface="Impact" panose="020B0806030902050204" pitchFamily="34" charset="0"/>
                <a:ea typeface="Arial"/>
                <a:cs typeface="Arial"/>
                <a:sym typeface="Arial"/>
              </a:rPr>
              <a:t>Level  A (17)</a:t>
            </a:r>
            <a:endParaRPr kumimoji="0" lang="zh-CN" altLang="en-US" sz="3600" b="0" i="0" u="none" strike="noStrike" cap="none" spc="0" normalizeH="0" baseline="0" dirty="0">
              <a:ln>
                <a:noFill/>
              </a:ln>
              <a:solidFill>
                <a:schemeClr val="tx1"/>
              </a:solidFill>
              <a:effectLst/>
              <a:uFillTx/>
              <a:latin typeface="Impact" panose="020B0806030902050204" pitchFamily="34" charset="0"/>
              <a:ea typeface="Arial"/>
              <a:cs typeface="Arial"/>
              <a:sym typeface="Arial"/>
            </a:endParaRPr>
          </a:p>
        </p:txBody>
      </p:sp>
      <p:sp>
        <p:nvSpPr>
          <p:cNvPr id="124" name="文本框 123"/>
          <p:cNvSpPr txBox="1"/>
          <p:nvPr/>
        </p:nvSpPr>
        <p:spPr>
          <a:xfrm>
            <a:off x="5916325" y="7760795"/>
            <a:ext cx="284201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chemeClr val="tx1"/>
                </a:solidFill>
                <a:effectLst/>
                <a:uFillTx/>
                <a:latin typeface="Impact" panose="020B0806030902050204" pitchFamily="34" charset="0"/>
                <a:ea typeface="Arial"/>
                <a:cs typeface="Arial"/>
                <a:sym typeface="Arial"/>
              </a:rPr>
              <a:t>Level  B  (43)</a:t>
            </a:r>
            <a:endParaRPr kumimoji="0" lang="zh-CN" altLang="en-US" sz="3600" b="0" i="0" u="none" strike="noStrike" cap="none" spc="0" normalizeH="0" baseline="0" dirty="0">
              <a:ln>
                <a:noFill/>
              </a:ln>
              <a:solidFill>
                <a:schemeClr val="tx1"/>
              </a:solidFill>
              <a:effectLst/>
              <a:uFillTx/>
              <a:latin typeface="Impact" panose="020B0806030902050204" pitchFamily="34" charset="0"/>
              <a:ea typeface="Arial"/>
              <a:cs typeface="Arial"/>
              <a:sym typeface="Arial"/>
            </a:endParaRPr>
          </a:p>
        </p:txBody>
      </p:sp>
      <p:sp>
        <p:nvSpPr>
          <p:cNvPr id="14" name="矩形 13"/>
          <p:cNvSpPr/>
          <p:nvPr/>
        </p:nvSpPr>
        <p:spPr>
          <a:xfrm>
            <a:off x="4913183" y="5020190"/>
            <a:ext cx="6732910" cy="1569660"/>
          </a:xfrm>
          <a:prstGeom prst="rect">
            <a:avLst/>
          </a:prstGeom>
        </p:spPr>
        <p:txBody>
          <a:bodyPr wrap="square">
            <a:spAutoFit/>
          </a:bodyPr>
          <a:lstStyle/>
          <a:p>
            <a:r>
              <a:rPr lang="en-US" altLang="zh-CN" sz="3200" b="0" dirty="0">
                <a:solidFill>
                  <a:schemeClr val="tx1"/>
                </a:solidFill>
                <a:latin typeface="微软雅黑" panose="020B0503020204020204" pitchFamily="34" charset="-122"/>
                <a:ea typeface="微软雅黑" panose="020B0503020204020204" pitchFamily="34" charset="-122"/>
              </a:rPr>
              <a:t>Data that shall be recorded when vehicles are </a:t>
            </a:r>
            <a:r>
              <a:rPr lang="en-US" altLang="zh-CN" sz="3200" dirty="0">
                <a:solidFill>
                  <a:srgbClr val="0070C0"/>
                </a:solidFill>
                <a:latin typeface="微软雅黑" panose="020B0503020204020204" pitchFamily="34" charset="-122"/>
                <a:ea typeface="微软雅黑" panose="020B0503020204020204" pitchFamily="34" charset="-122"/>
              </a:rPr>
              <a:t>equipped with EDR system</a:t>
            </a:r>
            <a:r>
              <a:rPr lang="en-US" altLang="zh-CN" sz="3200" dirty="0">
                <a:solidFill>
                  <a:schemeClr val="tx1"/>
                </a:solidFill>
                <a:latin typeface="微软雅黑" panose="020B0503020204020204" pitchFamily="34" charset="-122"/>
                <a:ea typeface="微软雅黑" panose="020B0503020204020204" pitchFamily="34" charset="-122"/>
              </a:rPr>
              <a:t>.</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39" name="矩形 138"/>
          <p:cNvSpPr/>
          <p:nvPr/>
        </p:nvSpPr>
        <p:spPr>
          <a:xfrm>
            <a:off x="5716810" y="8530969"/>
            <a:ext cx="5929283" cy="2554545"/>
          </a:xfrm>
          <a:prstGeom prst="rect">
            <a:avLst/>
          </a:prstGeom>
        </p:spPr>
        <p:txBody>
          <a:bodyPr wrap="square">
            <a:spAutoFit/>
          </a:bodyPr>
          <a:lstStyle/>
          <a:p>
            <a:r>
              <a:rPr lang="en-US" altLang="zh-CN" sz="3200" b="0" dirty="0">
                <a:solidFill>
                  <a:schemeClr val="tx1"/>
                </a:solidFill>
                <a:latin typeface="微软雅黑" panose="020B0503020204020204" pitchFamily="34" charset="-122"/>
                <a:ea typeface="微软雅黑" panose="020B0503020204020204" pitchFamily="34" charset="-122"/>
              </a:rPr>
              <a:t>Relevant data that should be recorded when </a:t>
            </a:r>
            <a:r>
              <a:rPr lang="en-US" altLang="zh-CN" sz="3200" dirty="0">
                <a:solidFill>
                  <a:srgbClr val="0070C0"/>
                </a:solidFill>
                <a:latin typeface="微软雅黑" panose="020B0503020204020204" pitchFamily="34" charset="-122"/>
                <a:ea typeface="微软雅黑" panose="020B0503020204020204" pitchFamily="34" charset="-122"/>
              </a:rPr>
              <a:t>vehicles with EDR system</a:t>
            </a:r>
            <a:r>
              <a:rPr lang="en-US" altLang="zh-CN" sz="3200" dirty="0">
                <a:solidFill>
                  <a:schemeClr val="tx1"/>
                </a:solidFill>
                <a:latin typeface="微软雅黑" panose="020B0503020204020204" pitchFamily="34" charset="-122"/>
                <a:ea typeface="微软雅黑" panose="020B0503020204020204" pitchFamily="34" charset="-122"/>
              </a:rPr>
              <a:t> </a:t>
            </a:r>
            <a:r>
              <a:rPr lang="en-US" altLang="zh-CN" sz="3200" b="0" dirty="0">
                <a:solidFill>
                  <a:schemeClr val="tx1"/>
                </a:solidFill>
                <a:latin typeface="微软雅黑" panose="020B0503020204020204" pitchFamily="34" charset="-122"/>
                <a:ea typeface="微软雅黑" panose="020B0503020204020204" pitchFamily="34" charset="-122"/>
              </a:rPr>
              <a:t>are </a:t>
            </a:r>
            <a:r>
              <a:rPr lang="en-US" altLang="zh-CN" sz="3200" dirty="0">
                <a:solidFill>
                  <a:srgbClr val="0070C0"/>
                </a:solidFill>
                <a:latin typeface="微软雅黑" panose="020B0503020204020204" pitchFamily="34" charset="-122"/>
                <a:ea typeface="微软雅黑" panose="020B0503020204020204" pitchFamily="34" charset="-122"/>
              </a:rPr>
              <a:t>equipped with relevant devices </a:t>
            </a:r>
            <a:r>
              <a:rPr lang="en-US" altLang="zh-CN" sz="3200" b="0" dirty="0">
                <a:solidFill>
                  <a:schemeClr val="tx1"/>
                </a:solidFill>
                <a:latin typeface="微软雅黑" panose="020B0503020204020204" pitchFamily="34" charset="-122"/>
                <a:ea typeface="微软雅黑" panose="020B0503020204020204" pitchFamily="34" charset="-122"/>
              </a:rPr>
              <a:t>or </a:t>
            </a:r>
            <a:r>
              <a:rPr lang="en-US" altLang="zh-CN" sz="3200" dirty="0">
                <a:solidFill>
                  <a:srgbClr val="0070C0"/>
                </a:solidFill>
                <a:latin typeface="微软雅黑" panose="020B0503020204020204" pitchFamily="34" charset="-122"/>
                <a:ea typeface="微软雅黑" panose="020B0503020204020204" pitchFamily="34" charset="-122"/>
              </a:rPr>
              <a:t>have relevant functions.</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85" name="Text Box 27">
            <a:extLst>
              <a:ext uri="{FF2B5EF4-FFF2-40B4-BE49-F238E27FC236}">
                <a16:creationId xmlns:a16="http://schemas.microsoft.com/office/drawing/2014/main" id="{56EDC8DB-3E9D-49FF-872C-4F8569DD81B0}"/>
              </a:ext>
            </a:extLst>
          </p:cNvPr>
          <p:cNvSpPr txBox="1">
            <a:spLocks/>
          </p:cNvSpPr>
          <p:nvPr/>
        </p:nvSpPr>
        <p:spPr bwMode="auto">
          <a:xfrm>
            <a:off x="1365024" y="323006"/>
            <a:ext cx="10189841"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DATA RECORD REQUIREMENTS</a:t>
            </a:r>
            <a:endParaRPr lang="en-US"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5" name="灯片编号占位符 4">
            <a:extLst>
              <a:ext uri="{FF2B5EF4-FFF2-40B4-BE49-F238E27FC236}">
                <a16:creationId xmlns:a16="http://schemas.microsoft.com/office/drawing/2014/main" id="{7BEF2958-B9F3-44B4-9C10-7630723F7C45}"/>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a:solidFill>
                  <a:srgbClr val="0070C0"/>
                </a:solidFill>
              </a:rPr>
              <a:pPr/>
              <a:t>12</a:t>
            </a:fld>
            <a:endParaRPr lang="zh-CN" altLang="zh-CN" dirty="0">
              <a:solidFill>
                <a:srgbClr val="0070C0"/>
              </a:solidFill>
            </a:endParaRPr>
          </a:p>
        </p:txBody>
      </p:sp>
      <p:sp>
        <p:nvSpPr>
          <p:cNvPr id="2" name="矩形: 圆角 1">
            <a:extLst>
              <a:ext uri="{FF2B5EF4-FFF2-40B4-BE49-F238E27FC236}">
                <a16:creationId xmlns:a16="http://schemas.microsoft.com/office/drawing/2014/main" id="{952FF057-20F4-4E40-894E-F922DACF85CA}"/>
              </a:ext>
            </a:extLst>
          </p:cNvPr>
          <p:cNvSpPr/>
          <p:nvPr/>
        </p:nvSpPr>
        <p:spPr bwMode="auto">
          <a:xfrm>
            <a:off x="20550043" y="3779515"/>
            <a:ext cx="3352308" cy="1079966"/>
          </a:xfrm>
          <a:prstGeom prst="roundRect">
            <a:avLst/>
          </a:prstGeom>
          <a:solidFill>
            <a:srgbClr val="139BC2"/>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4" name="矩形 3">
            <a:extLst>
              <a:ext uri="{FF2B5EF4-FFF2-40B4-BE49-F238E27FC236}">
                <a16:creationId xmlns:a16="http://schemas.microsoft.com/office/drawing/2014/main" id="{240DD4A3-D72F-4947-A318-A9D1B8117D1D}"/>
              </a:ext>
            </a:extLst>
          </p:cNvPr>
          <p:cNvSpPr/>
          <p:nvPr/>
        </p:nvSpPr>
        <p:spPr>
          <a:xfrm>
            <a:off x="20712006" y="3962444"/>
            <a:ext cx="2963311" cy="830997"/>
          </a:xfrm>
          <a:prstGeom prst="rect">
            <a:avLst/>
          </a:prstGeom>
        </p:spPr>
        <p:txBody>
          <a:bodyPr wrap="none">
            <a:spAutoFit/>
          </a:bodyPr>
          <a:lstStyle/>
          <a:p>
            <a:pPr algn="ctr" eaLnBrk="1"/>
            <a:r>
              <a:rPr lang="en-US" altLang="zh-CN" sz="2400" b="0" dirty="0">
                <a:solidFill>
                  <a:srgbClr val="F7F5F7"/>
                </a:solidFill>
                <a:latin typeface="微软雅黑" panose="020B0503020204020204" pitchFamily="34" charset="-122"/>
                <a:ea typeface="微软雅黑" panose="020B0503020204020204" pitchFamily="34" charset="-122"/>
              </a:rPr>
              <a:t>Time to Maximum </a:t>
            </a:r>
          </a:p>
          <a:p>
            <a:pPr algn="ctr" eaLnBrk="1"/>
            <a:r>
              <a:rPr lang="en-US" altLang="zh-CN" sz="2400" b="0" dirty="0">
                <a:solidFill>
                  <a:srgbClr val="F7F5F7"/>
                </a:solidFill>
                <a:latin typeface="微软雅黑" panose="020B0503020204020204" pitchFamily="34" charset="-122"/>
                <a:ea typeface="微软雅黑" panose="020B0503020204020204" pitchFamily="34" charset="-122"/>
              </a:rPr>
              <a:t>Recorded delta-V</a:t>
            </a:r>
          </a:p>
        </p:txBody>
      </p:sp>
      <p:sp>
        <p:nvSpPr>
          <p:cNvPr id="6" name="矩形 5">
            <a:extLst>
              <a:ext uri="{FF2B5EF4-FFF2-40B4-BE49-F238E27FC236}">
                <a16:creationId xmlns:a16="http://schemas.microsoft.com/office/drawing/2014/main" id="{3F0C3E3D-758D-4ADB-B60A-4B7A99F1C8C8}"/>
              </a:ext>
            </a:extLst>
          </p:cNvPr>
          <p:cNvSpPr/>
          <p:nvPr/>
        </p:nvSpPr>
        <p:spPr>
          <a:xfrm>
            <a:off x="17043305" y="3940479"/>
            <a:ext cx="3147785" cy="830997"/>
          </a:xfrm>
          <a:prstGeom prst="rect">
            <a:avLst/>
          </a:prstGeom>
        </p:spPr>
        <p:txBody>
          <a:bodyPr wrap="none">
            <a:spAutoFit/>
          </a:bodyPr>
          <a:lstStyle/>
          <a:p>
            <a:pPr algn="ctr" eaLnBrk="1"/>
            <a:r>
              <a:rPr lang="en-US" altLang="zh-CN" sz="2400" b="0" dirty="0">
                <a:solidFill>
                  <a:srgbClr val="F7F5F7"/>
                </a:solidFill>
                <a:latin typeface="微软雅黑" panose="020B0503020204020204" pitchFamily="34" charset="-122"/>
                <a:ea typeface="微软雅黑" panose="020B0503020204020204" pitchFamily="34" charset="-122"/>
              </a:rPr>
              <a:t>Maximum Recorded</a:t>
            </a:r>
          </a:p>
          <a:p>
            <a:pPr algn="ctr" eaLnBrk="1"/>
            <a:r>
              <a:rPr lang="en-US" altLang="zh-CN" sz="2400" b="0" dirty="0">
                <a:solidFill>
                  <a:srgbClr val="F7F5F7"/>
                </a:solidFill>
                <a:latin typeface="微软雅黑" panose="020B0503020204020204" pitchFamily="34" charset="-122"/>
                <a:ea typeface="微软雅黑" panose="020B0503020204020204" pitchFamily="34" charset="-122"/>
              </a:rPr>
              <a:t> Lateral delta-V</a:t>
            </a:r>
          </a:p>
        </p:txBody>
      </p:sp>
      <p:sp>
        <p:nvSpPr>
          <p:cNvPr id="90" name="矩形: 圆角 89">
            <a:extLst>
              <a:ext uri="{FF2B5EF4-FFF2-40B4-BE49-F238E27FC236}">
                <a16:creationId xmlns:a16="http://schemas.microsoft.com/office/drawing/2014/main" id="{F096544E-6AAD-4757-A81A-5DEDFE1FCA1B}"/>
              </a:ext>
            </a:extLst>
          </p:cNvPr>
          <p:cNvSpPr/>
          <p:nvPr/>
        </p:nvSpPr>
        <p:spPr bwMode="auto">
          <a:xfrm>
            <a:off x="16941043" y="8968393"/>
            <a:ext cx="3352308" cy="1079966"/>
          </a:xfrm>
          <a:prstGeom prst="roundRect">
            <a:avLst/>
          </a:prstGeom>
          <a:solidFill>
            <a:srgbClr val="1A7B60"/>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0" name="矩形 9">
            <a:extLst>
              <a:ext uri="{FF2B5EF4-FFF2-40B4-BE49-F238E27FC236}">
                <a16:creationId xmlns:a16="http://schemas.microsoft.com/office/drawing/2014/main" id="{659A3937-E5B9-4238-AD33-BD4CCFA0032A}"/>
              </a:ext>
            </a:extLst>
          </p:cNvPr>
          <p:cNvSpPr/>
          <p:nvPr/>
        </p:nvSpPr>
        <p:spPr>
          <a:xfrm>
            <a:off x="18122499" y="9202777"/>
            <a:ext cx="1018227" cy="646331"/>
          </a:xfrm>
          <a:prstGeom prst="rect">
            <a:avLst/>
          </a:prstGeom>
        </p:spPr>
        <p:txBody>
          <a:bodyPr wrap="none">
            <a:spAutoFit/>
          </a:bodyPr>
          <a:lstStyle/>
          <a:p>
            <a:pPr algn="ctr"/>
            <a:r>
              <a:rPr lang="en-US" altLang="zh-CN" sz="3600" b="0" dirty="0">
                <a:solidFill>
                  <a:schemeClr val="bg1"/>
                </a:solidFill>
                <a:latin typeface="微软雅黑" panose="020B0503020204020204" pitchFamily="34" charset="-122"/>
                <a:ea typeface="微软雅黑" panose="020B0503020204020204" pitchFamily="34" charset="-122"/>
              </a:rPr>
              <a:t>VIN</a:t>
            </a:r>
            <a:r>
              <a:rPr lang="en-US" altLang="zh-CN" sz="2400" b="0" dirty="0">
                <a:solidFill>
                  <a:schemeClr val="bg1"/>
                </a:solidFill>
                <a:latin typeface="微软雅黑" panose="020B0503020204020204" pitchFamily="34" charset="-122"/>
                <a:ea typeface="微软雅黑" panose="020B0503020204020204" pitchFamily="34" charset="-122"/>
              </a:rPr>
              <a:t>	</a:t>
            </a:r>
          </a:p>
        </p:txBody>
      </p:sp>
      <p:grpSp>
        <p:nvGrpSpPr>
          <p:cNvPr id="15" name="组合 14">
            <a:extLst>
              <a:ext uri="{FF2B5EF4-FFF2-40B4-BE49-F238E27FC236}">
                <a16:creationId xmlns:a16="http://schemas.microsoft.com/office/drawing/2014/main" id="{6E38C30D-ECFC-4B60-AF9C-21A726AF12B5}"/>
              </a:ext>
            </a:extLst>
          </p:cNvPr>
          <p:cNvGrpSpPr/>
          <p:nvPr/>
        </p:nvGrpSpPr>
        <p:grpSpPr>
          <a:xfrm>
            <a:off x="20601261" y="5038549"/>
            <a:ext cx="3352308" cy="1096439"/>
            <a:chOff x="20605573" y="2177480"/>
            <a:chExt cx="3352308" cy="1096439"/>
          </a:xfrm>
        </p:grpSpPr>
        <p:sp>
          <p:nvSpPr>
            <p:cNvPr id="93" name="矩形: 圆角 92">
              <a:extLst>
                <a:ext uri="{FF2B5EF4-FFF2-40B4-BE49-F238E27FC236}">
                  <a16:creationId xmlns:a16="http://schemas.microsoft.com/office/drawing/2014/main" id="{F7A5764C-3CF3-433D-86C6-B5BB572ADEF8}"/>
                </a:ext>
              </a:extLst>
            </p:cNvPr>
            <p:cNvSpPr/>
            <p:nvPr/>
          </p:nvSpPr>
          <p:spPr bwMode="auto">
            <a:xfrm>
              <a:off x="20605573" y="2193953"/>
              <a:ext cx="3352308" cy="1079966"/>
            </a:xfrm>
            <a:prstGeom prst="roundRect">
              <a:avLst/>
            </a:prstGeom>
            <a:solidFill>
              <a:srgbClr val="0C6781"/>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1" name="矩形 10">
              <a:extLst>
                <a:ext uri="{FF2B5EF4-FFF2-40B4-BE49-F238E27FC236}">
                  <a16:creationId xmlns:a16="http://schemas.microsoft.com/office/drawing/2014/main" id="{0FE8538B-7D65-4C31-881B-F1C7B0B04DC9}"/>
                </a:ext>
              </a:extLst>
            </p:cNvPr>
            <p:cNvSpPr/>
            <p:nvPr/>
          </p:nvSpPr>
          <p:spPr>
            <a:xfrm>
              <a:off x="20647994" y="2177480"/>
              <a:ext cx="3294751" cy="1077218"/>
            </a:xfrm>
            <a:prstGeom prst="rect">
              <a:avLst/>
            </a:prstGeom>
          </p:spPr>
          <p:txBody>
            <a:bodyPr wrap="square">
              <a:spAutoFit/>
            </a:bodyPr>
            <a:lstStyle/>
            <a:p>
              <a:pPr algn="ctr" eaLnBrk="1"/>
              <a:r>
                <a:rPr lang="en-US" altLang="zh-CN" sz="3200" b="0" dirty="0">
                  <a:solidFill>
                    <a:schemeClr val="bg1"/>
                  </a:solidFill>
                  <a:latin typeface="微软雅黑" panose="020B0503020204020204" pitchFamily="34" charset="-122"/>
                  <a:ea typeface="微软雅黑" panose="020B0503020204020204" pitchFamily="34" charset="-122"/>
                </a:rPr>
                <a:t>Service brake</a:t>
              </a:r>
            </a:p>
            <a:p>
              <a:pPr algn="ctr" eaLnBrk="1"/>
              <a:r>
                <a:rPr lang="zh-CN" altLang="en-US" sz="3200" b="0" dirty="0">
                  <a:solidFill>
                    <a:schemeClr val="bg1"/>
                  </a:solidFill>
                  <a:latin typeface="微软雅黑" panose="020B0503020204020204" pitchFamily="34" charset="-122"/>
                  <a:ea typeface="微软雅黑" panose="020B0503020204020204" pitchFamily="34" charset="-122"/>
                </a:rPr>
                <a:t>，</a:t>
              </a:r>
              <a:r>
                <a:rPr lang="en-US" altLang="zh-CN" sz="3200" b="0" dirty="0">
                  <a:solidFill>
                    <a:schemeClr val="bg1"/>
                  </a:solidFill>
                  <a:latin typeface="微软雅黑" panose="020B0503020204020204" pitchFamily="34" charset="-122"/>
                  <a:ea typeface="微软雅黑" panose="020B0503020204020204" pitchFamily="34" charset="-122"/>
                </a:rPr>
                <a:t>on or off</a:t>
              </a:r>
            </a:p>
          </p:txBody>
        </p:sp>
      </p:grpSp>
      <p:grpSp>
        <p:nvGrpSpPr>
          <p:cNvPr id="95" name="组合 94">
            <a:extLst>
              <a:ext uri="{FF2B5EF4-FFF2-40B4-BE49-F238E27FC236}">
                <a16:creationId xmlns:a16="http://schemas.microsoft.com/office/drawing/2014/main" id="{5D753F61-39EC-461C-8147-424A593FD4FC}"/>
              </a:ext>
            </a:extLst>
          </p:cNvPr>
          <p:cNvGrpSpPr/>
          <p:nvPr/>
        </p:nvGrpSpPr>
        <p:grpSpPr>
          <a:xfrm>
            <a:off x="13366767" y="6363092"/>
            <a:ext cx="3352308" cy="1096439"/>
            <a:chOff x="20605573" y="2177480"/>
            <a:chExt cx="3352308" cy="1096439"/>
          </a:xfrm>
          <a:solidFill>
            <a:srgbClr val="0070C0"/>
          </a:solidFill>
        </p:grpSpPr>
        <p:sp>
          <p:nvSpPr>
            <p:cNvPr id="96" name="矩形: 圆角 95">
              <a:extLst>
                <a:ext uri="{FF2B5EF4-FFF2-40B4-BE49-F238E27FC236}">
                  <a16:creationId xmlns:a16="http://schemas.microsoft.com/office/drawing/2014/main" id="{CD036A64-44B6-4EFA-BEA2-C6B7961238D3}"/>
                </a:ext>
              </a:extLst>
            </p:cNvPr>
            <p:cNvSpPr/>
            <p:nvPr/>
          </p:nvSpPr>
          <p:spPr bwMode="auto">
            <a:xfrm>
              <a:off x="20605573" y="2193953"/>
              <a:ext cx="3352308" cy="1079966"/>
            </a:xfrm>
            <a:prstGeom prst="roundRect">
              <a:avLst/>
            </a:prstGeom>
            <a:grp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97" name="矩形 96">
              <a:extLst>
                <a:ext uri="{FF2B5EF4-FFF2-40B4-BE49-F238E27FC236}">
                  <a16:creationId xmlns:a16="http://schemas.microsoft.com/office/drawing/2014/main" id="{A48785F9-C14D-44F4-A945-48483417F0AA}"/>
                </a:ext>
              </a:extLst>
            </p:cNvPr>
            <p:cNvSpPr/>
            <p:nvPr/>
          </p:nvSpPr>
          <p:spPr>
            <a:xfrm>
              <a:off x="20647994" y="2177480"/>
              <a:ext cx="3294751" cy="954107"/>
            </a:xfrm>
            <a:prstGeom prst="rect">
              <a:avLst/>
            </a:prstGeom>
            <a:noFill/>
          </p:spPr>
          <p:txBody>
            <a:bodyPr wrap="square">
              <a:spAutoFit/>
            </a:bodyPr>
            <a:lstStyle/>
            <a:p>
              <a:pPr algn="ctr" eaLnBrk="1"/>
              <a:r>
                <a:rPr lang="en-US" altLang="zh-CN" sz="2800" b="0" dirty="0">
                  <a:solidFill>
                    <a:schemeClr val="bg1"/>
                  </a:solidFill>
                  <a:latin typeface="微软雅黑" panose="020B0503020204020204" pitchFamily="34" charset="-122"/>
                  <a:ea typeface="微软雅黑" panose="020B0503020204020204" pitchFamily="34" charset="-122"/>
                </a:rPr>
                <a:t>Acceleration pedal position%</a:t>
              </a:r>
            </a:p>
          </p:txBody>
        </p:sp>
      </p:grpSp>
      <p:sp>
        <p:nvSpPr>
          <p:cNvPr id="94" name="矩形: 圆角 93">
            <a:extLst>
              <a:ext uri="{FF2B5EF4-FFF2-40B4-BE49-F238E27FC236}">
                <a16:creationId xmlns:a16="http://schemas.microsoft.com/office/drawing/2014/main" id="{6AE27BEB-4F89-41E9-AF2B-87E315739899}"/>
              </a:ext>
            </a:extLst>
          </p:cNvPr>
          <p:cNvSpPr/>
          <p:nvPr/>
        </p:nvSpPr>
        <p:spPr bwMode="auto">
          <a:xfrm>
            <a:off x="13444948" y="3700595"/>
            <a:ext cx="3352308" cy="1079966"/>
          </a:xfrm>
          <a:prstGeom prst="roundRect">
            <a:avLst/>
          </a:prstGeom>
          <a:solidFill>
            <a:srgbClr val="139BC2"/>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98" name="矩形 97">
            <a:extLst>
              <a:ext uri="{FF2B5EF4-FFF2-40B4-BE49-F238E27FC236}">
                <a16:creationId xmlns:a16="http://schemas.microsoft.com/office/drawing/2014/main" id="{903ECB31-FAA5-49B0-B82F-E0B4EA8E37AF}"/>
              </a:ext>
            </a:extLst>
          </p:cNvPr>
          <p:cNvSpPr/>
          <p:nvPr/>
        </p:nvSpPr>
        <p:spPr>
          <a:xfrm>
            <a:off x="13771886" y="4028331"/>
            <a:ext cx="2698431" cy="523220"/>
          </a:xfrm>
          <a:prstGeom prst="rect">
            <a:avLst/>
          </a:prstGeom>
        </p:spPr>
        <p:txBody>
          <a:bodyPr wrap="none">
            <a:spAutoFit/>
          </a:bodyPr>
          <a:lstStyle/>
          <a:p>
            <a:pPr algn="ctr" eaLnBrk="1"/>
            <a:r>
              <a:rPr lang="en-US" altLang="zh-CN" sz="2800" b="0" dirty="0">
                <a:solidFill>
                  <a:srgbClr val="F7F5F7"/>
                </a:solidFill>
                <a:latin typeface="微软雅黑" panose="020B0503020204020204" pitchFamily="34" charset="-122"/>
                <a:ea typeface="微软雅黑" panose="020B0503020204020204" pitchFamily="34" charset="-122"/>
              </a:rPr>
              <a:t>Lateral delta-V</a:t>
            </a:r>
          </a:p>
        </p:txBody>
      </p:sp>
      <p:sp>
        <p:nvSpPr>
          <p:cNvPr id="99" name="矩形: 圆角 98">
            <a:extLst>
              <a:ext uri="{FF2B5EF4-FFF2-40B4-BE49-F238E27FC236}">
                <a16:creationId xmlns:a16="http://schemas.microsoft.com/office/drawing/2014/main" id="{4D325A0E-7CC9-4C7A-9CDD-2F8B5EC041CF}"/>
              </a:ext>
            </a:extLst>
          </p:cNvPr>
          <p:cNvSpPr/>
          <p:nvPr/>
        </p:nvSpPr>
        <p:spPr bwMode="auto">
          <a:xfrm>
            <a:off x="17010687" y="3719181"/>
            <a:ext cx="3352308" cy="1079966"/>
          </a:xfrm>
          <a:prstGeom prst="roundRect">
            <a:avLst/>
          </a:prstGeom>
          <a:solidFill>
            <a:srgbClr val="139BC2"/>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00" name="矩形 99">
            <a:extLst>
              <a:ext uri="{FF2B5EF4-FFF2-40B4-BE49-F238E27FC236}">
                <a16:creationId xmlns:a16="http://schemas.microsoft.com/office/drawing/2014/main" id="{333BFFE9-4803-4305-AB66-8DBEF939795C}"/>
              </a:ext>
            </a:extLst>
          </p:cNvPr>
          <p:cNvSpPr/>
          <p:nvPr/>
        </p:nvSpPr>
        <p:spPr>
          <a:xfrm>
            <a:off x="17034728" y="3902110"/>
            <a:ext cx="3239155" cy="830997"/>
          </a:xfrm>
          <a:prstGeom prst="rect">
            <a:avLst/>
          </a:prstGeom>
        </p:spPr>
        <p:txBody>
          <a:bodyPr wrap="none">
            <a:spAutoFit/>
          </a:bodyPr>
          <a:lstStyle/>
          <a:p>
            <a:pPr algn="ctr" eaLnBrk="1"/>
            <a:r>
              <a:rPr lang="en-US" altLang="zh-CN" sz="2400" b="0" dirty="0">
                <a:solidFill>
                  <a:srgbClr val="F7F5F7"/>
                </a:solidFill>
                <a:latin typeface="微软雅黑" panose="020B0503020204020204" pitchFamily="34" charset="-122"/>
                <a:ea typeface="微软雅黑" panose="020B0503020204020204" pitchFamily="34" charset="-122"/>
              </a:rPr>
              <a:t>Maximum Recorded </a:t>
            </a:r>
          </a:p>
          <a:p>
            <a:pPr algn="ctr" eaLnBrk="1"/>
            <a:r>
              <a:rPr lang="en-US" altLang="zh-CN" sz="2400" b="0" dirty="0">
                <a:solidFill>
                  <a:srgbClr val="F7F5F7"/>
                </a:solidFill>
                <a:latin typeface="微软雅黑" panose="020B0503020204020204" pitchFamily="34" charset="-122"/>
                <a:ea typeface="微软雅黑" panose="020B0503020204020204" pitchFamily="34" charset="-122"/>
              </a:rPr>
              <a:t>Lateral delta-V</a:t>
            </a:r>
          </a:p>
        </p:txBody>
      </p:sp>
      <p:grpSp>
        <p:nvGrpSpPr>
          <p:cNvPr id="118" name="组合 117">
            <a:extLst>
              <a:ext uri="{FF2B5EF4-FFF2-40B4-BE49-F238E27FC236}">
                <a16:creationId xmlns:a16="http://schemas.microsoft.com/office/drawing/2014/main" id="{0EA68381-19BC-4932-9535-D926CA3C6549}"/>
              </a:ext>
            </a:extLst>
          </p:cNvPr>
          <p:cNvGrpSpPr/>
          <p:nvPr/>
        </p:nvGrpSpPr>
        <p:grpSpPr>
          <a:xfrm>
            <a:off x="17036340" y="5050004"/>
            <a:ext cx="3352308" cy="1079966"/>
            <a:chOff x="20605573" y="2193953"/>
            <a:chExt cx="3352308" cy="1079966"/>
          </a:xfrm>
        </p:grpSpPr>
        <p:sp>
          <p:nvSpPr>
            <p:cNvPr id="119" name="矩形: 圆角 118">
              <a:extLst>
                <a:ext uri="{FF2B5EF4-FFF2-40B4-BE49-F238E27FC236}">
                  <a16:creationId xmlns:a16="http://schemas.microsoft.com/office/drawing/2014/main" id="{946B911D-16C7-447B-8FD3-F2FDD5BEE66F}"/>
                </a:ext>
              </a:extLst>
            </p:cNvPr>
            <p:cNvSpPr/>
            <p:nvPr/>
          </p:nvSpPr>
          <p:spPr bwMode="auto">
            <a:xfrm>
              <a:off x="20605573" y="2193953"/>
              <a:ext cx="3352308" cy="1079966"/>
            </a:xfrm>
            <a:prstGeom prst="roundRect">
              <a:avLst/>
            </a:prstGeom>
            <a:solidFill>
              <a:srgbClr val="0C6781"/>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20" name="矩形 119">
              <a:extLst>
                <a:ext uri="{FF2B5EF4-FFF2-40B4-BE49-F238E27FC236}">
                  <a16:creationId xmlns:a16="http://schemas.microsoft.com/office/drawing/2014/main" id="{DF6DCA39-834F-413F-BEC3-779E7F35D4B0}"/>
                </a:ext>
              </a:extLst>
            </p:cNvPr>
            <p:cNvSpPr/>
            <p:nvPr/>
          </p:nvSpPr>
          <p:spPr>
            <a:xfrm>
              <a:off x="20624630" y="2428965"/>
              <a:ext cx="3294751" cy="584775"/>
            </a:xfrm>
            <a:prstGeom prst="rect">
              <a:avLst/>
            </a:prstGeom>
          </p:spPr>
          <p:txBody>
            <a:bodyPr wrap="square">
              <a:spAutoFit/>
            </a:bodyPr>
            <a:lstStyle/>
            <a:p>
              <a:pPr algn="ctr" eaLnBrk="1"/>
              <a:r>
                <a:rPr lang="en-US" altLang="zh-CN" sz="3200" b="0" dirty="0">
                  <a:solidFill>
                    <a:schemeClr val="bg1"/>
                  </a:solidFill>
                  <a:latin typeface="微软雅黑" panose="020B0503020204020204" pitchFamily="34" charset="-122"/>
                  <a:ea typeface="微软雅黑" panose="020B0503020204020204" pitchFamily="34" charset="-122"/>
                </a:rPr>
                <a:t>Vehicle Velocity</a:t>
              </a:r>
            </a:p>
          </p:txBody>
        </p:sp>
      </p:grpSp>
      <p:grpSp>
        <p:nvGrpSpPr>
          <p:cNvPr id="121" name="组合 120">
            <a:extLst>
              <a:ext uri="{FF2B5EF4-FFF2-40B4-BE49-F238E27FC236}">
                <a16:creationId xmlns:a16="http://schemas.microsoft.com/office/drawing/2014/main" id="{6B4BE065-9D64-4AFF-97D4-B00E430D88D2}"/>
              </a:ext>
            </a:extLst>
          </p:cNvPr>
          <p:cNvGrpSpPr/>
          <p:nvPr/>
        </p:nvGrpSpPr>
        <p:grpSpPr>
          <a:xfrm>
            <a:off x="13383312" y="5067666"/>
            <a:ext cx="3413947" cy="1079966"/>
            <a:chOff x="20590265" y="2193953"/>
            <a:chExt cx="3367616" cy="1079966"/>
          </a:xfrm>
        </p:grpSpPr>
        <p:sp>
          <p:nvSpPr>
            <p:cNvPr id="123" name="矩形: 圆角 122">
              <a:extLst>
                <a:ext uri="{FF2B5EF4-FFF2-40B4-BE49-F238E27FC236}">
                  <a16:creationId xmlns:a16="http://schemas.microsoft.com/office/drawing/2014/main" id="{4FB5A705-DF2F-4622-B849-D55B0B805772}"/>
                </a:ext>
              </a:extLst>
            </p:cNvPr>
            <p:cNvSpPr/>
            <p:nvPr/>
          </p:nvSpPr>
          <p:spPr bwMode="auto">
            <a:xfrm>
              <a:off x="20605573" y="2193953"/>
              <a:ext cx="3352308" cy="1079966"/>
            </a:xfrm>
            <a:prstGeom prst="roundRect">
              <a:avLst/>
            </a:prstGeom>
            <a:solidFill>
              <a:srgbClr val="0C6781"/>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25" name="矩形 124">
              <a:extLst>
                <a:ext uri="{FF2B5EF4-FFF2-40B4-BE49-F238E27FC236}">
                  <a16:creationId xmlns:a16="http://schemas.microsoft.com/office/drawing/2014/main" id="{50A9B794-4D25-4B7C-A811-A83F811C00FF}"/>
                </a:ext>
              </a:extLst>
            </p:cNvPr>
            <p:cNvSpPr/>
            <p:nvPr/>
          </p:nvSpPr>
          <p:spPr>
            <a:xfrm>
              <a:off x="20590265" y="2411303"/>
              <a:ext cx="3294751" cy="584775"/>
            </a:xfrm>
            <a:prstGeom prst="rect">
              <a:avLst/>
            </a:prstGeom>
          </p:spPr>
          <p:txBody>
            <a:bodyPr wrap="square">
              <a:spAutoFit/>
            </a:bodyPr>
            <a:lstStyle/>
            <a:p>
              <a:pPr algn="ctr" eaLnBrk="1"/>
              <a:r>
                <a:rPr lang="en-US" altLang="zh-CN" sz="3200" b="0" dirty="0">
                  <a:solidFill>
                    <a:schemeClr val="bg1"/>
                  </a:solidFill>
                  <a:latin typeface="微软雅黑" panose="020B0503020204020204" pitchFamily="34" charset="-122"/>
                  <a:ea typeface="微软雅黑" panose="020B0503020204020204" pitchFamily="34" charset="-122"/>
                </a:rPr>
                <a:t>Clipping  Flag</a:t>
              </a:r>
            </a:p>
          </p:txBody>
        </p:sp>
      </p:grpSp>
      <p:grpSp>
        <p:nvGrpSpPr>
          <p:cNvPr id="126" name="组合 125">
            <a:extLst>
              <a:ext uri="{FF2B5EF4-FFF2-40B4-BE49-F238E27FC236}">
                <a16:creationId xmlns:a16="http://schemas.microsoft.com/office/drawing/2014/main" id="{985DA9B7-FFDE-4CBA-9AE5-329807608957}"/>
              </a:ext>
            </a:extLst>
          </p:cNvPr>
          <p:cNvGrpSpPr/>
          <p:nvPr/>
        </p:nvGrpSpPr>
        <p:grpSpPr>
          <a:xfrm>
            <a:off x="16983254" y="6359176"/>
            <a:ext cx="3352308" cy="1096439"/>
            <a:chOff x="20605573" y="2177480"/>
            <a:chExt cx="3352308" cy="1096439"/>
          </a:xfrm>
          <a:solidFill>
            <a:srgbClr val="0070C0"/>
          </a:solidFill>
        </p:grpSpPr>
        <p:sp>
          <p:nvSpPr>
            <p:cNvPr id="127" name="矩形: 圆角 126">
              <a:extLst>
                <a:ext uri="{FF2B5EF4-FFF2-40B4-BE49-F238E27FC236}">
                  <a16:creationId xmlns:a16="http://schemas.microsoft.com/office/drawing/2014/main" id="{41DE2228-EBA4-4E6C-9231-3908002678CE}"/>
                </a:ext>
              </a:extLst>
            </p:cNvPr>
            <p:cNvSpPr/>
            <p:nvPr/>
          </p:nvSpPr>
          <p:spPr bwMode="auto">
            <a:xfrm>
              <a:off x="20605573" y="2193953"/>
              <a:ext cx="3352308" cy="1079966"/>
            </a:xfrm>
            <a:prstGeom prst="roundRect">
              <a:avLst/>
            </a:prstGeom>
            <a:grp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28" name="矩形 127">
              <a:extLst>
                <a:ext uri="{FF2B5EF4-FFF2-40B4-BE49-F238E27FC236}">
                  <a16:creationId xmlns:a16="http://schemas.microsoft.com/office/drawing/2014/main" id="{0093D0A9-422C-43A6-9878-A7CBE588CD3E}"/>
                </a:ext>
              </a:extLst>
            </p:cNvPr>
            <p:cNvSpPr/>
            <p:nvPr/>
          </p:nvSpPr>
          <p:spPr>
            <a:xfrm>
              <a:off x="20647994" y="2177480"/>
              <a:ext cx="3294751" cy="954107"/>
            </a:xfrm>
            <a:prstGeom prst="rect">
              <a:avLst/>
            </a:prstGeom>
            <a:noFill/>
          </p:spPr>
          <p:txBody>
            <a:bodyPr wrap="square">
              <a:spAutoFit/>
            </a:bodyPr>
            <a:lstStyle/>
            <a:p>
              <a:pPr algn="ctr" eaLnBrk="1"/>
              <a:r>
                <a:rPr lang="en-US" altLang="zh-CN" sz="2800" b="0" dirty="0">
                  <a:solidFill>
                    <a:schemeClr val="bg1"/>
                  </a:solidFill>
                  <a:latin typeface="微软雅黑" panose="020B0503020204020204" pitchFamily="34" charset="-122"/>
                  <a:ea typeface="微软雅黑" panose="020B0503020204020204" pitchFamily="34" charset="-122"/>
                </a:rPr>
                <a:t>Revolution per minute</a:t>
              </a:r>
            </a:p>
          </p:txBody>
        </p:sp>
      </p:grpSp>
      <p:grpSp>
        <p:nvGrpSpPr>
          <p:cNvPr id="129" name="组合 128">
            <a:extLst>
              <a:ext uri="{FF2B5EF4-FFF2-40B4-BE49-F238E27FC236}">
                <a16:creationId xmlns:a16="http://schemas.microsoft.com/office/drawing/2014/main" id="{14792387-30DC-431C-9064-670E0112355A}"/>
              </a:ext>
            </a:extLst>
          </p:cNvPr>
          <p:cNvGrpSpPr/>
          <p:nvPr/>
        </p:nvGrpSpPr>
        <p:grpSpPr>
          <a:xfrm>
            <a:off x="20557892" y="6335501"/>
            <a:ext cx="3352308" cy="1096439"/>
            <a:chOff x="20605573" y="2177480"/>
            <a:chExt cx="3352308" cy="1096439"/>
          </a:xfrm>
          <a:solidFill>
            <a:srgbClr val="0070C0"/>
          </a:solidFill>
        </p:grpSpPr>
        <p:sp>
          <p:nvSpPr>
            <p:cNvPr id="130" name="矩形: 圆角 129">
              <a:extLst>
                <a:ext uri="{FF2B5EF4-FFF2-40B4-BE49-F238E27FC236}">
                  <a16:creationId xmlns:a16="http://schemas.microsoft.com/office/drawing/2014/main" id="{E63B0A61-91AC-4647-81F5-35AC9EADDAC9}"/>
                </a:ext>
              </a:extLst>
            </p:cNvPr>
            <p:cNvSpPr/>
            <p:nvPr/>
          </p:nvSpPr>
          <p:spPr bwMode="auto">
            <a:xfrm>
              <a:off x="20605573" y="2193953"/>
              <a:ext cx="3352308" cy="1079966"/>
            </a:xfrm>
            <a:prstGeom prst="roundRect">
              <a:avLst/>
            </a:prstGeom>
            <a:grp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33" name="矩形 132">
              <a:extLst>
                <a:ext uri="{FF2B5EF4-FFF2-40B4-BE49-F238E27FC236}">
                  <a16:creationId xmlns:a16="http://schemas.microsoft.com/office/drawing/2014/main" id="{14BA6103-B581-4BA0-8C7E-BFBFB39E313B}"/>
                </a:ext>
              </a:extLst>
            </p:cNvPr>
            <p:cNvSpPr/>
            <p:nvPr/>
          </p:nvSpPr>
          <p:spPr>
            <a:xfrm>
              <a:off x="20647994" y="2177480"/>
              <a:ext cx="3294751" cy="954107"/>
            </a:xfrm>
            <a:prstGeom prst="rect">
              <a:avLst/>
            </a:prstGeom>
            <a:noFill/>
          </p:spPr>
          <p:txBody>
            <a:bodyPr wrap="square">
              <a:spAutoFit/>
            </a:bodyPr>
            <a:lstStyle/>
            <a:p>
              <a:pPr algn="ctr" eaLnBrk="1"/>
              <a:r>
                <a:rPr lang="en-US" altLang="zh-CN" sz="2800" b="0" dirty="0">
                  <a:solidFill>
                    <a:schemeClr val="bg1"/>
                  </a:solidFill>
                  <a:latin typeface="微软雅黑" panose="020B0503020204020204" pitchFamily="34" charset="-122"/>
                  <a:ea typeface="微软雅黑" panose="020B0503020204020204" pitchFamily="34" charset="-122"/>
                </a:rPr>
                <a:t>Driver seatbelt status</a:t>
              </a:r>
            </a:p>
          </p:txBody>
        </p:sp>
      </p:grpSp>
      <p:grpSp>
        <p:nvGrpSpPr>
          <p:cNvPr id="134" name="组合 133">
            <a:extLst>
              <a:ext uri="{FF2B5EF4-FFF2-40B4-BE49-F238E27FC236}">
                <a16:creationId xmlns:a16="http://schemas.microsoft.com/office/drawing/2014/main" id="{DA01A773-D256-48CB-AD35-6265B4A077A7}"/>
              </a:ext>
            </a:extLst>
          </p:cNvPr>
          <p:cNvGrpSpPr/>
          <p:nvPr/>
        </p:nvGrpSpPr>
        <p:grpSpPr>
          <a:xfrm>
            <a:off x="13385073" y="7699686"/>
            <a:ext cx="3352308" cy="1079966"/>
            <a:chOff x="20605573" y="2193953"/>
            <a:chExt cx="3352308" cy="1079966"/>
          </a:xfrm>
          <a:solidFill>
            <a:srgbClr val="0070C0"/>
          </a:solidFill>
        </p:grpSpPr>
        <p:sp>
          <p:nvSpPr>
            <p:cNvPr id="135" name="矩形: 圆角 134">
              <a:extLst>
                <a:ext uri="{FF2B5EF4-FFF2-40B4-BE49-F238E27FC236}">
                  <a16:creationId xmlns:a16="http://schemas.microsoft.com/office/drawing/2014/main" id="{1A938075-15BE-4239-828E-C116FD50CDEB}"/>
                </a:ext>
              </a:extLst>
            </p:cNvPr>
            <p:cNvSpPr/>
            <p:nvPr/>
          </p:nvSpPr>
          <p:spPr bwMode="auto">
            <a:xfrm>
              <a:off x="20605573" y="2193953"/>
              <a:ext cx="3352308" cy="1079966"/>
            </a:xfrm>
            <a:prstGeom prst="roundRect">
              <a:avLst/>
            </a:prstGeom>
            <a:solidFill>
              <a:srgbClr val="139BC2"/>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36" name="矩形 135">
              <a:extLst>
                <a:ext uri="{FF2B5EF4-FFF2-40B4-BE49-F238E27FC236}">
                  <a16:creationId xmlns:a16="http://schemas.microsoft.com/office/drawing/2014/main" id="{35F0B5AE-469C-4BF2-AD38-6B2186C81ACC}"/>
                </a:ext>
              </a:extLst>
            </p:cNvPr>
            <p:cNvSpPr/>
            <p:nvPr/>
          </p:nvSpPr>
          <p:spPr>
            <a:xfrm>
              <a:off x="20647994" y="2270368"/>
              <a:ext cx="3294751" cy="954107"/>
            </a:xfrm>
            <a:prstGeom prst="rect">
              <a:avLst/>
            </a:prstGeom>
            <a:noFill/>
          </p:spPr>
          <p:txBody>
            <a:bodyPr wrap="square">
              <a:spAutoFit/>
            </a:bodyPr>
            <a:lstStyle/>
            <a:p>
              <a:pPr algn="ctr" eaLnBrk="1"/>
              <a:r>
                <a:rPr lang="en-US" altLang="zh-CN" sz="2800" b="0" dirty="0">
                  <a:solidFill>
                    <a:schemeClr val="bg1"/>
                  </a:solidFill>
                  <a:latin typeface="微软雅黑" panose="020B0503020204020204" pitchFamily="34" charset="-122"/>
                  <a:ea typeface="微软雅黑" panose="020B0503020204020204" pitchFamily="34" charset="-122"/>
                </a:rPr>
                <a:t>Power-on cycle</a:t>
              </a:r>
            </a:p>
            <a:p>
              <a:pPr algn="ctr" eaLnBrk="1"/>
              <a:r>
                <a:rPr lang="en-US" altLang="zh-CN" sz="2800" b="0" dirty="0">
                  <a:solidFill>
                    <a:schemeClr val="bg1"/>
                  </a:solidFill>
                  <a:latin typeface="微软雅黑" panose="020B0503020204020204" pitchFamily="34" charset="-122"/>
                  <a:ea typeface="微软雅黑" panose="020B0503020204020204" pitchFamily="34" charset="-122"/>
                </a:rPr>
                <a:t> at event</a:t>
              </a:r>
            </a:p>
          </p:txBody>
        </p:sp>
      </p:grpSp>
      <p:grpSp>
        <p:nvGrpSpPr>
          <p:cNvPr id="138" name="组合 137">
            <a:extLst>
              <a:ext uri="{FF2B5EF4-FFF2-40B4-BE49-F238E27FC236}">
                <a16:creationId xmlns:a16="http://schemas.microsoft.com/office/drawing/2014/main" id="{B118EDD9-E0BA-40C4-9315-D3623A9CA9E7}"/>
              </a:ext>
            </a:extLst>
          </p:cNvPr>
          <p:cNvGrpSpPr/>
          <p:nvPr/>
        </p:nvGrpSpPr>
        <p:grpSpPr>
          <a:xfrm>
            <a:off x="17001560" y="7695770"/>
            <a:ext cx="3352308" cy="1079966"/>
            <a:chOff x="20605573" y="2193953"/>
            <a:chExt cx="3352308" cy="1079966"/>
          </a:xfrm>
          <a:solidFill>
            <a:srgbClr val="0070C0"/>
          </a:solidFill>
        </p:grpSpPr>
        <p:sp>
          <p:nvSpPr>
            <p:cNvPr id="140" name="矩形: 圆角 139">
              <a:extLst>
                <a:ext uri="{FF2B5EF4-FFF2-40B4-BE49-F238E27FC236}">
                  <a16:creationId xmlns:a16="http://schemas.microsoft.com/office/drawing/2014/main" id="{A34474F9-6809-4C49-807A-9570E45EBDD2}"/>
                </a:ext>
              </a:extLst>
            </p:cNvPr>
            <p:cNvSpPr/>
            <p:nvPr/>
          </p:nvSpPr>
          <p:spPr bwMode="auto">
            <a:xfrm>
              <a:off x="20605573" y="2193953"/>
              <a:ext cx="3352308" cy="1079966"/>
            </a:xfrm>
            <a:prstGeom prst="roundRect">
              <a:avLst/>
            </a:prstGeom>
            <a:solidFill>
              <a:srgbClr val="139BC2"/>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41" name="矩形 140">
              <a:extLst>
                <a:ext uri="{FF2B5EF4-FFF2-40B4-BE49-F238E27FC236}">
                  <a16:creationId xmlns:a16="http://schemas.microsoft.com/office/drawing/2014/main" id="{FEC4D5B0-251B-49AF-8050-CB2B070FD099}"/>
                </a:ext>
              </a:extLst>
            </p:cNvPr>
            <p:cNvSpPr/>
            <p:nvPr/>
          </p:nvSpPr>
          <p:spPr>
            <a:xfrm>
              <a:off x="20647318" y="2216784"/>
              <a:ext cx="3294751" cy="954107"/>
            </a:xfrm>
            <a:prstGeom prst="rect">
              <a:avLst/>
            </a:prstGeom>
            <a:noFill/>
          </p:spPr>
          <p:txBody>
            <a:bodyPr wrap="square">
              <a:spAutoFit/>
            </a:bodyPr>
            <a:lstStyle/>
            <a:p>
              <a:pPr algn="ctr" eaLnBrk="1"/>
              <a:r>
                <a:rPr lang="en-US" altLang="zh-CN" sz="2800" b="0" dirty="0">
                  <a:solidFill>
                    <a:schemeClr val="bg1"/>
                  </a:solidFill>
                  <a:latin typeface="微软雅黑" panose="020B0503020204020204" pitchFamily="34" charset="-122"/>
                  <a:ea typeface="微软雅黑" panose="020B0503020204020204" pitchFamily="34" charset="-122"/>
                </a:rPr>
                <a:t>Power-on cycle at retrieving</a:t>
              </a:r>
            </a:p>
          </p:txBody>
        </p:sp>
      </p:grpSp>
      <p:grpSp>
        <p:nvGrpSpPr>
          <p:cNvPr id="142" name="组合 141">
            <a:extLst>
              <a:ext uri="{FF2B5EF4-FFF2-40B4-BE49-F238E27FC236}">
                <a16:creationId xmlns:a16="http://schemas.microsoft.com/office/drawing/2014/main" id="{4C307ADB-8A5D-410B-B617-E4C288D1988F}"/>
              </a:ext>
            </a:extLst>
          </p:cNvPr>
          <p:cNvGrpSpPr/>
          <p:nvPr/>
        </p:nvGrpSpPr>
        <p:grpSpPr>
          <a:xfrm>
            <a:off x="20576198" y="7672095"/>
            <a:ext cx="3352308" cy="1079966"/>
            <a:chOff x="20605573" y="2193953"/>
            <a:chExt cx="3352308" cy="1079966"/>
          </a:xfrm>
          <a:solidFill>
            <a:srgbClr val="0070C0"/>
          </a:solidFill>
        </p:grpSpPr>
        <p:sp>
          <p:nvSpPr>
            <p:cNvPr id="143" name="矩形: 圆角 142">
              <a:extLst>
                <a:ext uri="{FF2B5EF4-FFF2-40B4-BE49-F238E27FC236}">
                  <a16:creationId xmlns:a16="http://schemas.microsoft.com/office/drawing/2014/main" id="{C903138B-FF7F-4D25-ADC1-F008AD0E1D5D}"/>
                </a:ext>
              </a:extLst>
            </p:cNvPr>
            <p:cNvSpPr/>
            <p:nvPr/>
          </p:nvSpPr>
          <p:spPr bwMode="auto">
            <a:xfrm>
              <a:off x="20605573" y="2193953"/>
              <a:ext cx="3352308" cy="1079966"/>
            </a:xfrm>
            <a:prstGeom prst="roundRect">
              <a:avLst/>
            </a:prstGeom>
            <a:solidFill>
              <a:srgbClr val="139BC2"/>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44" name="矩形 143">
              <a:extLst>
                <a:ext uri="{FF2B5EF4-FFF2-40B4-BE49-F238E27FC236}">
                  <a16:creationId xmlns:a16="http://schemas.microsoft.com/office/drawing/2014/main" id="{29BC814A-A293-47BD-BB2B-460F901E4708}"/>
                </a:ext>
              </a:extLst>
            </p:cNvPr>
            <p:cNvSpPr/>
            <p:nvPr/>
          </p:nvSpPr>
          <p:spPr>
            <a:xfrm>
              <a:off x="20648307" y="2336125"/>
              <a:ext cx="3294751" cy="830997"/>
            </a:xfrm>
            <a:prstGeom prst="rect">
              <a:avLst/>
            </a:prstGeom>
            <a:noFill/>
          </p:spPr>
          <p:txBody>
            <a:bodyPr wrap="square">
              <a:spAutoFit/>
            </a:bodyPr>
            <a:lstStyle/>
            <a:p>
              <a:pPr algn="ctr" eaLnBrk="1"/>
              <a:r>
                <a:rPr lang="en-US" altLang="zh-CN" sz="2400" b="0" dirty="0">
                  <a:solidFill>
                    <a:schemeClr val="bg1"/>
                  </a:solidFill>
                  <a:latin typeface="微软雅黑" panose="020B0503020204020204" pitchFamily="34" charset="-122"/>
                  <a:ea typeface="微软雅黑" panose="020B0503020204020204" pitchFamily="34" charset="-122"/>
                </a:rPr>
                <a:t>Complete status of event data record</a:t>
              </a:r>
            </a:p>
          </p:txBody>
        </p:sp>
      </p:grpSp>
      <p:sp>
        <p:nvSpPr>
          <p:cNvPr id="145" name="矩形: 圆角 144">
            <a:extLst>
              <a:ext uri="{FF2B5EF4-FFF2-40B4-BE49-F238E27FC236}">
                <a16:creationId xmlns:a16="http://schemas.microsoft.com/office/drawing/2014/main" id="{45045BA1-D6BF-4E7A-BA2C-AA671AC11B46}"/>
              </a:ext>
            </a:extLst>
          </p:cNvPr>
          <p:cNvSpPr/>
          <p:nvPr/>
        </p:nvSpPr>
        <p:spPr bwMode="auto">
          <a:xfrm>
            <a:off x="13416136" y="8983458"/>
            <a:ext cx="3352308" cy="1079966"/>
          </a:xfrm>
          <a:prstGeom prst="roundRect">
            <a:avLst/>
          </a:prstGeom>
          <a:solidFill>
            <a:srgbClr val="1A7B60"/>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46" name="矩形 145">
            <a:extLst>
              <a:ext uri="{FF2B5EF4-FFF2-40B4-BE49-F238E27FC236}">
                <a16:creationId xmlns:a16="http://schemas.microsoft.com/office/drawing/2014/main" id="{538471F5-569F-4B36-A948-5E26F33AC88B}"/>
              </a:ext>
            </a:extLst>
          </p:cNvPr>
          <p:cNvSpPr/>
          <p:nvPr/>
        </p:nvSpPr>
        <p:spPr>
          <a:xfrm>
            <a:off x="13323203" y="9122886"/>
            <a:ext cx="3601114" cy="830997"/>
          </a:xfrm>
          <a:prstGeom prst="rect">
            <a:avLst/>
          </a:prstGeom>
        </p:spPr>
        <p:txBody>
          <a:bodyPr wrap="none">
            <a:spAutoFit/>
          </a:bodyPr>
          <a:lstStyle/>
          <a:p>
            <a:pPr algn="ctr"/>
            <a:r>
              <a:rPr lang="en-US" altLang="zh-CN" sz="2400" b="0" dirty="0">
                <a:solidFill>
                  <a:schemeClr val="bg1"/>
                </a:solidFill>
                <a:latin typeface="微软雅黑" panose="020B0503020204020204" pitchFamily="34" charset="-122"/>
                <a:ea typeface="微软雅黑" panose="020B0503020204020204" pitchFamily="34" charset="-122"/>
              </a:rPr>
              <a:t>Time interval from this </a:t>
            </a:r>
          </a:p>
          <a:p>
            <a:pPr algn="ctr"/>
            <a:r>
              <a:rPr lang="en-US" altLang="zh-CN" sz="2400" b="0" dirty="0">
                <a:solidFill>
                  <a:schemeClr val="bg1"/>
                </a:solidFill>
                <a:latin typeface="微软雅黑" panose="020B0503020204020204" pitchFamily="34" charset="-122"/>
                <a:ea typeface="微软雅黑" panose="020B0503020204020204" pitchFamily="34" charset="-122"/>
              </a:rPr>
              <a:t>event to the last event</a:t>
            </a:r>
          </a:p>
        </p:txBody>
      </p:sp>
      <p:grpSp>
        <p:nvGrpSpPr>
          <p:cNvPr id="147" name="组合 146">
            <a:extLst>
              <a:ext uri="{FF2B5EF4-FFF2-40B4-BE49-F238E27FC236}">
                <a16:creationId xmlns:a16="http://schemas.microsoft.com/office/drawing/2014/main" id="{6BC8421D-0EEE-4A56-8FE4-1E8F22CDC3E5}"/>
              </a:ext>
            </a:extLst>
          </p:cNvPr>
          <p:cNvGrpSpPr/>
          <p:nvPr/>
        </p:nvGrpSpPr>
        <p:grpSpPr>
          <a:xfrm>
            <a:off x="13400752" y="10308619"/>
            <a:ext cx="3352308" cy="1200329"/>
            <a:chOff x="20605573" y="2177480"/>
            <a:chExt cx="3352308" cy="1200329"/>
          </a:xfrm>
          <a:solidFill>
            <a:srgbClr val="0070C0"/>
          </a:solidFill>
        </p:grpSpPr>
        <p:sp>
          <p:nvSpPr>
            <p:cNvPr id="148" name="矩形: 圆角 147">
              <a:extLst>
                <a:ext uri="{FF2B5EF4-FFF2-40B4-BE49-F238E27FC236}">
                  <a16:creationId xmlns:a16="http://schemas.microsoft.com/office/drawing/2014/main" id="{2573ADE1-73F7-413B-8AA8-845A154605F4}"/>
                </a:ext>
              </a:extLst>
            </p:cNvPr>
            <p:cNvSpPr/>
            <p:nvPr/>
          </p:nvSpPr>
          <p:spPr bwMode="auto">
            <a:xfrm>
              <a:off x="20605573" y="2193953"/>
              <a:ext cx="3352308" cy="1079966"/>
            </a:xfrm>
            <a:prstGeom prst="roundRect">
              <a:avLst/>
            </a:prstGeom>
            <a:solidFill>
              <a:srgbClr val="00B0F0"/>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49" name="矩形 148">
              <a:extLst>
                <a:ext uri="{FF2B5EF4-FFF2-40B4-BE49-F238E27FC236}">
                  <a16:creationId xmlns:a16="http://schemas.microsoft.com/office/drawing/2014/main" id="{8F95DCB0-7D95-47F9-B0B1-841B0C33286C}"/>
                </a:ext>
              </a:extLst>
            </p:cNvPr>
            <p:cNvSpPr/>
            <p:nvPr/>
          </p:nvSpPr>
          <p:spPr>
            <a:xfrm>
              <a:off x="20647994" y="2177480"/>
              <a:ext cx="3294751" cy="1200329"/>
            </a:xfrm>
            <a:prstGeom prst="rect">
              <a:avLst/>
            </a:prstGeom>
            <a:noFill/>
          </p:spPr>
          <p:txBody>
            <a:bodyPr wrap="square">
              <a:spAutoFit/>
            </a:bodyPr>
            <a:lstStyle/>
            <a:p>
              <a:pPr algn="ctr" eaLnBrk="1"/>
              <a:r>
                <a:rPr lang="en-US" altLang="zh-CN" sz="2400" b="0" dirty="0">
                  <a:solidFill>
                    <a:schemeClr val="bg1"/>
                  </a:solidFill>
                  <a:latin typeface="微软雅黑" panose="020B0503020204020204" pitchFamily="34" charset="-122"/>
                  <a:ea typeface="微软雅黑" panose="020B0503020204020204" pitchFamily="34" charset="-122"/>
                </a:rPr>
                <a:t>ECU hardware number that records EDR data</a:t>
              </a:r>
            </a:p>
          </p:txBody>
        </p:sp>
      </p:grpSp>
      <p:grpSp>
        <p:nvGrpSpPr>
          <p:cNvPr id="150" name="组合 149">
            <a:extLst>
              <a:ext uri="{FF2B5EF4-FFF2-40B4-BE49-F238E27FC236}">
                <a16:creationId xmlns:a16="http://schemas.microsoft.com/office/drawing/2014/main" id="{34C01504-4DE8-4DBE-8491-AA94BED0A978}"/>
              </a:ext>
            </a:extLst>
          </p:cNvPr>
          <p:cNvGrpSpPr/>
          <p:nvPr/>
        </p:nvGrpSpPr>
        <p:grpSpPr>
          <a:xfrm>
            <a:off x="17017239" y="10304703"/>
            <a:ext cx="3352308" cy="1200329"/>
            <a:chOff x="20605573" y="2177480"/>
            <a:chExt cx="3352308" cy="1200329"/>
          </a:xfrm>
          <a:solidFill>
            <a:srgbClr val="0070C0"/>
          </a:solidFill>
        </p:grpSpPr>
        <p:sp>
          <p:nvSpPr>
            <p:cNvPr id="151" name="矩形: 圆角 150">
              <a:extLst>
                <a:ext uri="{FF2B5EF4-FFF2-40B4-BE49-F238E27FC236}">
                  <a16:creationId xmlns:a16="http://schemas.microsoft.com/office/drawing/2014/main" id="{9F1A111E-F1C9-47EB-A52C-82A071F34301}"/>
                </a:ext>
              </a:extLst>
            </p:cNvPr>
            <p:cNvSpPr/>
            <p:nvPr/>
          </p:nvSpPr>
          <p:spPr bwMode="auto">
            <a:xfrm>
              <a:off x="20605573" y="2193953"/>
              <a:ext cx="3352308" cy="1079966"/>
            </a:xfrm>
            <a:prstGeom prst="roundRect">
              <a:avLst/>
            </a:prstGeom>
            <a:solidFill>
              <a:srgbClr val="00B0F0"/>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52" name="矩形 151">
              <a:extLst>
                <a:ext uri="{FF2B5EF4-FFF2-40B4-BE49-F238E27FC236}">
                  <a16:creationId xmlns:a16="http://schemas.microsoft.com/office/drawing/2014/main" id="{9C1079A5-FBE9-4815-9A31-A87C69460029}"/>
                </a:ext>
              </a:extLst>
            </p:cNvPr>
            <p:cNvSpPr/>
            <p:nvPr/>
          </p:nvSpPr>
          <p:spPr>
            <a:xfrm>
              <a:off x="20647994" y="2177480"/>
              <a:ext cx="3294751" cy="1200329"/>
            </a:xfrm>
            <a:prstGeom prst="rect">
              <a:avLst/>
            </a:prstGeom>
            <a:noFill/>
          </p:spPr>
          <p:txBody>
            <a:bodyPr wrap="square">
              <a:spAutoFit/>
            </a:bodyPr>
            <a:lstStyle/>
            <a:p>
              <a:pPr algn="ctr" eaLnBrk="1"/>
              <a:r>
                <a:rPr lang="en-US" altLang="zh-CN" sz="2400" b="0" dirty="0">
                  <a:solidFill>
                    <a:schemeClr val="bg1"/>
                  </a:solidFill>
                  <a:latin typeface="微软雅黑" panose="020B0503020204020204" pitchFamily="34" charset="-122"/>
                  <a:ea typeface="微软雅黑" panose="020B0503020204020204" pitchFamily="34" charset="-122"/>
                </a:rPr>
                <a:t>ECU software number that records EDR data </a:t>
              </a:r>
            </a:p>
          </p:txBody>
        </p:sp>
      </p:grpSp>
      <p:grpSp>
        <p:nvGrpSpPr>
          <p:cNvPr id="153" name="组合 152">
            <a:extLst>
              <a:ext uri="{FF2B5EF4-FFF2-40B4-BE49-F238E27FC236}">
                <a16:creationId xmlns:a16="http://schemas.microsoft.com/office/drawing/2014/main" id="{998A12D7-0808-48E2-9310-E576372312BE}"/>
              </a:ext>
            </a:extLst>
          </p:cNvPr>
          <p:cNvGrpSpPr/>
          <p:nvPr/>
        </p:nvGrpSpPr>
        <p:grpSpPr>
          <a:xfrm>
            <a:off x="20591877" y="10281028"/>
            <a:ext cx="3352308" cy="1200329"/>
            <a:chOff x="20605573" y="2177480"/>
            <a:chExt cx="3352308" cy="1200329"/>
          </a:xfrm>
          <a:solidFill>
            <a:srgbClr val="0070C0"/>
          </a:solidFill>
        </p:grpSpPr>
        <p:sp>
          <p:nvSpPr>
            <p:cNvPr id="155" name="矩形: 圆角 154">
              <a:extLst>
                <a:ext uri="{FF2B5EF4-FFF2-40B4-BE49-F238E27FC236}">
                  <a16:creationId xmlns:a16="http://schemas.microsoft.com/office/drawing/2014/main" id="{CAA4590E-2346-4DFB-A86E-000149B09AEF}"/>
                </a:ext>
              </a:extLst>
            </p:cNvPr>
            <p:cNvSpPr/>
            <p:nvPr/>
          </p:nvSpPr>
          <p:spPr bwMode="auto">
            <a:xfrm>
              <a:off x="20605573" y="2193953"/>
              <a:ext cx="3352308" cy="1079966"/>
            </a:xfrm>
            <a:prstGeom prst="roundRect">
              <a:avLst/>
            </a:prstGeom>
            <a:solidFill>
              <a:srgbClr val="00B0F0"/>
            </a:solidFill>
            <a:ln>
              <a:noFill/>
            </a:ln>
          </p:spPr>
          <p:txBody>
            <a:bodyPr wrap="square" lIns="0" tIns="0" rIns="0" bIns="0" rtlCol="0" anchor="ctr">
              <a:spAutoFit/>
            </a:bodyPr>
            <a:lstStyle/>
            <a:p>
              <a:pPr algn="ctr" eaLnBrk="1"/>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157" name="矩形 156">
              <a:extLst>
                <a:ext uri="{FF2B5EF4-FFF2-40B4-BE49-F238E27FC236}">
                  <a16:creationId xmlns:a16="http://schemas.microsoft.com/office/drawing/2014/main" id="{91927EE0-B8DC-48CC-84BD-A22AB8374EEF}"/>
                </a:ext>
              </a:extLst>
            </p:cNvPr>
            <p:cNvSpPr/>
            <p:nvPr/>
          </p:nvSpPr>
          <p:spPr>
            <a:xfrm>
              <a:off x="20647994" y="2177480"/>
              <a:ext cx="3294751" cy="1200329"/>
            </a:xfrm>
            <a:prstGeom prst="rect">
              <a:avLst/>
            </a:prstGeom>
            <a:noFill/>
          </p:spPr>
          <p:txBody>
            <a:bodyPr wrap="square">
              <a:spAutoFit/>
            </a:bodyPr>
            <a:lstStyle/>
            <a:p>
              <a:pPr algn="ctr" eaLnBrk="1"/>
              <a:r>
                <a:rPr lang="en-US" altLang="zh-CN" sz="2400" b="0" dirty="0">
                  <a:solidFill>
                    <a:schemeClr val="bg1"/>
                  </a:solidFill>
                  <a:latin typeface="微软雅黑" panose="020B0503020204020204" pitchFamily="34" charset="-122"/>
                  <a:ea typeface="微软雅黑" panose="020B0503020204020204" pitchFamily="34" charset="-122"/>
                </a:rPr>
                <a:t>ECU serial number that records EDR data</a:t>
              </a:r>
            </a:p>
          </p:txBody>
        </p:sp>
      </p:grpSp>
    </p:spTree>
    <p:extLst>
      <p:ext uri="{BB962C8B-B14F-4D97-AF65-F5344CB8AC3E}">
        <p14:creationId xmlns:p14="http://schemas.microsoft.com/office/powerpoint/2010/main" val="11020342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97">
            <a:extLst>
              <a:ext uri="{FF2B5EF4-FFF2-40B4-BE49-F238E27FC236}">
                <a16:creationId xmlns:a16="http://schemas.microsoft.com/office/drawing/2014/main" id="{6520A4CE-4888-4686-83F4-289AED47F9C4}"/>
              </a:ext>
            </a:extLst>
          </p:cNvPr>
          <p:cNvSpPr>
            <a:spLocks noChangeArrowheads="1"/>
          </p:cNvSpPr>
          <p:nvPr/>
        </p:nvSpPr>
        <p:spPr bwMode="auto">
          <a:xfrm>
            <a:off x="16971305" y="10342636"/>
            <a:ext cx="3352308" cy="1140143"/>
          </a:xfrm>
          <a:prstGeom prst="roundRect">
            <a:avLst>
              <a:gd name="adj" fmla="val 5519"/>
            </a:avLst>
          </a:prstGeom>
          <a:solidFill>
            <a:schemeClr val="accent4">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117" name="Rounded Rectangle 97"/>
          <p:cNvSpPr>
            <a:spLocks noChangeArrowheads="1"/>
          </p:cNvSpPr>
          <p:nvPr/>
        </p:nvSpPr>
        <p:spPr bwMode="auto">
          <a:xfrm>
            <a:off x="2903864" y="1759638"/>
            <a:ext cx="3352308" cy="1183005"/>
          </a:xfrm>
          <a:prstGeom prst="roundRect">
            <a:avLst>
              <a:gd name="adj" fmla="val 11851"/>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Longitudinal </a:t>
            </a:r>
          </a:p>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acceleration</a:t>
            </a:r>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18" name="Rounded Rectangle 97"/>
          <p:cNvSpPr>
            <a:spLocks noChangeArrowheads="1"/>
          </p:cNvSpPr>
          <p:nvPr/>
        </p:nvSpPr>
        <p:spPr bwMode="auto">
          <a:xfrm>
            <a:off x="6410164" y="1798931"/>
            <a:ext cx="3352308"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Lateral </a:t>
            </a:r>
          </a:p>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acceleration</a:t>
            </a:r>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19" name="Rounded Rectangle 97"/>
          <p:cNvSpPr>
            <a:spLocks noChangeArrowheads="1"/>
          </p:cNvSpPr>
          <p:nvPr/>
        </p:nvSpPr>
        <p:spPr bwMode="auto">
          <a:xfrm>
            <a:off x="9911507" y="1796903"/>
            <a:ext cx="3352308"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Lateral </a:t>
            </a:r>
          </a:p>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delta-V</a:t>
            </a:r>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23" name="Rounded Rectangle 97"/>
          <p:cNvSpPr>
            <a:spLocks noChangeArrowheads="1"/>
          </p:cNvSpPr>
          <p:nvPr/>
        </p:nvSpPr>
        <p:spPr bwMode="auto">
          <a:xfrm>
            <a:off x="2903863" y="3085555"/>
            <a:ext cx="3352308" cy="1900238"/>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endParaRPr>
          </a:p>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Time to Maximum Recorded delta-V</a:t>
            </a:r>
            <a:r>
              <a:rPr lang="zh-CN" altLang="en-US" sz="2400" dirty="0">
                <a:solidFill>
                  <a:schemeClr val="bg1"/>
                </a:solidFill>
                <a:latin typeface="Calibri" panose="020F0502020204030204" pitchFamily="34" charset="0"/>
                <a:ea typeface="幼圆" panose="02010509060101010101" pitchFamily="49" charset="-122"/>
                <a:cs typeface="Calibri" panose="020F0502020204030204" pitchFamily="34" charset="0"/>
              </a:rPr>
              <a:t>，</a:t>
            </a:r>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Resultant</a:t>
            </a:r>
          </a:p>
          <a:p>
            <a:pPr algn="ctr" eaLnBrk="1"/>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26" name="Rounded Rectangle 97"/>
          <p:cNvSpPr>
            <a:spLocks noChangeArrowheads="1"/>
          </p:cNvSpPr>
          <p:nvPr/>
        </p:nvSpPr>
        <p:spPr bwMode="auto">
          <a:xfrm>
            <a:off x="13419286" y="3053563"/>
            <a:ext cx="3352308"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Yaw Angle </a:t>
            </a:r>
          </a:p>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Velocity</a:t>
            </a:r>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27" name="Rounded Rectangle 97"/>
          <p:cNvSpPr>
            <a:spLocks noChangeArrowheads="1"/>
          </p:cNvSpPr>
          <p:nvPr/>
        </p:nvSpPr>
        <p:spPr bwMode="auto">
          <a:xfrm>
            <a:off x="6438117" y="3071050"/>
            <a:ext cx="3351600"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29" name="Rounded Rectangle 97"/>
          <p:cNvSpPr>
            <a:spLocks noChangeArrowheads="1"/>
          </p:cNvSpPr>
          <p:nvPr/>
        </p:nvSpPr>
        <p:spPr bwMode="auto">
          <a:xfrm>
            <a:off x="16911285" y="3053562"/>
            <a:ext cx="3352308"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Steering </a:t>
            </a:r>
          </a:p>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 Angle</a:t>
            </a:r>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30" name="Rounded Rectangle 97"/>
          <p:cNvSpPr>
            <a:spLocks noChangeArrowheads="1"/>
          </p:cNvSpPr>
          <p:nvPr/>
        </p:nvSpPr>
        <p:spPr bwMode="auto">
          <a:xfrm>
            <a:off x="6416013" y="4274381"/>
            <a:ext cx="3352308" cy="886778"/>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Gear </a:t>
            </a:r>
          </a:p>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Position</a:t>
            </a:r>
            <a:endParaRPr lang="en-US" altLang="zh-CN" sz="28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31" name="Rounded Rectangle 97"/>
          <p:cNvSpPr>
            <a:spLocks noChangeArrowheads="1"/>
          </p:cNvSpPr>
          <p:nvPr/>
        </p:nvSpPr>
        <p:spPr bwMode="auto">
          <a:xfrm>
            <a:off x="9887744" y="4274380"/>
            <a:ext cx="3352308" cy="886778"/>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Engine Throttle Position</a:t>
            </a:r>
            <a:endParaRPr lang="en-US" altLang="zh-CN" sz="28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32" name="Rounded Rectangle 97"/>
          <p:cNvSpPr>
            <a:spLocks noChangeArrowheads="1"/>
          </p:cNvSpPr>
          <p:nvPr/>
        </p:nvSpPr>
        <p:spPr bwMode="auto">
          <a:xfrm>
            <a:off x="13416136" y="4274380"/>
            <a:ext cx="3352308" cy="886778"/>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Brake Pedal </a:t>
            </a:r>
          </a:p>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Position</a:t>
            </a:r>
            <a:endParaRPr lang="en-US" altLang="zh-CN" sz="28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33" name="Rounded Rectangle 97"/>
          <p:cNvSpPr>
            <a:spLocks noChangeArrowheads="1"/>
          </p:cNvSpPr>
          <p:nvPr/>
        </p:nvSpPr>
        <p:spPr bwMode="auto">
          <a:xfrm>
            <a:off x="16957479" y="4274379"/>
            <a:ext cx="3352308" cy="886778"/>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Parking System </a:t>
            </a:r>
          </a:p>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Status</a:t>
            </a:r>
            <a:endParaRPr lang="en-US" altLang="zh-CN" sz="28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34" name="Rounded Rectangle 97"/>
          <p:cNvSpPr>
            <a:spLocks noChangeArrowheads="1"/>
          </p:cNvSpPr>
          <p:nvPr/>
        </p:nvSpPr>
        <p:spPr bwMode="auto">
          <a:xfrm>
            <a:off x="20429334" y="3071050"/>
            <a:ext cx="3352308"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Steering Lamp </a:t>
            </a:r>
          </a:p>
          <a:p>
            <a:pPr algn="ctr" eaLnBrk="1"/>
            <a:r>
              <a:rPr lang="en-US" altLang="zh-CN" sz="3600" dirty="0">
                <a:solidFill>
                  <a:schemeClr val="bg1"/>
                </a:solidFill>
                <a:latin typeface="Calibri" panose="020F0502020204030204" pitchFamily="34" charset="0"/>
                <a:ea typeface="幼圆" panose="02010509060101010101" pitchFamily="49" charset="-122"/>
                <a:cs typeface="Calibri" panose="020F0502020204030204" pitchFamily="34" charset="0"/>
              </a:rPr>
              <a:t>Status</a:t>
            </a:r>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35" name="Rounded Rectangle 97"/>
          <p:cNvSpPr>
            <a:spLocks noChangeArrowheads="1"/>
          </p:cNvSpPr>
          <p:nvPr/>
        </p:nvSpPr>
        <p:spPr bwMode="auto">
          <a:xfrm>
            <a:off x="2937834" y="5282493"/>
            <a:ext cx="5538633" cy="886778"/>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Occupant Protection  </a:t>
            </a:r>
          </a:p>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System Warning Status</a:t>
            </a:r>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36" name="Rounded Rectangle 97"/>
          <p:cNvSpPr>
            <a:spLocks noChangeArrowheads="1"/>
          </p:cNvSpPr>
          <p:nvPr/>
        </p:nvSpPr>
        <p:spPr bwMode="auto">
          <a:xfrm>
            <a:off x="8669984" y="5300858"/>
            <a:ext cx="5538633" cy="886778"/>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Tire Pressure Monitoring System </a:t>
            </a:r>
          </a:p>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Warning Status</a:t>
            </a:r>
          </a:p>
        </p:txBody>
      </p:sp>
      <p:sp>
        <p:nvSpPr>
          <p:cNvPr id="137" name="Rounded Rectangle 97"/>
          <p:cNvSpPr>
            <a:spLocks noChangeArrowheads="1"/>
          </p:cNvSpPr>
          <p:nvPr/>
        </p:nvSpPr>
        <p:spPr bwMode="auto">
          <a:xfrm>
            <a:off x="14440085" y="5296513"/>
            <a:ext cx="4304643" cy="886778"/>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Braking System Warning </a:t>
            </a:r>
          </a:p>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Status</a:t>
            </a:r>
          </a:p>
        </p:txBody>
      </p:sp>
      <p:sp>
        <p:nvSpPr>
          <p:cNvPr id="138" name="Rounded Rectangle 97"/>
          <p:cNvSpPr>
            <a:spLocks noChangeArrowheads="1"/>
          </p:cNvSpPr>
          <p:nvPr/>
        </p:nvSpPr>
        <p:spPr bwMode="auto">
          <a:xfrm>
            <a:off x="2891954" y="6972556"/>
            <a:ext cx="3352308"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Driver’s  seat  belt  pretensioner</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73" name="Rounded Rectangle 97"/>
          <p:cNvSpPr>
            <a:spLocks noChangeArrowheads="1"/>
          </p:cNvSpPr>
          <p:nvPr/>
        </p:nvSpPr>
        <p:spPr bwMode="auto">
          <a:xfrm>
            <a:off x="6413931" y="6971332"/>
            <a:ext cx="3352308"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Driver’s  front airbag</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  </a:t>
            </a:r>
            <a:r>
              <a:rPr lang="zh-CN" altLang="en-US" sz="2400" dirty="0">
                <a:solidFill>
                  <a:schemeClr val="tx1"/>
                </a:solidFill>
                <a:latin typeface="Calibri" panose="020F0502020204030204" pitchFamily="34" charset="0"/>
                <a:ea typeface="幼圆" panose="02010509060101010101" pitchFamily="49" charset="-122"/>
                <a:cs typeface="Calibri" panose="020F0502020204030204" pitchFamily="34" charset="0"/>
              </a:rPr>
              <a:t>（</a:t>
            </a:r>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phase I</a:t>
            </a:r>
            <a:r>
              <a:rPr lang="zh-CN" altLang="en-US" sz="2400" dirty="0">
                <a:solidFill>
                  <a:schemeClr val="tx1"/>
                </a:solidFill>
                <a:latin typeface="Calibri" panose="020F0502020204030204" pitchFamily="34" charset="0"/>
                <a:ea typeface="幼圆" panose="02010509060101010101" pitchFamily="49" charset="-122"/>
                <a:cs typeface="Calibri" panose="020F0502020204030204" pitchFamily="34" charset="0"/>
              </a:rPr>
              <a:t>）</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74" name="Rounded Rectangle 97"/>
          <p:cNvSpPr>
            <a:spLocks noChangeArrowheads="1"/>
          </p:cNvSpPr>
          <p:nvPr/>
        </p:nvSpPr>
        <p:spPr bwMode="auto">
          <a:xfrm>
            <a:off x="9952200" y="6971357"/>
            <a:ext cx="3715674"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Driver’s  front airbag</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a:t>
            </a:r>
          </a:p>
          <a:p>
            <a:pPr algn="ctr" eaLnBrk="1"/>
            <a:r>
              <a:rPr lang="zh-CN" altLang="en-US" sz="2400" dirty="0">
                <a:solidFill>
                  <a:schemeClr val="tx1"/>
                </a:solidFill>
                <a:latin typeface="Calibri" panose="020F0502020204030204" pitchFamily="34" charset="0"/>
                <a:ea typeface="幼圆" panose="02010509060101010101" pitchFamily="49" charset="-122"/>
                <a:cs typeface="Calibri" panose="020F0502020204030204" pitchFamily="34" charset="0"/>
              </a:rPr>
              <a:t>（</a:t>
            </a:r>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phase II</a:t>
            </a:r>
            <a:r>
              <a:rPr lang="zh-CN" altLang="en-US" sz="2400" dirty="0">
                <a:solidFill>
                  <a:schemeClr val="tx1"/>
                </a:solidFill>
                <a:latin typeface="Calibri" panose="020F0502020204030204" pitchFamily="34" charset="0"/>
                <a:ea typeface="幼圆" panose="02010509060101010101" pitchFamily="49" charset="-122"/>
                <a:cs typeface="Calibri" panose="020F0502020204030204" pitchFamily="34" charset="0"/>
              </a:rPr>
              <a:t>）</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78" name="Rounded Rectangle 97"/>
          <p:cNvSpPr>
            <a:spLocks noChangeArrowheads="1"/>
          </p:cNvSpPr>
          <p:nvPr/>
        </p:nvSpPr>
        <p:spPr bwMode="auto">
          <a:xfrm>
            <a:off x="2913989" y="8586192"/>
            <a:ext cx="3352308"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Front-row passenger  seat  belt  pretensioner</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79" name="Rounded Rectangle 97"/>
          <p:cNvSpPr>
            <a:spLocks noChangeArrowheads="1"/>
          </p:cNvSpPr>
          <p:nvPr/>
        </p:nvSpPr>
        <p:spPr bwMode="auto">
          <a:xfrm>
            <a:off x="6437409" y="8590438"/>
            <a:ext cx="3352308"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Front-row passenger ‘s  front airbag suppression status</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80" name="Rounded Rectangle 97"/>
          <p:cNvSpPr>
            <a:spLocks noChangeArrowheads="1"/>
          </p:cNvSpPr>
          <p:nvPr/>
        </p:nvSpPr>
        <p:spPr bwMode="auto">
          <a:xfrm>
            <a:off x="9929489" y="8586193"/>
            <a:ext cx="3727113"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Front-row passenger ‘s front airbag</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time(phase I)</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81" name="Rounded Rectangle 97"/>
          <p:cNvSpPr>
            <a:spLocks noChangeArrowheads="1"/>
          </p:cNvSpPr>
          <p:nvPr/>
        </p:nvSpPr>
        <p:spPr bwMode="auto">
          <a:xfrm>
            <a:off x="13789826" y="8597042"/>
            <a:ext cx="3978858"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Front-row passenger ‘s front airbag</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a:t>
            </a:r>
            <a:r>
              <a:rPr lang="zh-CN" altLang="en-US" sz="2400" dirty="0">
                <a:solidFill>
                  <a:schemeClr val="tx1"/>
                </a:solidFill>
                <a:latin typeface="Calibri" panose="020F0502020204030204" pitchFamily="34" charset="0"/>
                <a:ea typeface="幼圆" panose="02010509060101010101" pitchFamily="49" charset="-122"/>
                <a:cs typeface="Calibri" panose="020F0502020204030204" pitchFamily="34" charset="0"/>
              </a:rPr>
              <a:t>（</a:t>
            </a:r>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phase II</a:t>
            </a:r>
            <a:r>
              <a:rPr lang="zh-CN" altLang="en-US" sz="2400" dirty="0">
                <a:solidFill>
                  <a:schemeClr val="tx1"/>
                </a:solidFill>
                <a:latin typeface="Calibri" panose="020F0502020204030204" pitchFamily="34" charset="0"/>
                <a:ea typeface="幼圆" panose="02010509060101010101" pitchFamily="49" charset="-122"/>
                <a:cs typeface="Calibri" panose="020F0502020204030204" pitchFamily="34" charset="0"/>
              </a:rPr>
              <a:t>）</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82" name="Rounded Rectangle 97"/>
          <p:cNvSpPr>
            <a:spLocks noChangeArrowheads="1"/>
          </p:cNvSpPr>
          <p:nvPr/>
        </p:nvSpPr>
        <p:spPr bwMode="auto">
          <a:xfrm>
            <a:off x="17840692" y="8586193"/>
            <a:ext cx="3352308"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Front-row passenger’s  side  airbag</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83" name="Rounded Rectangle 97"/>
          <p:cNvSpPr>
            <a:spLocks noChangeArrowheads="1"/>
          </p:cNvSpPr>
          <p:nvPr/>
        </p:nvSpPr>
        <p:spPr bwMode="auto">
          <a:xfrm>
            <a:off x="21265008" y="8591956"/>
            <a:ext cx="3007609"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Front-row passenger’s  side  air curtain</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a:t>
            </a:r>
            <a:endParaRPr lang="en-US" altLang="zh-CN" sz="20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84" name="Rounded Rectangle 97"/>
          <p:cNvSpPr>
            <a:spLocks noChangeArrowheads="1"/>
          </p:cNvSpPr>
          <p:nvPr/>
        </p:nvSpPr>
        <p:spPr bwMode="auto">
          <a:xfrm>
            <a:off x="2869683" y="10315180"/>
            <a:ext cx="3352308" cy="1140143"/>
          </a:xfrm>
          <a:prstGeom prst="roundRect">
            <a:avLst>
              <a:gd name="adj" fmla="val 5519"/>
            </a:avLst>
          </a:prstGeom>
          <a:solidFill>
            <a:schemeClr val="accent4">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85" name="Rounded Rectangle 97"/>
          <p:cNvSpPr>
            <a:spLocks noChangeArrowheads="1"/>
          </p:cNvSpPr>
          <p:nvPr/>
        </p:nvSpPr>
        <p:spPr bwMode="auto">
          <a:xfrm>
            <a:off x="2889836" y="11831295"/>
            <a:ext cx="3352308" cy="570071"/>
          </a:xfrm>
          <a:prstGeom prst="roundRect">
            <a:avLst>
              <a:gd name="adj" fmla="val 5519"/>
            </a:avLst>
          </a:prstGeom>
          <a:solidFill>
            <a:schemeClr val="accent3">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tx1"/>
                </a:solidFill>
                <a:latin typeface="Calibri" panose="020F0502020204030204" pitchFamily="34" charset="0"/>
                <a:ea typeface="幼圆" panose="02010509060101010101" pitchFamily="49" charset="-122"/>
                <a:cs typeface="Calibri" panose="020F0502020204030204" pitchFamily="34" charset="0"/>
              </a:rPr>
              <a:t>Year</a:t>
            </a:r>
          </a:p>
        </p:txBody>
      </p:sp>
      <p:sp>
        <p:nvSpPr>
          <p:cNvPr id="86" name="Rounded Rectangle 97"/>
          <p:cNvSpPr>
            <a:spLocks noChangeArrowheads="1"/>
          </p:cNvSpPr>
          <p:nvPr/>
        </p:nvSpPr>
        <p:spPr bwMode="auto">
          <a:xfrm>
            <a:off x="6437409" y="10335375"/>
            <a:ext cx="3352308" cy="1140143"/>
          </a:xfrm>
          <a:prstGeom prst="roundRect">
            <a:avLst>
              <a:gd name="adj" fmla="val 5519"/>
            </a:avLst>
          </a:prstGeom>
          <a:solidFill>
            <a:schemeClr val="accent4">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87" name="Rounded Rectangle 97"/>
          <p:cNvSpPr>
            <a:spLocks noChangeArrowheads="1"/>
          </p:cNvSpPr>
          <p:nvPr/>
        </p:nvSpPr>
        <p:spPr bwMode="auto">
          <a:xfrm>
            <a:off x="9929490" y="10311242"/>
            <a:ext cx="3352308" cy="1140143"/>
          </a:xfrm>
          <a:prstGeom prst="roundRect">
            <a:avLst>
              <a:gd name="adj" fmla="val 5519"/>
            </a:avLst>
          </a:prstGeom>
          <a:solidFill>
            <a:schemeClr val="accent4">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88" name="Rounded Rectangle 97"/>
          <p:cNvSpPr>
            <a:spLocks noChangeArrowheads="1"/>
          </p:cNvSpPr>
          <p:nvPr/>
        </p:nvSpPr>
        <p:spPr bwMode="auto">
          <a:xfrm>
            <a:off x="13434493" y="10326879"/>
            <a:ext cx="3352308" cy="1140143"/>
          </a:xfrm>
          <a:prstGeom prst="roundRect">
            <a:avLst>
              <a:gd name="adj" fmla="val 5519"/>
            </a:avLst>
          </a:prstGeom>
          <a:solidFill>
            <a:schemeClr val="accent4">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90" name="Rounded Rectangle 97"/>
          <p:cNvSpPr>
            <a:spLocks noChangeArrowheads="1"/>
          </p:cNvSpPr>
          <p:nvPr/>
        </p:nvSpPr>
        <p:spPr bwMode="auto">
          <a:xfrm>
            <a:off x="20449761" y="10326876"/>
            <a:ext cx="3352308" cy="1140143"/>
          </a:xfrm>
          <a:prstGeom prst="roundRect">
            <a:avLst>
              <a:gd name="adj" fmla="val 5519"/>
            </a:avLst>
          </a:prstGeom>
          <a:solidFill>
            <a:schemeClr val="accent4">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91" name="Rounded Rectangle 97"/>
          <p:cNvSpPr>
            <a:spLocks noChangeArrowheads="1"/>
          </p:cNvSpPr>
          <p:nvPr/>
        </p:nvSpPr>
        <p:spPr bwMode="auto">
          <a:xfrm>
            <a:off x="6459552" y="11831295"/>
            <a:ext cx="3352308" cy="570071"/>
          </a:xfrm>
          <a:prstGeom prst="roundRect">
            <a:avLst>
              <a:gd name="adj" fmla="val 5519"/>
            </a:avLst>
          </a:prstGeom>
          <a:solidFill>
            <a:schemeClr val="accent3">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tx1"/>
                </a:solidFill>
                <a:latin typeface="Calibri" panose="020F0502020204030204" pitchFamily="34" charset="0"/>
                <a:ea typeface="幼圆" panose="02010509060101010101" pitchFamily="49" charset="-122"/>
                <a:cs typeface="Calibri" panose="020F0502020204030204" pitchFamily="34" charset="0"/>
              </a:rPr>
              <a:t>Month</a:t>
            </a:r>
          </a:p>
        </p:txBody>
      </p:sp>
      <p:sp>
        <p:nvSpPr>
          <p:cNvPr id="92" name="Rounded Rectangle 97"/>
          <p:cNvSpPr>
            <a:spLocks noChangeArrowheads="1"/>
          </p:cNvSpPr>
          <p:nvPr/>
        </p:nvSpPr>
        <p:spPr bwMode="auto">
          <a:xfrm>
            <a:off x="9958711" y="11831295"/>
            <a:ext cx="3352308" cy="570071"/>
          </a:xfrm>
          <a:prstGeom prst="roundRect">
            <a:avLst>
              <a:gd name="adj" fmla="val 5519"/>
            </a:avLst>
          </a:prstGeom>
          <a:solidFill>
            <a:schemeClr val="accent3">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tx1"/>
                </a:solidFill>
                <a:latin typeface="Calibri" panose="020F0502020204030204" pitchFamily="34" charset="0"/>
                <a:ea typeface="幼圆" panose="02010509060101010101" pitchFamily="49" charset="-122"/>
                <a:cs typeface="Calibri" panose="020F0502020204030204" pitchFamily="34" charset="0"/>
              </a:rPr>
              <a:t>Day</a:t>
            </a:r>
          </a:p>
        </p:txBody>
      </p:sp>
      <p:sp>
        <p:nvSpPr>
          <p:cNvPr id="93" name="Rounded Rectangle 97"/>
          <p:cNvSpPr>
            <a:spLocks noChangeArrowheads="1"/>
          </p:cNvSpPr>
          <p:nvPr/>
        </p:nvSpPr>
        <p:spPr bwMode="auto">
          <a:xfrm>
            <a:off x="13457871" y="11855933"/>
            <a:ext cx="3352308" cy="570071"/>
          </a:xfrm>
          <a:prstGeom prst="roundRect">
            <a:avLst>
              <a:gd name="adj" fmla="val 5519"/>
            </a:avLst>
          </a:prstGeom>
          <a:solidFill>
            <a:schemeClr val="accent3">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tx1"/>
                </a:solidFill>
                <a:latin typeface="Calibri" panose="020F0502020204030204" pitchFamily="34" charset="0"/>
                <a:ea typeface="幼圆" panose="02010509060101010101" pitchFamily="49" charset="-122"/>
                <a:cs typeface="Calibri" panose="020F0502020204030204" pitchFamily="34" charset="0"/>
              </a:rPr>
              <a:t>Hour</a:t>
            </a:r>
          </a:p>
        </p:txBody>
      </p:sp>
      <p:sp>
        <p:nvSpPr>
          <p:cNvPr id="94" name="Rounded Rectangle 97"/>
          <p:cNvSpPr>
            <a:spLocks noChangeArrowheads="1"/>
          </p:cNvSpPr>
          <p:nvPr/>
        </p:nvSpPr>
        <p:spPr bwMode="auto">
          <a:xfrm>
            <a:off x="16980327" y="11831295"/>
            <a:ext cx="3352308" cy="570071"/>
          </a:xfrm>
          <a:prstGeom prst="roundRect">
            <a:avLst>
              <a:gd name="adj" fmla="val 5519"/>
            </a:avLst>
          </a:prstGeom>
          <a:solidFill>
            <a:schemeClr val="accent3">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tx1"/>
                </a:solidFill>
                <a:latin typeface="Calibri" panose="020F0502020204030204" pitchFamily="34" charset="0"/>
                <a:ea typeface="幼圆" panose="02010509060101010101" pitchFamily="49" charset="-122"/>
                <a:cs typeface="Calibri" panose="020F0502020204030204" pitchFamily="34" charset="0"/>
              </a:rPr>
              <a:t>Minute</a:t>
            </a:r>
          </a:p>
        </p:txBody>
      </p:sp>
      <p:sp>
        <p:nvSpPr>
          <p:cNvPr id="95" name="Rounded Rectangle 97"/>
          <p:cNvSpPr>
            <a:spLocks noChangeArrowheads="1"/>
          </p:cNvSpPr>
          <p:nvPr/>
        </p:nvSpPr>
        <p:spPr bwMode="auto">
          <a:xfrm>
            <a:off x="20472920" y="11855933"/>
            <a:ext cx="3352308" cy="570071"/>
          </a:xfrm>
          <a:prstGeom prst="roundRect">
            <a:avLst>
              <a:gd name="adj" fmla="val 5519"/>
            </a:avLst>
          </a:prstGeom>
          <a:solidFill>
            <a:schemeClr val="accent3">
              <a:lumMod val="40000"/>
              <a:lumOff val="6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600" dirty="0">
                <a:solidFill>
                  <a:schemeClr val="tx1"/>
                </a:solidFill>
                <a:latin typeface="Calibri" panose="020F0502020204030204" pitchFamily="34" charset="0"/>
                <a:ea typeface="幼圆" panose="02010509060101010101" pitchFamily="49" charset="-122"/>
                <a:cs typeface="Calibri" panose="020F0502020204030204" pitchFamily="34" charset="0"/>
              </a:rPr>
              <a:t>Second</a:t>
            </a:r>
          </a:p>
        </p:txBody>
      </p:sp>
      <p:sp>
        <p:nvSpPr>
          <p:cNvPr id="96" name="燕尾形 95"/>
          <p:cNvSpPr>
            <a:spLocks noChangeAspect="1"/>
          </p:cNvSpPr>
          <p:nvPr/>
        </p:nvSpPr>
        <p:spPr>
          <a:xfrm rot="5400000">
            <a:off x="-438022" y="3574254"/>
            <a:ext cx="5083168" cy="1281508"/>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000" dirty="0">
                <a:solidFill>
                  <a:schemeClr val="bg1"/>
                </a:solidFill>
                <a:latin typeface="微软雅黑" pitchFamily="34" charset="-122"/>
                <a:ea typeface="微软雅黑" pitchFamily="34" charset="-122"/>
              </a:rPr>
              <a:t>Working status  and event status</a:t>
            </a:r>
          </a:p>
        </p:txBody>
      </p:sp>
      <p:sp>
        <p:nvSpPr>
          <p:cNvPr id="98" name="燕尾形 97"/>
          <p:cNvSpPr>
            <a:spLocks noChangeAspect="1"/>
          </p:cNvSpPr>
          <p:nvPr/>
        </p:nvSpPr>
        <p:spPr>
          <a:xfrm rot="5400000">
            <a:off x="246476" y="7720066"/>
            <a:ext cx="3719945" cy="127573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000" b="1" dirty="0">
                <a:solidFill>
                  <a:schemeClr val="tx1"/>
                </a:solidFill>
                <a:latin typeface="微软雅黑" pitchFamily="34" charset="-122"/>
                <a:ea typeface="微软雅黑" pitchFamily="34" charset="-122"/>
              </a:rPr>
              <a:t>Restraint system</a:t>
            </a:r>
          </a:p>
        </p:txBody>
      </p:sp>
      <p:sp>
        <p:nvSpPr>
          <p:cNvPr id="99" name="燕尾形 98"/>
          <p:cNvSpPr>
            <a:spLocks noChangeAspect="1"/>
          </p:cNvSpPr>
          <p:nvPr/>
        </p:nvSpPr>
        <p:spPr>
          <a:xfrm rot="5400000">
            <a:off x="1213898" y="10301911"/>
            <a:ext cx="1773553" cy="1275734"/>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000" dirty="0">
                <a:solidFill>
                  <a:schemeClr val="tx1"/>
                </a:solidFill>
                <a:latin typeface="微软雅黑" pitchFamily="34" charset="-122"/>
                <a:ea typeface="微软雅黑" pitchFamily="34" charset="-122"/>
              </a:rPr>
              <a:t>Active system</a:t>
            </a:r>
          </a:p>
        </p:txBody>
      </p:sp>
      <p:sp>
        <p:nvSpPr>
          <p:cNvPr id="100" name="燕尾形 99"/>
          <p:cNvSpPr>
            <a:spLocks noChangeAspect="1"/>
          </p:cNvSpPr>
          <p:nvPr/>
        </p:nvSpPr>
        <p:spPr>
          <a:xfrm rot="5400000">
            <a:off x="1362439" y="11674584"/>
            <a:ext cx="1454538" cy="1297669"/>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000" dirty="0">
                <a:solidFill>
                  <a:schemeClr val="tx1"/>
                </a:solidFill>
                <a:latin typeface="微软雅黑" pitchFamily="34" charset="-122"/>
                <a:ea typeface="微软雅黑" pitchFamily="34" charset="-122"/>
              </a:rPr>
              <a:t>Time</a:t>
            </a:r>
          </a:p>
        </p:txBody>
      </p:sp>
      <p:sp>
        <p:nvSpPr>
          <p:cNvPr id="101" name="燕尾形 100"/>
          <p:cNvSpPr>
            <a:spLocks noChangeAspect="1"/>
          </p:cNvSpPr>
          <p:nvPr/>
        </p:nvSpPr>
        <p:spPr>
          <a:xfrm rot="5400000">
            <a:off x="-4798313" y="6936718"/>
            <a:ext cx="11215685" cy="99949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400" b="0" dirty="0">
                <a:solidFill>
                  <a:schemeClr val="bg1"/>
                </a:solidFill>
                <a:latin typeface="微软雅黑" panose="020B0503020204020204" pitchFamily="34" charset="-122"/>
                <a:ea typeface="微软雅黑" panose="020B0503020204020204" pitchFamily="34" charset="-122"/>
              </a:rPr>
              <a:t>Level B Data</a:t>
            </a:r>
          </a:p>
          <a:p>
            <a:pPr algn="ctr"/>
            <a:r>
              <a:rPr lang="en-US" altLang="zh-CN" sz="2400" b="0" dirty="0">
                <a:solidFill>
                  <a:schemeClr val="bg1"/>
                </a:solidFill>
                <a:latin typeface="微软雅黑" panose="020B0503020204020204" pitchFamily="34" charset="-122"/>
                <a:ea typeface="微软雅黑" panose="020B0503020204020204" pitchFamily="34" charset="-122"/>
              </a:rPr>
              <a:t>Element</a:t>
            </a:r>
          </a:p>
          <a:p>
            <a:pPr algn="ctr"/>
            <a:endParaRPr lang="zh-CN" altLang="en-US" sz="2400" b="1" dirty="0">
              <a:solidFill>
                <a:schemeClr val="tx1"/>
              </a:solidFill>
              <a:latin typeface="微软雅黑" pitchFamily="34" charset="-122"/>
              <a:ea typeface="微软雅黑" pitchFamily="34" charset="-122"/>
            </a:endParaRPr>
          </a:p>
        </p:txBody>
      </p:sp>
      <p:sp>
        <p:nvSpPr>
          <p:cNvPr id="102" name="Линия"/>
          <p:cNvSpPr>
            <a:spLocks noChangeShapeType="1"/>
          </p:cNvSpPr>
          <p:nvPr/>
        </p:nvSpPr>
        <p:spPr bwMode="auto">
          <a:xfrm flipV="1">
            <a:off x="5266972" y="1020544"/>
            <a:ext cx="18346226" cy="1"/>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solidFill>
                <a:schemeClr val="tx1"/>
              </a:solidFill>
            </a:endParaRPr>
          </a:p>
        </p:txBody>
      </p:sp>
      <p:sp>
        <p:nvSpPr>
          <p:cNvPr id="3" name="矩形 2"/>
          <p:cNvSpPr/>
          <p:nvPr/>
        </p:nvSpPr>
        <p:spPr>
          <a:xfrm>
            <a:off x="309783" y="2641424"/>
            <a:ext cx="999495" cy="1554272"/>
          </a:xfrm>
          <a:prstGeom prst="rect">
            <a:avLst/>
          </a:prstGeom>
          <a:solidFill>
            <a:schemeClr val="tx1">
              <a:lumMod val="25000"/>
              <a:lumOff val="75000"/>
              <a:alpha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9600" b="0" dirty="0">
                <a:solidFill>
                  <a:schemeClr val="accent1">
                    <a:lumMod val="50000"/>
                  </a:schemeClr>
                </a:solidFill>
                <a:latin typeface="Impact" panose="020B0806030902050204" pitchFamily="34" charset="0"/>
                <a:ea typeface="Helvetica Light"/>
                <a:cs typeface="Helvetica Light"/>
                <a:sym typeface="Helvetica Light"/>
              </a:rPr>
              <a:t>B</a:t>
            </a:r>
            <a:endParaRPr kumimoji="0" lang="zh-CN" altLang="en-US" sz="9600" b="0" i="0" u="none" strike="noStrike" cap="none" spc="0" normalizeH="0" baseline="0" dirty="0">
              <a:ln>
                <a:noFill/>
              </a:ln>
              <a:solidFill>
                <a:schemeClr val="accent1">
                  <a:lumMod val="50000"/>
                </a:schemeClr>
              </a:solidFill>
              <a:effectLst/>
              <a:uFillTx/>
              <a:latin typeface="Impact" panose="020B0806030902050204" pitchFamily="34" charset="0"/>
              <a:ea typeface="Helvetica Light"/>
              <a:cs typeface="Helvetica Light"/>
              <a:sym typeface="Helvetica Light"/>
            </a:endParaRPr>
          </a:p>
        </p:txBody>
      </p:sp>
      <p:cxnSp>
        <p:nvCxnSpPr>
          <p:cNvPr id="4" name="直接连接符 3"/>
          <p:cNvCxnSpPr/>
          <p:nvPr/>
        </p:nvCxnSpPr>
        <p:spPr>
          <a:xfrm>
            <a:off x="2880591" y="6569968"/>
            <a:ext cx="20960598" cy="0"/>
          </a:xfrm>
          <a:prstGeom prst="line">
            <a:avLst/>
          </a:prstGeom>
          <a:noFill/>
          <a:ln w="38100" cap="flat">
            <a:solidFill>
              <a:srgbClr val="C3CDD1"/>
            </a:solidFill>
            <a:prstDash val="sysDash"/>
            <a:miter lim="800000"/>
          </a:ln>
          <a:effectLst/>
          <a:sp3d/>
        </p:spPr>
        <p:style>
          <a:lnRef idx="0">
            <a:scrgbClr r="0" g="0" b="0"/>
          </a:lnRef>
          <a:fillRef idx="0">
            <a:scrgbClr r="0" g="0" b="0"/>
          </a:fillRef>
          <a:effectRef idx="0">
            <a:scrgbClr r="0" g="0" b="0"/>
          </a:effectRef>
          <a:fontRef idx="none"/>
        </p:style>
      </p:cxnSp>
      <p:cxnSp>
        <p:nvCxnSpPr>
          <p:cNvPr id="104" name="直接连接符 103"/>
          <p:cNvCxnSpPr/>
          <p:nvPr/>
        </p:nvCxnSpPr>
        <p:spPr>
          <a:xfrm>
            <a:off x="2941272" y="10170368"/>
            <a:ext cx="20960598" cy="0"/>
          </a:xfrm>
          <a:prstGeom prst="line">
            <a:avLst/>
          </a:prstGeom>
          <a:solidFill>
            <a:schemeClr val="accent5">
              <a:lumMod val="60000"/>
              <a:lumOff val="40000"/>
            </a:schemeClr>
          </a:solidFill>
          <a:ln>
            <a:noFill/>
          </a:ln>
        </p:spPr>
      </p:cxnSp>
      <p:cxnSp>
        <p:nvCxnSpPr>
          <p:cNvPr id="106" name="直接连接符 105"/>
          <p:cNvCxnSpPr/>
          <p:nvPr/>
        </p:nvCxnSpPr>
        <p:spPr>
          <a:xfrm>
            <a:off x="2918456" y="11610528"/>
            <a:ext cx="20960598" cy="0"/>
          </a:xfrm>
          <a:prstGeom prst="line">
            <a:avLst/>
          </a:prstGeom>
          <a:noFill/>
          <a:ln w="38100" cap="flat">
            <a:solidFill>
              <a:srgbClr val="C3CDD1"/>
            </a:solidFill>
            <a:prstDash val="sysDash"/>
            <a:miter lim="800000"/>
          </a:ln>
          <a:effectLst/>
          <a:sp3d/>
        </p:spPr>
        <p:style>
          <a:lnRef idx="0">
            <a:scrgbClr r="0" g="0" b="0"/>
          </a:lnRef>
          <a:fillRef idx="0">
            <a:scrgbClr r="0" g="0" b="0"/>
          </a:fillRef>
          <a:effectRef idx="0">
            <a:scrgbClr r="0" g="0" b="0"/>
          </a:effectRef>
          <a:fontRef idx="none"/>
        </p:style>
      </p:cxnSp>
      <p:sp>
        <p:nvSpPr>
          <p:cNvPr id="56" name="Text Box 27">
            <a:extLst>
              <a:ext uri="{FF2B5EF4-FFF2-40B4-BE49-F238E27FC236}">
                <a16:creationId xmlns:a16="http://schemas.microsoft.com/office/drawing/2014/main" id="{9EEDCB59-E66F-4D24-9BDD-F1D32FC9BCD7}"/>
              </a:ext>
            </a:extLst>
          </p:cNvPr>
          <p:cNvSpPr txBox="1">
            <a:spLocks/>
          </p:cNvSpPr>
          <p:nvPr/>
        </p:nvSpPr>
        <p:spPr bwMode="auto">
          <a:xfrm>
            <a:off x="1365024" y="323006"/>
            <a:ext cx="10189841"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DATA RECORD REQUIREMENTS</a:t>
            </a:r>
            <a:endParaRPr lang="en-US"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2" name="矩形 1">
            <a:extLst>
              <a:ext uri="{FF2B5EF4-FFF2-40B4-BE49-F238E27FC236}">
                <a16:creationId xmlns:a16="http://schemas.microsoft.com/office/drawing/2014/main" id="{684DB4D9-50A4-45A3-A652-1B3A5D41D69D}"/>
              </a:ext>
            </a:extLst>
          </p:cNvPr>
          <p:cNvSpPr/>
          <p:nvPr/>
        </p:nvSpPr>
        <p:spPr>
          <a:xfrm>
            <a:off x="9964075" y="10384501"/>
            <a:ext cx="3247171" cy="1077218"/>
          </a:xfrm>
          <a:prstGeom prst="rect">
            <a:avLst/>
          </a:prstGeom>
        </p:spPr>
        <p:txBody>
          <a:bodyPr wrap="none">
            <a:spAutoFit/>
          </a:bodyPr>
          <a:lstStyle/>
          <a:p>
            <a:pPr algn="ctr" eaLnBrk="1"/>
            <a:r>
              <a:rPr lang="en-US" altLang="zh-CN" sz="3200" dirty="0">
                <a:solidFill>
                  <a:schemeClr val="tx1"/>
                </a:solidFill>
                <a:latin typeface="Calibri" panose="020F0502020204030204" pitchFamily="34" charset="0"/>
                <a:ea typeface="幼圆" panose="02010509060101010101" pitchFamily="49" charset="-122"/>
                <a:cs typeface="Calibri" panose="020F0502020204030204" pitchFamily="34" charset="0"/>
              </a:rPr>
              <a:t>Anti-brake system</a:t>
            </a:r>
          </a:p>
          <a:p>
            <a:pPr algn="ctr" eaLnBrk="1"/>
            <a:r>
              <a:rPr lang="en-US" altLang="zh-CN" sz="3200" dirty="0">
                <a:solidFill>
                  <a:schemeClr val="tx1"/>
                </a:solidFill>
                <a:latin typeface="Calibri" panose="020F0502020204030204" pitchFamily="34" charset="0"/>
                <a:ea typeface="幼圆" panose="02010509060101010101" pitchFamily="49" charset="-122"/>
                <a:cs typeface="Calibri" panose="020F0502020204030204" pitchFamily="34" charset="0"/>
              </a:rPr>
              <a:t> status</a:t>
            </a:r>
          </a:p>
        </p:txBody>
      </p:sp>
      <p:sp>
        <p:nvSpPr>
          <p:cNvPr id="5" name="矩形 4">
            <a:extLst>
              <a:ext uri="{FF2B5EF4-FFF2-40B4-BE49-F238E27FC236}">
                <a16:creationId xmlns:a16="http://schemas.microsoft.com/office/drawing/2014/main" id="{86BF551E-A00E-4C33-8081-5EC61E51CF88}"/>
              </a:ext>
            </a:extLst>
          </p:cNvPr>
          <p:cNvSpPr/>
          <p:nvPr/>
        </p:nvSpPr>
        <p:spPr>
          <a:xfrm>
            <a:off x="14023902" y="10571686"/>
            <a:ext cx="2071786" cy="584775"/>
          </a:xfrm>
          <a:prstGeom prst="rect">
            <a:avLst/>
          </a:prstGeom>
        </p:spPr>
        <p:txBody>
          <a:bodyPr wrap="none">
            <a:spAutoFit/>
          </a:bodyPr>
          <a:lstStyle/>
          <a:p>
            <a:pPr algn="ctr" eaLnBrk="1"/>
            <a:r>
              <a:rPr lang="en-US" altLang="zh-CN" sz="3200" dirty="0">
                <a:solidFill>
                  <a:schemeClr val="tx1"/>
                </a:solidFill>
                <a:latin typeface="Calibri" panose="020F0502020204030204" pitchFamily="34" charset="0"/>
                <a:ea typeface="幼圆" panose="02010509060101010101" pitchFamily="49" charset="-122"/>
                <a:cs typeface="Calibri" panose="020F0502020204030204" pitchFamily="34" charset="0"/>
              </a:rPr>
              <a:t>AEB  status</a:t>
            </a:r>
          </a:p>
        </p:txBody>
      </p:sp>
      <p:sp>
        <p:nvSpPr>
          <p:cNvPr id="7" name="矩形 6">
            <a:extLst>
              <a:ext uri="{FF2B5EF4-FFF2-40B4-BE49-F238E27FC236}">
                <a16:creationId xmlns:a16="http://schemas.microsoft.com/office/drawing/2014/main" id="{F0225842-AA26-478F-A702-CC137AD24D4B}"/>
              </a:ext>
            </a:extLst>
          </p:cNvPr>
          <p:cNvSpPr/>
          <p:nvPr/>
        </p:nvSpPr>
        <p:spPr>
          <a:xfrm>
            <a:off x="6435638" y="10422927"/>
            <a:ext cx="3381567" cy="954107"/>
          </a:xfrm>
          <a:prstGeom prst="rect">
            <a:avLst/>
          </a:prstGeom>
        </p:spPr>
        <p:txBody>
          <a:bodyPr wrap="none">
            <a:spAutoFit/>
          </a:bodyPr>
          <a:lstStyle/>
          <a:p>
            <a:pPr algn="ctr" eaLnBrk="1"/>
            <a:r>
              <a:rPr lang="en-US" altLang="zh-CN" sz="2800" dirty="0">
                <a:solidFill>
                  <a:schemeClr val="tx1"/>
                </a:solidFill>
                <a:latin typeface="Calibri" panose="020F0502020204030204" pitchFamily="34" charset="0"/>
                <a:ea typeface="幼圆" panose="02010509060101010101" pitchFamily="49" charset="-122"/>
                <a:cs typeface="Calibri" panose="020F0502020204030204" pitchFamily="34" charset="0"/>
              </a:rPr>
              <a:t>Adaptive Cruise </a:t>
            </a:r>
          </a:p>
          <a:p>
            <a:pPr algn="ctr" eaLnBrk="1"/>
            <a:r>
              <a:rPr lang="en-US" altLang="zh-CN" sz="2800" dirty="0">
                <a:solidFill>
                  <a:schemeClr val="tx1"/>
                </a:solidFill>
                <a:latin typeface="Calibri" panose="020F0502020204030204" pitchFamily="34" charset="0"/>
                <a:ea typeface="幼圆" panose="02010509060101010101" pitchFamily="49" charset="-122"/>
                <a:cs typeface="Calibri" panose="020F0502020204030204" pitchFamily="34" charset="0"/>
              </a:rPr>
              <a:t>Control system status</a:t>
            </a:r>
          </a:p>
        </p:txBody>
      </p:sp>
      <p:sp>
        <p:nvSpPr>
          <p:cNvPr id="8" name="矩形 7">
            <a:extLst>
              <a:ext uri="{FF2B5EF4-FFF2-40B4-BE49-F238E27FC236}">
                <a16:creationId xmlns:a16="http://schemas.microsoft.com/office/drawing/2014/main" id="{9DD85354-95CA-47F0-98FF-74A89E5FC49E}"/>
              </a:ext>
            </a:extLst>
          </p:cNvPr>
          <p:cNvSpPr/>
          <p:nvPr/>
        </p:nvSpPr>
        <p:spPr>
          <a:xfrm>
            <a:off x="3202744" y="10384501"/>
            <a:ext cx="2686185" cy="1077218"/>
          </a:xfrm>
          <a:prstGeom prst="rect">
            <a:avLst/>
          </a:prstGeom>
        </p:spPr>
        <p:txBody>
          <a:bodyPr wrap="none">
            <a:spAutoFit/>
          </a:bodyPr>
          <a:lstStyle/>
          <a:p>
            <a:pPr algn="ctr" eaLnBrk="1"/>
            <a:r>
              <a:rPr lang="en-US" altLang="zh-CN" sz="3200" dirty="0">
                <a:solidFill>
                  <a:schemeClr val="tx1"/>
                </a:solidFill>
                <a:latin typeface="Calibri" panose="020F0502020204030204" pitchFamily="34" charset="0"/>
                <a:ea typeface="幼圆" panose="02010509060101010101" pitchFamily="49" charset="-122"/>
                <a:cs typeface="Calibri" panose="020F0502020204030204" pitchFamily="34" charset="0"/>
              </a:rPr>
              <a:t>Cruise Control </a:t>
            </a:r>
          </a:p>
          <a:p>
            <a:pPr algn="ctr" eaLnBrk="1"/>
            <a:r>
              <a:rPr lang="en-US" altLang="zh-CN" sz="3200" dirty="0">
                <a:solidFill>
                  <a:schemeClr val="tx1"/>
                </a:solidFill>
                <a:latin typeface="Calibri" panose="020F0502020204030204" pitchFamily="34" charset="0"/>
                <a:ea typeface="幼圆" panose="02010509060101010101" pitchFamily="49" charset="-122"/>
                <a:cs typeface="Calibri" panose="020F0502020204030204" pitchFamily="34" charset="0"/>
              </a:rPr>
              <a:t>system status</a:t>
            </a:r>
          </a:p>
        </p:txBody>
      </p:sp>
      <p:sp>
        <p:nvSpPr>
          <p:cNvPr id="9" name="矩形 8">
            <a:extLst>
              <a:ext uri="{FF2B5EF4-FFF2-40B4-BE49-F238E27FC236}">
                <a16:creationId xmlns:a16="http://schemas.microsoft.com/office/drawing/2014/main" id="{3FAD0F7E-AE61-420F-A5C3-94F2525EEB0C}"/>
              </a:ext>
            </a:extLst>
          </p:cNvPr>
          <p:cNvSpPr/>
          <p:nvPr/>
        </p:nvSpPr>
        <p:spPr>
          <a:xfrm>
            <a:off x="17070464" y="10435655"/>
            <a:ext cx="3339760" cy="954107"/>
          </a:xfrm>
          <a:prstGeom prst="rect">
            <a:avLst/>
          </a:prstGeom>
        </p:spPr>
        <p:txBody>
          <a:bodyPr wrap="none">
            <a:spAutoFit/>
          </a:bodyPr>
          <a:lstStyle/>
          <a:p>
            <a:pPr algn="ctr" eaLnBrk="1"/>
            <a:r>
              <a:rPr lang="en-US" altLang="zh-CN" sz="2800" dirty="0">
                <a:solidFill>
                  <a:schemeClr val="tx1"/>
                </a:solidFill>
                <a:latin typeface="Calibri" panose="020F0502020204030204" pitchFamily="34" charset="0"/>
                <a:ea typeface="幼圆" panose="02010509060101010101" pitchFamily="49" charset="-122"/>
                <a:cs typeface="Calibri" panose="020F0502020204030204" pitchFamily="34" charset="0"/>
              </a:rPr>
              <a:t>Electronic stability </a:t>
            </a:r>
          </a:p>
          <a:p>
            <a:pPr algn="ctr" eaLnBrk="1"/>
            <a:r>
              <a:rPr lang="en-US" altLang="zh-CN" sz="2800" dirty="0">
                <a:solidFill>
                  <a:schemeClr val="tx1"/>
                </a:solidFill>
                <a:latin typeface="Calibri" panose="020F0502020204030204" pitchFamily="34" charset="0"/>
                <a:ea typeface="幼圆" panose="02010509060101010101" pitchFamily="49" charset="-122"/>
                <a:cs typeface="Calibri" panose="020F0502020204030204" pitchFamily="34" charset="0"/>
              </a:rPr>
              <a:t>control system status</a:t>
            </a:r>
          </a:p>
        </p:txBody>
      </p:sp>
      <p:sp>
        <p:nvSpPr>
          <p:cNvPr id="10" name="矩形 9">
            <a:extLst>
              <a:ext uri="{FF2B5EF4-FFF2-40B4-BE49-F238E27FC236}">
                <a16:creationId xmlns:a16="http://schemas.microsoft.com/office/drawing/2014/main" id="{EEABCDA3-1C39-4826-8692-FF60E22135AF}"/>
              </a:ext>
            </a:extLst>
          </p:cNvPr>
          <p:cNvSpPr/>
          <p:nvPr/>
        </p:nvSpPr>
        <p:spPr>
          <a:xfrm>
            <a:off x="20722751" y="10342704"/>
            <a:ext cx="2960298" cy="1077218"/>
          </a:xfrm>
          <a:prstGeom prst="rect">
            <a:avLst/>
          </a:prstGeom>
        </p:spPr>
        <p:txBody>
          <a:bodyPr wrap="none">
            <a:spAutoFit/>
          </a:bodyPr>
          <a:lstStyle/>
          <a:p>
            <a:pPr algn="ctr" eaLnBrk="1"/>
            <a:r>
              <a:rPr lang="en-US" altLang="zh-CN" sz="3200" dirty="0">
                <a:solidFill>
                  <a:schemeClr val="tx1"/>
                </a:solidFill>
                <a:latin typeface="Calibri" panose="020F0502020204030204" pitchFamily="34" charset="0"/>
                <a:ea typeface="幼圆" panose="02010509060101010101" pitchFamily="49" charset="-122"/>
                <a:cs typeface="Calibri" panose="020F0502020204030204" pitchFamily="34" charset="0"/>
              </a:rPr>
              <a:t>Traction control </a:t>
            </a:r>
          </a:p>
          <a:p>
            <a:pPr algn="ctr" eaLnBrk="1"/>
            <a:r>
              <a:rPr lang="en-US" altLang="zh-CN" sz="3200" dirty="0">
                <a:solidFill>
                  <a:schemeClr val="tx1"/>
                </a:solidFill>
                <a:latin typeface="Calibri" panose="020F0502020204030204" pitchFamily="34" charset="0"/>
                <a:ea typeface="幼圆" panose="02010509060101010101" pitchFamily="49" charset="-122"/>
                <a:cs typeface="Calibri" panose="020F0502020204030204" pitchFamily="34" charset="0"/>
              </a:rPr>
              <a:t>system status</a:t>
            </a:r>
          </a:p>
        </p:txBody>
      </p:sp>
      <p:sp>
        <p:nvSpPr>
          <p:cNvPr id="65" name="Rounded Rectangle 97">
            <a:extLst>
              <a:ext uri="{FF2B5EF4-FFF2-40B4-BE49-F238E27FC236}">
                <a16:creationId xmlns:a16="http://schemas.microsoft.com/office/drawing/2014/main" id="{CAA0B538-D561-4718-8FA8-8CFF16F3FA11}"/>
              </a:ext>
            </a:extLst>
          </p:cNvPr>
          <p:cNvSpPr>
            <a:spLocks noChangeArrowheads="1"/>
          </p:cNvSpPr>
          <p:nvPr/>
        </p:nvSpPr>
        <p:spPr bwMode="auto">
          <a:xfrm>
            <a:off x="13815822" y="6971331"/>
            <a:ext cx="3715674"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180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66" name="Rounded Rectangle 97">
            <a:extLst>
              <a:ext uri="{FF2B5EF4-FFF2-40B4-BE49-F238E27FC236}">
                <a16:creationId xmlns:a16="http://schemas.microsoft.com/office/drawing/2014/main" id="{86B8E077-D17F-45D3-BD36-BF146D4A0C64}"/>
              </a:ext>
            </a:extLst>
          </p:cNvPr>
          <p:cNvSpPr>
            <a:spLocks noChangeArrowheads="1"/>
          </p:cNvSpPr>
          <p:nvPr/>
        </p:nvSpPr>
        <p:spPr bwMode="auto">
          <a:xfrm>
            <a:off x="17659009" y="6966060"/>
            <a:ext cx="3352308"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11" name="矩形 10">
            <a:extLst>
              <a:ext uri="{FF2B5EF4-FFF2-40B4-BE49-F238E27FC236}">
                <a16:creationId xmlns:a16="http://schemas.microsoft.com/office/drawing/2014/main" id="{B6081BB8-8F18-4529-ACD9-8B9CC16D7DFF}"/>
              </a:ext>
            </a:extLst>
          </p:cNvPr>
          <p:cNvSpPr/>
          <p:nvPr/>
        </p:nvSpPr>
        <p:spPr>
          <a:xfrm>
            <a:off x="9577659" y="7074024"/>
            <a:ext cx="12192000" cy="954107"/>
          </a:xfrm>
          <a:prstGeom prst="rect">
            <a:avLst/>
          </a:prstGeom>
        </p:spPr>
        <p:txBody>
          <a:bodyPr>
            <a:spAutoFit/>
          </a:bodyPr>
          <a:lstStyle/>
          <a:p>
            <a:pPr algn="ctr" eaLnBrk="1"/>
            <a:r>
              <a:rPr lang="en-US" altLang="zh-CN" sz="2800" dirty="0">
                <a:solidFill>
                  <a:schemeClr val="tx1"/>
                </a:solidFill>
                <a:latin typeface="Calibri" panose="020F0502020204030204" pitchFamily="34" charset="0"/>
                <a:ea typeface="幼圆" panose="02010509060101010101" pitchFamily="49" charset="-122"/>
                <a:cs typeface="Calibri" panose="020F0502020204030204" pitchFamily="34" charset="0"/>
              </a:rPr>
              <a:t>Driver’s  side  airbag</a:t>
            </a:r>
          </a:p>
          <a:p>
            <a:pPr algn="ctr" eaLnBrk="1"/>
            <a:r>
              <a:rPr lang="en-US" altLang="zh-CN" sz="28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a:t>
            </a:r>
          </a:p>
        </p:txBody>
      </p:sp>
      <p:sp>
        <p:nvSpPr>
          <p:cNvPr id="12" name="矩形 11">
            <a:extLst>
              <a:ext uri="{FF2B5EF4-FFF2-40B4-BE49-F238E27FC236}">
                <a16:creationId xmlns:a16="http://schemas.microsoft.com/office/drawing/2014/main" id="{0D15E81E-02E1-4F15-9D39-863F385B2AA2}"/>
              </a:ext>
            </a:extLst>
          </p:cNvPr>
          <p:cNvSpPr/>
          <p:nvPr/>
        </p:nvSpPr>
        <p:spPr>
          <a:xfrm>
            <a:off x="17659008" y="7067901"/>
            <a:ext cx="3499948" cy="830997"/>
          </a:xfrm>
          <a:prstGeom prst="rect">
            <a:avLst/>
          </a:prstGeom>
        </p:spPr>
        <p:txBody>
          <a:bodyPr wrap="square">
            <a:spAutoFit/>
          </a:body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Driver’s  side  air curtain</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Deployment time</a:t>
            </a:r>
          </a:p>
        </p:txBody>
      </p:sp>
      <p:sp>
        <p:nvSpPr>
          <p:cNvPr id="70" name="Rounded Rectangle 97">
            <a:extLst>
              <a:ext uri="{FF2B5EF4-FFF2-40B4-BE49-F238E27FC236}">
                <a16:creationId xmlns:a16="http://schemas.microsoft.com/office/drawing/2014/main" id="{195DCE77-A7DF-412A-9E05-9331041417F2}"/>
              </a:ext>
            </a:extLst>
          </p:cNvPr>
          <p:cNvSpPr>
            <a:spLocks noChangeArrowheads="1"/>
          </p:cNvSpPr>
          <p:nvPr/>
        </p:nvSpPr>
        <p:spPr bwMode="auto">
          <a:xfrm>
            <a:off x="21164109" y="6930008"/>
            <a:ext cx="2857297" cy="1140143"/>
          </a:xfrm>
          <a:prstGeom prst="roundRect">
            <a:avLst>
              <a:gd name="adj" fmla="val 5519"/>
            </a:avLst>
          </a:prstGeom>
          <a:solidFill>
            <a:schemeClr val="accent5">
              <a:lumMod val="60000"/>
              <a:lumOff val="4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1800" dirty="0">
              <a:solidFill>
                <a:schemeClr val="tx1"/>
              </a:solidFill>
              <a:latin typeface="Calibri" panose="020F0502020204030204" pitchFamily="34" charset="0"/>
              <a:ea typeface="幼圆" panose="02010509060101010101" pitchFamily="49" charset="-122"/>
              <a:cs typeface="Calibri" panose="020F0502020204030204" pitchFamily="34" charset="0"/>
            </a:endParaRPr>
          </a:p>
        </p:txBody>
      </p:sp>
      <p:sp>
        <p:nvSpPr>
          <p:cNvPr id="13" name="矩形 12">
            <a:extLst>
              <a:ext uri="{FF2B5EF4-FFF2-40B4-BE49-F238E27FC236}">
                <a16:creationId xmlns:a16="http://schemas.microsoft.com/office/drawing/2014/main" id="{F0D86FAE-C205-4242-82A5-3D18A2924258}"/>
              </a:ext>
            </a:extLst>
          </p:cNvPr>
          <p:cNvSpPr/>
          <p:nvPr/>
        </p:nvSpPr>
        <p:spPr>
          <a:xfrm>
            <a:off x="21187744" y="7103780"/>
            <a:ext cx="2957925" cy="830997"/>
          </a:xfrm>
          <a:prstGeom prst="rect">
            <a:avLst/>
          </a:prstGeom>
        </p:spPr>
        <p:txBody>
          <a:bodyPr wrap="none">
            <a:spAutoFit/>
          </a:bodyPr>
          <a:lstStyle/>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Front-row passenger  </a:t>
            </a:r>
          </a:p>
          <a:p>
            <a:pPr algn="ctr" eaLnBrk="1"/>
            <a:r>
              <a:rPr lang="en-US" altLang="zh-CN" sz="2400" dirty="0">
                <a:solidFill>
                  <a:schemeClr val="tx1"/>
                </a:solidFill>
                <a:latin typeface="Calibri" panose="020F0502020204030204" pitchFamily="34" charset="0"/>
                <a:ea typeface="幼圆" panose="02010509060101010101" pitchFamily="49" charset="-122"/>
                <a:cs typeface="Calibri" panose="020F0502020204030204" pitchFamily="34" charset="0"/>
              </a:rPr>
              <a:t>seat  belt  Status</a:t>
            </a:r>
          </a:p>
        </p:txBody>
      </p:sp>
      <p:sp>
        <p:nvSpPr>
          <p:cNvPr id="14" name="矩形 13">
            <a:extLst>
              <a:ext uri="{FF2B5EF4-FFF2-40B4-BE49-F238E27FC236}">
                <a16:creationId xmlns:a16="http://schemas.microsoft.com/office/drawing/2014/main" id="{0588A48E-7D70-48BC-9B35-44D1F3A087D6}"/>
              </a:ext>
            </a:extLst>
          </p:cNvPr>
          <p:cNvSpPr/>
          <p:nvPr/>
        </p:nvSpPr>
        <p:spPr>
          <a:xfrm>
            <a:off x="7431819" y="3314447"/>
            <a:ext cx="1203150" cy="707886"/>
          </a:xfrm>
          <a:prstGeom prst="rect">
            <a:avLst/>
          </a:prstGeom>
        </p:spPr>
        <p:txBody>
          <a:bodyPr wrap="none">
            <a:spAutoFit/>
          </a:bodyPr>
          <a:lstStyle/>
          <a:p>
            <a:pPr algn="ctr" eaLnBrk="1"/>
            <a:r>
              <a:rPr lang="en-US" altLang="zh-CN" sz="4000" dirty="0">
                <a:solidFill>
                  <a:schemeClr val="bg1"/>
                </a:solidFill>
                <a:latin typeface="Calibri" panose="020F0502020204030204" pitchFamily="34" charset="0"/>
                <a:ea typeface="幼圆" panose="02010509060101010101" pitchFamily="49" charset="-122"/>
                <a:cs typeface="Calibri" panose="020F0502020204030204" pitchFamily="34" charset="0"/>
              </a:rPr>
              <a:t>Tend</a:t>
            </a:r>
          </a:p>
        </p:txBody>
      </p:sp>
      <p:grpSp>
        <p:nvGrpSpPr>
          <p:cNvPr id="16" name="组合 15">
            <a:extLst>
              <a:ext uri="{FF2B5EF4-FFF2-40B4-BE49-F238E27FC236}">
                <a16:creationId xmlns:a16="http://schemas.microsoft.com/office/drawing/2014/main" id="{5760229D-B6AB-4A75-9F53-7FD47A930294}"/>
              </a:ext>
            </a:extLst>
          </p:cNvPr>
          <p:cNvGrpSpPr/>
          <p:nvPr/>
        </p:nvGrpSpPr>
        <p:grpSpPr>
          <a:xfrm>
            <a:off x="9690674" y="2993375"/>
            <a:ext cx="3661002" cy="1200329"/>
            <a:chOff x="-3312257" y="3792149"/>
            <a:chExt cx="3661002" cy="1200329"/>
          </a:xfrm>
        </p:grpSpPr>
        <p:sp>
          <p:nvSpPr>
            <p:cNvPr id="97" name="Rounded Rectangle 97">
              <a:extLst>
                <a:ext uri="{FF2B5EF4-FFF2-40B4-BE49-F238E27FC236}">
                  <a16:creationId xmlns:a16="http://schemas.microsoft.com/office/drawing/2014/main" id="{8D3F46FE-20AB-4DF5-8171-40326B8A1FD1}"/>
                </a:ext>
              </a:extLst>
            </p:cNvPr>
            <p:cNvSpPr>
              <a:spLocks noChangeArrowheads="1"/>
            </p:cNvSpPr>
            <p:nvPr/>
          </p:nvSpPr>
          <p:spPr bwMode="auto">
            <a:xfrm>
              <a:off x="-3083817" y="3845650"/>
              <a:ext cx="3351600"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5" name="矩形 14">
              <a:extLst>
                <a:ext uri="{FF2B5EF4-FFF2-40B4-BE49-F238E27FC236}">
                  <a16:creationId xmlns:a16="http://schemas.microsoft.com/office/drawing/2014/main" id="{171F1735-D729-4178-92FF-D5E73B0D8DB7}"/>
                </a:ext>
              </a:extLst>
            </p:cNvPr>
            <p:cNvSpPr/>
            <p:nvPr/>
          </p:nvSpPr>
          <p:spPr>
            <a:xfrm>
              <a:off x="-3312257" y="3792149"/>
              <a:ext cx="3661002" cy="1200329"/>
            </a:xfrm>
            <a:prstGeom prst="rect">
              <a:avLst/>
            </a:prstGeom>
          </p:spPr>
          <p:txBody>
            <a:bodyPr wrap="square">
              <a:spAutoFit/>
            </a:bodyPr>
            <a:lstStyle/>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Pre-event </a:t>
              </a:r>
            </a:p>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synchronization </a:t>
              </a:r>
            </a:p>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timing time</a:t>
              </a:r>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grpSp>
      <p:sp>
        <p:nvSpPr>
          <p:cNvPr id="103" name="Rounded Rectangle 97">
            <a:extLst>
              <a:ext uri="{FF2B5EF4-FFF2-40B4-BE49-F238E27FC236}">
                <a16:creationId xmlns:a16="http://schemas.microsoft.com/office/drawing/2014/main" id="{50E78AD7-65DE-489F-B57D-06C61DF5B6ED}"/>
              </a:ext>
            </a:extLst>
          </p:cNvPr>
          <p:cNvSpPr>
            <a:spLocks noChangeArrowheads="1"/>
          </p:cNvSpPr>
          <p:nvPr/>
        </p:nvSpPr>
        <p:spPr bwMode="auto">
          <a:xfrm>
            <a:off x="13412850" y="1810593"/>
            <a:ext cx="3352308"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7" name="矩形 16">
            <a:extLst>
              <a:ext uri="{FF2B5EF4-FFF2-40B4-BE49-F238E27FC236}">
                <a16:creationId xmlns:a16="http://schemas.microsoft.com/office/drawing/2014/main" id="{5ACA654B-DC6C-44DD-B49C-36136BAC19C4}"/>
              </a:ext>
            </a:extLst>
          </p:cNvPr>
          <p:cNvSpPr/>
          <p:nvPr/>
        </p:nvSpPr>
        <p:spPr>
          <a:xfrm>
            <a:off x="13473147" y="1867709"/>
            <a:ext cx="3274999" cy="954107"/>
          </a:xfrm>
          <a:prstGeom prst="rect">
            <a:avLst/>
          </a:prstGeom>
        </p:spPr>
        <p:txBody>
          <a:bodyPr wrap="none">
            <a:spAutoFit/>
          </a:bodyPr>
          <a:lstStyle/>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Maximum Recorded </a:t>
            </a:r>
          </a:p>
          <a:p>
            <a:pPr algn="ctr" eaLnBrk="1"/>
            <a:r>
              <a:rPr lang="en-US" altLang="zh-CN" sz="2800" dirty="0">
                <a:solidFill>
                  <a:schemeClr val="bg1"/>
                </a:solidFill>
                <a:latin typeface="Calibri" panose="020F0502020204030204" pitchFamily="34" charset="0"/>
                <a:ea typeface="幼圆" panose="02010509060101010101" pitchFamily="49" charset="-122"/>
                <a:cs typeface="Calibri" panose="020F0502020204030204" pitchFamily="34" charset="0"/>
              </a:rPr>
              <a:t>Lateral delta-V</a:t>
            </a:r>
            <a:endParaRPr lang="en-US" altLang="zh-CN" sz="24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05" name="Rounded Rectangle 97">
            <a:extLst>
              <a:ext uri="{FF2B5EF4-FFF2-40B4-BE49-F238E27FC236}">
                <a16:creationId xmlns:a16="http://schemas.microsoft.com/office/drawing/2014/main" id="{6141B375-8B78-4F8A-A12B-D6FF8F976111}"/>
              </a:ext>
            </a:extLst>
          </p:cNvPr>
          <p:cNvSpPr>
            <a:spLocks noChangeArrowheads="1"/>
          </p:cNvSpPr>
          <p:nvPr/>
        </p:nvSpPr>
        <p:spPr bwMode="auto">
          <a:xfrm>
            <a:off x="16861384" y="1787844"/>
            <a:ext cx="3352308"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07" name="矩形 106">
            <a:extLst>
              <a:ext uri="{FF2B5EF4-FFF2-40B4-BE49-F238E27FC236}">
                <a16:creationId xmlns:a16="http://schemas.microsoft.com/office/drawing/2014/main" id="{08D103C5-51E2-4C3F-809B-73F0F35F541A}"/>
              </a:ext>
            </a:extLst>
          </p:cNvPr>
          <p:cNvSpPr/>
          <p:nvPr/>
        </p:nvSpPr>
        <p:spPr>
          <a:xfrm>
            <a:off x="17137125" y="1844960"/>
            <a:ext cx="2844112" cy="1200329"/>
          </a:xfrm>
          <a:prstGeom prst="rect">
            <a:avLst/>
          </a:prstGeom>
        </p:spPr>
        <p:txBody>
          <a:bodyPr wrap="none">
            <a:spAutoFit/>
          </a:bodyPr>
          <a:lstStyle/>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Square of Maximum </a:t>
            </a:r>
          </a:p>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Recorded Resultant </a:t>
            </a:r>
          </a:p>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delta-V</a:t>
            </a:r>
          </a:p>
        </p:txBody>
      </p:sp>
      <p:sp>
        <p:nvSpPr>
          <p:cNvPr id="108" name="Rounded Rectangle 97">
            <a:extLst>
              <a:ext uri="{FF2B5EF4-FFF2-40B4-BE49-F238E27FC236}">
                <a16:creationId xmlns:a16="http://schemas.microsoft.com/office/drawing/2014/main" id="{381AAC2E-6EBA-4D45-9F1D-DDCD0D660322}"/>
              </a:ext>
            </a:extLst>
          </p:cNvPr>
          <p:cNvSpPr>
            <a:spLocks noChangeArrowheads="1"/>
          </p:cNvSpPr>
          <p:nvPr/>
        </p:nvSpPr>
        <p:spPr bwMode="auto">
          <a:xfrm>
            <a:off x="20360196" y="1783241"/>
            <a:ext cx="3352308" cy="1140143"/>
          </a:xfrm>
          <a:prstGeom prst="roundRect">
            <a:avLst>
              <a:gd name="adj" fmla="val 5519"/>
            </a:avLst>
          </a:prstGeom>
          <a:solidFill>
            <a:schemeClr val="accent5">
              <a:lumMod val="50000"/>
            </a:schemeClr>
          </a:solid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a:p>
            <a:pPr algn="ctr" eaLnBrk="1"/>
            <a:endParaRPr lang="en-US" altLang="zh-CN" sz="3600" b="0" dirty="0">
              <a:solidFill>
                <a:schemeClr val="bg1"/>
              </a:solidFill>
              <a:latin typeface="Calibri" panose="020F0502020204030204" pitchFamily="34" charset="0"/>
              <a:ea typeface="幼圆" panose="02010509060101010101" pitchFamily="49" charset="-122"/>
              <a:cs typeface="Calibri" panose="020F0502020204030204" pitchFamily="34" charset="0"/>
            </a:endParaRPr>
          </a:p>
        </p:txBody>
      </p:sp>
      <p:sp>
        <p:nvSpPr>
          <p:cNvPr id="109" name="矩形 108">
            <a:extLst>
              <a:ext uri="{FF2B5EF4-FFF2-40B4-BE49-F238E27FC236}">
                <a16:creationId xmlns:a16="http://schemas.microsoft.com/office/drawing/2014/main" id="{9B69B3E6-156C-42AF-AB39-F71D1DE68103}"/>
              </a:ext>
            </a:extLst>
          </p:cNvPr>
          <p:cNvSpPr/>
          <p:nvPr/>
        </p:nvSpPr>
        <p:spPr>
          <a:xfrm>
            <a:off x="20760747" y="1840357"/>
            <a:ext cx="2594493" cy="1200329"/>
          </a:xfrm>
          <a:prstGeom prst="rect">
            <a:avLst/>
          </a:prstGeom>
        </p:spPr>
        <p:txBody>
          <a:bodyPr wrap="none">
            <a:spAutoFit/>
          </a:bodyPr>
          <a:lstStyle/>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Time to Maximum </a:t>
            </a:r>
          </a:p>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Recorded delta-V</a:t>
            </a:r>
          </a:p>
          <a:p>
            <a:pPr algn="ctr" eaLnBrk="1"/>
            <a:r>
              <a:rPr lang="en-US" altLang="zh-CN" sz="2400" dirty="0">
                <a:solidFill>
                  <a:schemeClr val="bg1"/>
                </a:solidFill>
                <a:latin typeface="Calibri" panose="020F0502020204030204" pitchFamily="34" charset="0"/>
                <a:ea typeface="幼圆" panose="02010509060101010101" pitchFamily="49" charset="-122"/>
                <a:cs typeface="Calibri" panose="020F0502020204030204" pitchFamily="34" charset="0"/>
              </a:rPr>
              <a:t>lateral</a:t>
            </a:r>
          </a:p>
        </p:txBody>
      </p:sp>
      <p:sp>
        <p:nvSpPr>
          <p:cNvPr id="75" name="灯片编号占位符 4">
            <a:extLst>
              <a:ext uri="{FF2B5EF4-FFF2-40B4-BE49-F238E27FC236}">
                <a16:creationId xmlns:a16="http://schemas.microsoft.com/office/drawing/2014/main" id="{4B3A4756-6B4D-4785-969E-7180030320B7}"/>
              </a:ext>
            </a:extLst>
          </p:cNvPr>
          <p:cNvSpPr txBox="1">
            <a:spLocks/>
          </p:cNvSpPr>
          <p:nvPr/>
        </p:nvSpPr>
        <p:spPr bwMode="auto">
          <a:xfrm>
            <a:off x="22733664" y="12496800"/>
            <a:ext cx="51937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defPPr>
              <a:defRPr lang="ru-RU"/>
            </a:defPPr>
            <a:lvl1pPr algn="ctr" defTabSz="825500" rtl="0" eaLnBrk="1" fontAlgn="base" hangingPunct="0">
              <a:spcBef>
                <a:spcPct val="0"/>
              </a:spcBef>
              <a:spcAft>
                <a:spcPct val="0"/>
              </a:spcAft>
              <a:defRPr sz="3000" b="1" kern="1200">
                <a:solidFill>
                  <a:srgbClr val="30C2EB"/>
                </a:solidFill>
                <a:latin typeface="Open Sans" pitchFamily="34" charset="0"/>
                <a:ea typeface="宋体" panose="02010600030101010101" pitchFamily="2" charset="-122"/>
                <a:cs typeface="Arial" panose="020B0604020202020204" pitchFamily="34" charset="0"/>
                <a:sym typeface="Open Sans" pitchFamily="34"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fld id="{3E590233-BFCD-4E7D-8732-3C3966FDF00A}" type="slidenum">
              <a:rPr lang="zh-CN" altLang="zh-CN" smtClean="0">
                <a:solidFill>
                  <a:srgbClr val="0070C0"/>
                </a:solidFill>
              </a:rPr>
              <a:pPr/>
              <a:t>13</a:t>
            </a:fld>
            <a:endParaRPr lang="zh-CN" altLang="zh-CN" dirty="0">
              <a:solidFill>
                <a:srgbClr val="0070C0"/>
              </a:solidFill>
            </a:endParaRPr>
          </a:p>
        </p:txBody>
      </p:sp>
    </p:spTree>
    <p:extLst>
      <p:ext uri="{BB962C8B-B14F-4D97-AF65-F5344CB8AC3E}">
        <p14:creationId xmlns:p14="http://schemas.microsoft.com/office/powerpoint/2010/main" val="6926474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Линия"/>
          <p:cNvSpPr>
            <a:spLocks noChangeShapeType="1"/>
          </p:cNvSpPr>
          <p:nvPr/>
        </p:nvSpPr>
        <p:spPr bwMode="auto">
          <a:xfrm flipV="1">
            <a:off x="5207224" y="1505335"/>
            <a:ext cx="18346226" cy="1"/>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pic>
        <p:nvPicPr>
          <p:cNvPr id="2" name="图片 1"/>
          <p:cNvPicPr>
            <a:picLocks noChangeAspect="1"/>
          </p:cNvPicPr>
          <p:nvPr/>
        </p:nvPicPr>
        <p:blipFill>
          <a:blip r:embed="rId2"/>
          <a:stretch>
            <a:fillRect/>
          </a:stretch>
        </p:blipFill>
        <p:spPr>
          <a:xfrm>
            <a:off x="2305130" y="2846633"/>
            <a:ext cx="5400600" cy="8691410"/>
          </a:xfrm>
          <a:prstGeom prst="rect">
            <a:avLst/>
          </a:prstGeom>
          <a:solidFill>
            <a:srgbClr val="F7F5F7"/>
          </a:solidFill>
          <a:ln>
            <a:solidFill>
              <a:srgbClr val="002060"/>
            </a:solidFill>
          </a:ln>
        </p:spPr>
      </p:pic>
      <p:pic>
        <p:nvPicPr>
          <p:cNvPr id="27" name="图片 26"/>
          <p:cNvPicPr>
            <a:picLocks noChangeAspect="1"/>
          </p:cNvPicPr>
          <p:nvPr/>
        </p:nvPicPr>
        <p:blipFill>
          <a:blip r:embed="rId2"/>
          <a:stretch>
            <a:fillRect/>
          </a:stretch>
        </p:blipFill>
        <p:spPr>
          <a:xfrm>
            <a:off x="9518597" y="2846634"/>
            <a:ext cx="5400600" cy="8691409"/>
          </a:xfrm>
          <a:prstGeom prst="rect">
            <a:avLst/>
          </a:prstGeom>
        </p:spPr>
      </p:pic>
      <p:pic>
        <p:nvPicPr>
          <p:cNvPr id="28" name="图片 27"/>
          <p:cNvPicPr>
            <a:picLocks noChangeAspect="1"/>
          </p:cNvPicPr>
          <p:nvPr/>
        </p:nvPicPr>
        <p:blipFill>
          <a:blip r:embed="rId2"/>
          <a:stretch>
            <a:fillRect/>
          </a:stretch>
        </p:blipFill>
        <p:spPr>
          <a:xfrm>
            <a:off x="16732064" y="2751088"/>
            <a:ext cx="5353596" cy="8786955"/>
          </a:xfrm>
          <a:prstGeom prst="rect">
            <a:avLst/>
          </a:prstGeom>
          <a:ln>
            <a:solidFill>
              <a:srgbClr val="002060"/>
            </a:solidFill>
          </a:ln>
        </p:spPr>
      </p:pic>
      <p:sp>
        <p:nvSpPr>
          <p:cNvPr id="37" name="文本框 36"/>
          <p:cNvSpPr txBox="1"/>
          <p:nvPr/>
        </p:nvSpPr>
        <p:spPr>
          <a:xfrm>
            <a:off x="2352032" y="6668245"/>
            <a:ext cx="5295113" cy="3354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825500" rtl="0" fontAlgn="auto" latinLnBrk="0" hangingPunct="0">
              <a:lnSpc>
                <a:spcPct val="100000"/>
              </a:lnSpc>
              <a:spcBef>
                <a:spcPts val="0"/>
              </a:spcBef>
              <a:spcAft>
                <a:spcPts val="0"/>
              </a:spcAft>
              <a:buClrTx/>
              <a:buSzTx/>
              <a:buFont typeface="Wingdings" panose="05000000000000000000" pitchFamily="2" charset="2"/>
              <a:buChar char="n"/>
              <a:tabLst/>
            </a:pPr>
            <a:r>
              <a:rPr kumimoji="0" lang="en-US" altLang="zh-CN" sz="3600" b="0"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cs typeface="Arial"/>
                <a:sym typeface="Arial"/>
              </a:rPr>
              <a:t>Non-volatile storage medium</a:t>
            </a:r>
          </a:p>
          <a:p>
            <a:pPr marL="342900" marR="0" indent="-342900" algn="l" defTabSz="825500" rtl="0" fontAlgn="auto" latinLnBrk="0" hangingPunct="0">
              <a:lnSpc>
                <a:spcPct val="100000"/>
              </a:lnSpc>
              <a:spcBef>
                <a:spcPts val="0"/>
              </a:spcBef>
              <a:spcAft>
                <a:spcPts val="0"/>
              </a:spcAft>
              <a:buClrTx/>
              <a:buSzTx/>
              <a:buFont typeface="Wingdings" panose="05000000000000000000" pitchFamily="2" charset="2"/>
              <a:buChar char="n"/>
              <a:tabLst/>
            </a:pPr>
            <a:endParaRPr kumimoji="0" lang="en-US" altLang="zh-CN" sz="2800"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cs typeface="Arial"/>
              <a:sym typeface="Arial"/>
            </a:endParaRPr>
          </a:p>
          <a:p>
            <a:pPr marL="342900" marR="0" indent="-342900" algn="l" defTabSz="825500" rtl="0" fontAlgn="auto" latinLnBrk="0" hangingPunct="0">
              <a:lnSpc>
                <a:spcPct val="100000"/>
              </a:lnSpc>
              <a:spcBef>
                <a:spcPts val="0"/>
              </a:spcBef>
              <a:spcAft>
                <a:spcPts val="0"/>
              </a:spcAft>
              <a:buClrTx/>
              <a:buSzTx/>
              <a:buFont typeface="Wingdings" panose="05000000000000000000" pitchFamily="2" charset="2"/>
              <a:buChar char="n"/>
              <a:tabLst/>
            </a:pPr>
            <a:r>
              <a:rPr lang="en-US" altLang="zh-CN" sz="3600" b="0" dirty="0">
                <a:solidFill>
                  <a:schemeClr val="tx1"/>
                </a:solidFill>
                <a:latin typeface="微软雅黑" panose="020B0503020204020204" pitchFamily="34" charset="-122"/>
                <a:ea typeface="微软雅黑" panose="020B0503020204020204" pitchFamily="34" charset="-122"/>
                <a:cs typeface="Arial"/>
                <a:sym typeface="Arial"/>
              </a:rPr>
              <a:t>At least </a:t>
            </a:r>
            <a:r>
              <a:rPr lang="en-US" altLang="zh-CN" sz="4000" dirty="0">
                <a:solidFill>
                  <a:srgbClr val="0070C0"/>
                </a:solidFill>
                <a:latin typeface="微软雅黑" panose="020B0503020204020204" pitchFamily="34" charset="-122"/>
                <a:ea typeface="微软雅黑" panose="020B0503020204020204" pitchFamily="34" charset="-122"/>
                <a:cs typeface="Arial"/>
                <a:sym typeface="Arial"/>
              </a:rPr>
              <a:t>3</a:t>
            </a:r>
            <a:r>
              <a:rPr lang="en-US" altLang="zh-CN" sz="3600" b="0" dirty="0">
                <a:solidFill>
                  <a:schemeClr val="tx1"/>
                </a:solidFill>
                <a:latin typeface="微软雅黑" panose="020B0503020204020204" pitchFamily="34" charset="-122"/>
                <a:ea typeface="微软雅黑" panose="020B0503020204020204" pitchFamily="34" charset="-122"/>
                <a:cs typeface="Arial"/>
                <a:sym typeface="Arial"/>
              </a:rPr>
              <a:t> times of impact event</a:t>
            </a:r>
          </a:p>
          <a:p>
            <a:pPr marR="0" algn="l" defTabSz="825500" rtl="0" fontAlgn="auto" latinLnBrk="0" hangingPunct="0">
              <a:lnSpc>
                <a:spcPct val="100000"/>
              </a:lnSpc>
              <a:spcBef>
                <a:spcPts val="0"/>
              </a:spcBef>
              <a:spcAft>
                <a:spcPts val="0"/>
              </a:spcAft>
              <a:buClrTx/>
              <a:buSzTx/>
              <a:tabLst/>
            </a:pPr>
            <a:r>
              <a:rPr lang="en-US" altLang="zh-CN" sz="3600" b="0" dirty="0">
                <a:solidFill>
                  <a:schemeClr val="tx1"/>
                </a:solidFill>
                <a:latin typeface="微软雅黑" panose="020B0503020204020204" pitchFamily="34" charset="-122"/>
                <a:ea typeface="微软雅黑" panose="020B0503020204020204" pitchFamily="34" charset="-122"/>
                <a:cs typeface="Arial"/>
                <a:sym typeface="Arial"/>
              </a:rPr>
              <a:t>   data.</a:t>
            </a:r>
          </a:p>
        </p:txBody>
      </p:sp>
      <p:sp>
        <p:nvSpPr>
          <p:cNvPr id="39" name="文本框 38"/>
          <p:cNvSpPr txBox="1"/>
          <p:nvPr/>
        </p:nvSpPr>
        <p:spPr>
          <a:xfrm>
            <a:off x="16643535" y="6638919"/>
            <a:ext cx="5442127"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fontAlgn="auto">
              <a:lnSpc>
                <a:spcPct val="150000"/>
              </a:lnSpc>
              <a:spcBef>
                <a:spcPts val="0"/>
              </a:spcBef>
              <a:spcAft>
                <a:spcPts val="0"/>
              </a:spcAft>
              <a:buFont typeface="Wingdings" panose="05000000000000000000" pitchFamily="2" charset="2"/>
              <a:buChar char="n"/>
            </a:pPr>
            <a:r>
              <a:rPr lang="en-US" altLang="zh-CN" sz="3600" b="0" dirty="0">
                <a:solidFill>
                  <a:srgbClr val="252D30"/>
                </a:solidFill>
                <a:latin typeface="微软雅黑" panose="020B0503020204020204" pitchFamily="34" charset="-122"/>
                <a:ea typeface="微软雅黑" panose="020B0503020204020204" pitchFamily="34" charset="-122"/>
                <a:cs typeface="Arial"/>
                <a:sym typeface="Arial"/>
              </a:rPr>
              <a:t>data </a:t>
            </a:r>
            <a:r>
              <a:rPr lang="en-US" altLang="zh-CN" sz="3600" dirty="0">
                <a:solidFill>
                  <a:srgbClr val="0070C0"/>
                </a:solidFill>
                <a:latin typeface="微软雅黑" panose="020B0503020204020204" pitchFamily="34" charset="-122"/>
                <a:ea typeface="微软雅黑" panose="020B0503020204020204" pitchFamily="34" charset="-122"/>
                <a:cs typeface="Arial"/>
                <a:sym typeface="Arial"/>
              </a:rPr>
              <a:t>before T</a:t>
            </a:r>
            <a:r>
              <a:rPr lang="en-US" altLang="zh-CN" sz="3600" baseline="-25000" dirty="0">
                <a:solidFill>
                  <a:srgbClr val="0070C0"/>
                </a:solidFill>
                <a:latin typeface="微软雅黑" panose="020B0503020204020204" pitchFamily="34" charset="-122"/>
                <a:ea typeface="微软雅黑" panose="020B0503020204020204" pitchFamily="34" charset="-122"/>
                <a:cs typeface="Arial"/>
                <a:sym typeface="Arial"/>
              </a:rPr>
              <a:t>0</a:t>
            </a:r>
            <a:r>
              <a:rPr lang="en-US" altLang="zh-CN" sz="3600" dirty="0">
                <a:solidFill>
                  <a:srgbClr val="0070C0"/>
                </a:solidFill>
                <a:latin typeface="微软雅黑" panose="020B0503020204020204" pitchFamily="34" charset="-122"/>
                <a:ea typeface="微软雅黑" panose="020B0503020204020204" pitchFamily="34" charset="-122"/>
                <a:cs typeface="Arial"/>
                <a:sym typeface="Arial"/>
              </a:rPr>
              <a:t> and after T</a:t>
            </a:r>
            <a:r>
              <a:rPr lang="en-US" altLang="zh-CN" sz="3600" baseline="-25000" dirty="0">
                <a:solidFill>
                  <a:srgbClr val="0070C0"/>
                </a:solidFill>
                <a:latin typeface="微软雅黑" panose="020B0503020204020204" pitchFamily="34" charset="-122"/>
                <a:ea typeface="微软雅黑" panose="020B0503020204020204" pitchFamily="34" charset="-122"/>
                <a:cs typeface="Arial"/>
                <a:sym typeface="Arial"/>
              </a:rPr>
              <a:t>0</a:t>
            </a:r>
            <a:r>
              <a:rPr lang="en-US" altLang="zh-CN" sz="3600" dirty="0">
                <a:solidFill>
                  <a:srgbClr val="0070C0"/>
                </a:solidFill>
                <a:latin typeface="微软雅黑" panose="020B0503020204020204" pitchFamily="34" charset="-122"/>
                <a:ea typeface="微软雅黑" panose="020B0503020204020204" pitchFamily="34" charset="-122"/>
                <a:cs typeface="Arial"/>
                <a:sym typeface="Arial"/>
              </a:rPr>
              <a:t> to (150±10) ms  </a:t>
            </a:r>
            <a:r>
              <a:rPr lang="en-US" altLang="zh-CN" sz="3600" b="0" dirty="0">
                <a:solidFill>
                  <a:srgbClr val="252D30"/>
                </a:solidFill>
                <a:latin typeface="微软雅黑" panose="020B0503020204020204" pitchFamily="34" charset="-122"/>
                <a:ea typeface="微软雅黑" panose="020B0503020204020204" pitchFamily="34" charset="-122"/>
                <a:cs typeface="Arial"/>
                <a:sym typeface="Arial"/>
              </a:rPr>
              <a:t>should be recorded.</a:t>
            </a:r>
            <a:endParaRPr lang="en-US" altLang="zh-CN" sz="2800" dirty="0">
              <a:solidFill>
                <a:srgbClr val="252D30"/>
              </a:solidFill>
              <a:latin typeface="微软雅黑" panose="020B0503020204020204" pitchFamily="34" charset="-122"/>
              <a:ea typeface="微软雅黑" panose="020B0503020204020204" pitchFamily="34" charset="-122"/>
              <a:cs typeface="Arial"/>
              <a:sym typeface="Arial"/>
            </a:endParaRPr>
          </a:p>
        </p:txBody>
      </p:sp>
      <p:sp>
        <p:nvSpPr>
          <p:cNvPr id="13" name="Text Box 27">
            <a:extLst>
              <a:ext uri="{FF2B5EF4-FFF2-40B4-BE49-F238E27FC236}">
                <a16:creationId xmlns:a16="http://schemas.microsoft.com/office/drawing/2014/main" id="{7ED72EBA-6C89-4AFC-9AFA-780A43453C34}"/>
              </a:ext>
            </a:extLst>
          </p:cNvPr>
          <p:cNvSpPr txBox="1">
            <a:spLocks/>
          </p:cNvSpPr>
          <p:nvPr/>
        </p:nvSpPr>
        <p:spPr bwMode="auto">
          <a:xfrm>
            <a:off x="1365024" y="323006"/>
            <a:ext cx="13894381"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DATA RECORD FUNCTION REQUIREMENTS</a:t>
            </a:r>
            <a:endParaRPr lang="en-US"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3" name="文本框 2">
            <a:extLst>
              <a:ext uri="{FF2B5EF4-FFF2-40B4-BE49-F238E27FC236}">
                <a16:creationId xmlns:a16="http://schemas.microsoft.com/office/drawing/2014/main" id="{BF9C76B4-4223-4F6B-A072-A5C715EFAFAE}"/>
              </a:ext>
            </a:extLst>
          </p:cNvPr>
          <p:cNvSpPr txBox="1"/>
          <p:nvPr/>
        </p:nvSpPr>
        <p:spPr>
          <a:xfrm>
            <a:off x="16714388" y="2697975"/>
            <a:ext cx="5371273" cy="2092879"/>
          </a:xfrm>
          <a:prstGeom prst="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dirty="0">
              <a:ln>
                <a:noFill/>
              </a:ln>
              <a:solidFill>
                <a:srgbClr val="252D30"/>
              </a:solidFill>
              <a:effectLst/>
              <a:uFillTx/>
              <a:latin typeface="Arial"/>
              <a:ea typeface="Arial"/>
              <a:cs typeface="Arial"/>
              <a:sym typeface="Arial"/>
            </a:endParaRPr>
          </a:p>
        </p:txBody>
      </p:sp>
      <p:sp>
        <p:nvSpPr>
          <p:cNvPr id="14" name="Rectangle 1">
            <a:extLst>
              <a:ext uri="{FF2B5EF4-FFF2-40B4-BE49-F238E27FC236}">
                <a16:creationId xmlns:a16="http://schemas.microsoft.com/office/drawing/2014/main" id="{39C30A1A-7937-4BC1-A430-656BA18282DA}"/>
              </a:ext>
            </a:extLst>
          </p:cNvPr>
          <p:cNvSpPr>
            <a:spLocks noChangeArrowheads="1"/>
          </p:cNvSpPr>
          <p:nvPr/>
        </p:nvSpPr>
        <p:spPr bwMode="auto">
          <a:xfrm>
            <a:off x="16765491" y="3190416"/>
            <a:ext cx="5337845" cy="1107996"/>
          </a:xfrm>
          <a:prstGeom prst="rect">
            <a:avLst/>
          </a:prstGeom>
          <a:noFill/>
          <a:ln>
            <a:noFill/>
          </a:ln>
        </p:spPr>
        <p:txBody>
          <a:bodyPr wrap="square" lIns="0" tIns="0" rIns="0" bIns="0" anchor="ctr">
            <a:spAutoFit/>
          </a:bodyPr>
          <a:lstStyle/>
          <a:p>
            <a:pPr algn="ctr" eaLnBrk="1"/>
            <a:r>
              <a:rPr lang="en-US" altLang="zh-CN" sz="3600" b="0" dirty="0">
                <a:solidFill>
                  <a:srgbClr val="F7F5F7"/>
                </a:solidFill>
                <a:latin typeface="微软雅黑" panose="020B0503020204020204" pitchFamily="34" charset="-122"/>
                <a:ea typeface="微软雅黑" panose="020B0503020204020204" pitchFamily="34" charset="-122"/>
              </a:rPr>
              <a:t>Power-off storage requirements</a:t>
            </a:r>
            <a:endParaRPr lang="en-US" altLang="zh-CN" sz="2800" dirty="0">
              <a:solidFill>
                <a:srgbClr val="F7F5F7"/>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405461" y="3206678"/>
            <a:ext cx="5573077" cy="8340743"/>
          </a:xfrm>
          <a:prstGeom prst="rect">
            <a:avLst/>
          </a:prstGeom>
          <a:solidFill>
            <a:srgbClr val="F7F5F7"/>
          </a:solidFill>
          <a:ln>
            <a:solidFill>
              <a:srgbClr val="002060"/>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fontAlgn="auto">
              <a:spcBef>
                <a:spcPts val="0"/>
              </a:spcBef>
              <a:spcAft>
                <a:spcPts val="0"/>
              </a:spcAft>
              <a:buFont typeface="Wingdings" panose="05000000000000000000" pitchFamily="2" charset="2"/>
              <a:buChar char="n"/>
            </a:pPr>
            <a:endParaRPr lang="en-US" altLang="zh-CN" sz="3200" dirty="0">
              <a:solidFill>
                <a:srgbClr val="0070C0"/>
              </a:solidFill>
              <a:latin typeface="Arial"/>
              <a:ea typeface="Arial"/>
              <a:cs typeface="Arial"/>
              <a:sym typeface="Arial"/>
            </a:endParaRPr>
          </a:p>
          <a:p>
            <a:pPr marL="342900" indent="-342900" fontAlgn="auto">
              <a:spcBef>
                <a:spcPts val="0"/>
              </a:spcBef>
              <a:spcAft>
                <a:spcPts val="0"/>
              </a:spcAft>
              <a:buFont typeface="Wingdings" panose="05000000000000000000" pitchFamily="2" charset="2"/>
              <a:buChar char="n"/>
            </a:pPr>
            <a:endParaRPr lang="en-US" altLang="zh-CN" sz="3200" dirty="0">
              <a:solidFill>
                <a:srgbClr val="0070C0"/>
              </a:solidFill>
              <a:latin typeface="Arial"/>
              <a:ea typeface="Arial"/>
              <a:cs typeface="Arial"/>
              <a:sym typeface="Arial"/>
            </a:endParaRPr>
          </a:p>
          <a:p>
            <a:pPr marL="342900" indent="-342900" fontAlgn="auto">
              <a:spcBef>
                <a:spcPts val="0"/>
              </a:spcBef>
              <a:spcAft>
                <a:spcPts val="0"/>
              </a:spcAft>
              <a:buFont typeface="Wingdings" panose="05000000000000000000" pitchFamily="2" charset="2"/>
              <a:buChar char="n"/>
            </a:pPr>
            <a:endParaRPr lang="en-US" altLang="zh-CN" sz="3200" dirty="0">
              <a:solidFill>
                <a:srgbClr val="0070C0"/>
              </a:solidFill>
              <a:latin typeface="Arial"/>
              <a:ea typeface="Arial"/>
              <a:cs typeface="Arial"/>
              <a:sym typeface="Arial"/>
            </a:endParaRPr>
          </a:p>
          <a:p>
            <a:pPr marL="342900" indent="-342900" fontAlgn="auto">
              <a:spcBef>
                <a:spcPts val="0"/>
              </a:spcBef>
              <a:spcAft>
                <a:spcPts val="0"/>
              </a:spcAft>
              <a:buFont typeface="Wingdings" panose="05000000000000000000" pitchFamily="2" charset="2"/>
              <a:buChar char="n"/>
            </a:pPr>
            <a:endParaRPr lang="en-US" altLang="zh-CN" sz="3200" dirty="0">
              <a:solidFill>
                <a:srgbClr val="0070C0"/>
              </a:solidFill>
              <a:latin typeface="Arial"/>
              <a:ea typeface="Arial"/>
              <a:cs typeface="Arial"/>
              <a:sym typeface="Arial"/>
            </a:endParaRPr>
          </a:p>
          <a:p>
            <a:pPr marL="342900" indent="-342900" fontAlgn="auto">
              <a:spcBef>
                <a:spcPts val="0"/>
              </a:spcBef>
              <a:spcAft>
                <a:spcPts val="0"/>
              </a:spcAft>
              <a:buFont typeface="Wingdings" panose="05000000000000000000" pitchFamily="2" charset="2"/>
              <a:buChar char="n"/>
            </a:pPr>
            <a:r>
              <a:rPr lang="en-US" altLang="zh-CN" sz="3200" dirty="0">
                <a:solidFill>
                  <a:srgbClr val="0070C0"/>
                </a:solidFill>
                <a:latin typeface="Arial"/>
                <a:ea typeface="Arial"/>
                <a:cs typeface="Arial"/>
                <a:sym typeface="Arial"/>
              </a:rPr>
              <a:t>Unlocked event </a:t>
            </a:r>
            <a:r>
              <a:rPr lang="en-US" altLang="zh-CN" sz="3200" b="0" dirty="0">
                <a:solidFill>
                  <a:schemeClr val="tx1"/>
                </a:solidFill>
                <a:latin typeface="Arial"/>
                <a:ea typeface="Arial"/>
                <a:cs typeface="Arial"/>
                <a:sym typeface="Arial"/>
              </a:rPr>
              <a:t>data should be overwritten by subsequent un-locked event data, in chronological order.</a:t>
            </a:r>
          </a:p>
          <a:p>
            <a:pPr fontAlgn="auto">
              <a:spcBef>
                <a:spcPts val="0"/>
              </a:spcBef>
              <a:spcAft>
                <a:spcPts val="0"/>
              </a:spcAft>
            </a:pPr>
            <a:r>
              <a:rPr lang="zh-CN" altLang="en-US" sz="3200" b="0" dirty="0">
                <a:solidFill>
                  <a:schemeClr val="tx1"/>
                </a:solidFill>
                <a:latin typeface="Arial"/>
                <a:ea typeface="Arial"/>
                <a:cs typeface="Arial"/>
              </a:rPr>
              <a:t>   </a:t>
            </a:r>
            <a:endParaRPr lang="en-US" altLang="zh-CN" sz="3200" b="0" dirty="0">
              <a:solidFill>
                <a:schemeClr val="tx1"/>
              </a:solidFill>
              <a:latin typeface="Arial"/>
              <a:ea typeface="Arial"/>
              <a:cs typeface="Arial"/>
            </a:endParaRPr>
          </a:p>
          <a:p>
            <a:pPr marL="342900" indent="-342900" fontAlgn="auto">
              <a:spcBef>
                <a:spcPts val="0"/>
              </a:spcBef>
              <a:spcAft>
                <a:spcPts val="0"/>
              </a:spcAft>
              <a:buFont typeface="Wingdings" panose="05000000000000000000" pitchFamily="2" charset="2"/>
              <a:buChar char="n"/>
            </a:pPr>
            <a:r>
              <a:rPr lang="en-US" altLang="zh-CN" sz="3200" dirty="0">
                <a:solidFill>
                  <a:srgbClr val="0070C0"/>
                </a:solidFill>
                <a:latin typeface="Arial"/>
                <a:ea typeface="Arial"/>
                <a:cs typeface="Arial"/>
                <a:sym typeface="Arial"/>
              </a:rPr>
              <a:t>Locked event </a:t>
            </a:r>
            <a:r>
              <a:rPr lang="en-US" altLang="zh-CN" sz="3200" b="0" dirty="0">
                <a:solidFill>
                  <a:schemeClr val="tx1"/>
                </a:solidFill>
                <a:latin typeface="Arial"/>
                <a:ea typeface="Arial"/>
                <a:cs typeface="Arial"/>
                <a:sym typeface="Arial"/>
              </a:rPr>
              <a:t>data should not be overwritten by data from subsequent events.</a:t>
            </a:r>
            <a:r>
              <a:rPr lang="en-US" altLang="zh-CN" sz="2400" b="0" dirty="0">
                <a:solidFill>
                  <a:schemeClr val="tx1"/>
                </a:solidFill>
                <a:latin typeface="Arial"/>
                <a:ea typeface="Arial"/>
                <a:cs typeface="Arial"/>
              </a:rPr>
              <a:t> </a:t>
            </a:r>
          </a:p>
          <a:p>
            <a:pPr fontAlgn="auto">
              <a:spcBef>
                <a:spcPts val="0"/>
              </a:spcBef>
              <a:spcAft>
                <a:spcPts val="0"/>
              </a:spcAft>
            </a:pPr>
            <a:r>
              <a:rPr lang="en-US" altLang="zh-CN" sz="2400" b="0" dirty="0">
                <a:solidFill>
                  <a:schemeClr val="tx1"/>
                </a:solidFill>
                <a:latin typeface="Arial"/>
                <a:ea typeface="Arial"/>
                <a:cs typeface="Arial"/>
              </a:rPr>
              <a:t>   </a:t>
            </a:r>
          </a:p>
          <a:p>
            <a:pPr marL="342900" indent="-342900" fontAlgn="auto">
              <a:spcBef>
                <a:spcPts val="0"/>
              </a:spcBef>
              <a:spcAft>
                <a:spcPts val="0"/>
              </a:spcAft>
              <a:buFont typeface="Wingdings" panose="05000000000000000000" pitchFamily="2" charset="2"/>
              <a:buChar char="n"/>
            </a:pPr>
            <a:r>
              <a:rPr lang="en-US" altLang="zh-CN" sz="3200" dirty="0">
                <a:solidFill>
                  <a:srgbClr val="0070C0"/>
                </a:solidFill>
                <a:latin typeface="Arial"/>
                <a:cs typeface="Arial"/>
                <a:sym typeface="Arial"/>
              </a:rPr>
              <a:t>For</a:t>
            </a:r>
            <a:r>
              <a:rPr lang="en-US" altLang="zh-CN" sz="3200" b="0" dirty="0">
                <a:solidFill>
                  <a:srgbClr val="0070C0"/>
                </a:solidFill>
                <a:latin typeface="Arial"/>
                <a:ea typeface="Arial"/>
                <a:cs typeface="Arial"/>
                <a:sym typeface="Arial"/>
              </a:rPr>
              <a:t> </a:t>
            </a:r>
            <a:r>
              <a:rPr lang="en-US" altLang="zh-CN" sz="3200" dirty="0">
                <a:solidFill>
                  <a:srgbClr val="0070C0"/>
                </a:solidFill>
                <a:latin typeface="Arial"/>
                <a:ea typeface="Arial"/>
                <a:cs typeface="Arial"/>
                <a:sym typeface="Arial"/>
              </a:rPr>
              <a:t>unlocked events</a:t>
            </a:r>
            <a:r>
              <a:rPr lang="en-US" altLang="zh-CN" sz="3200" b="0" dirty="0">
                <a:solidFill>
                  <a:schemeClr val="tx1"/>
                </a:solidFill>
                <a:latin typeface="Arial"/>
                <a:ea typeface="Arial"/>
                <a:cs typeface="Arial"/>
                <a:sym typeface="Arial"/>
              </a:rPr>
              <a:t>, the manufacturer is allowed to set other storage coverage mechanisms.</a:t>
            </a:r>
            <a:r>
              <a:rPr lang="en-US" altLang="zh-CN" sz="2400" b="0" dirty="0">
                <a:solidFill>
                  <a:schemeClr val="tx1"/>
                </a:solidFill>
                <a:latin typeface="Arial"/>
                <a:ea typeface="Arial"/>
                <a:cs typeface="Arial"/>
              </a:rPr>
              <a:t>    </a:t>
            </a:r>
            <a:endParaRPr lang="zh-CN" altLang="en-US" sz="2000" b="0" dirty="0">
              <a:solidFill>
                <a:srgbClr val="252D30"/>
              </a:solidFill>
              <a:latin typeface="Arial"/>
              <a:ea typeface="Arial"/>
              <a:cs typeface="Arial"/>
              <a:sym typeface="Arial"/>
            </a:endParaRPr>
          </a:p>
        </p:txBody>
      </p:sp>
      <p:sp>
        <p:nvSpPr>
          <p:cNvPr id="15" name="文本框 14">
            <a:extLst>
              <a:ext uri="{FF2B5EF4-FFF2-40B4-BE49-F238E27FC236}">
                <a16:creationId xmlns:a16="http://schemas.microsoft.com/office/drawing/2014/main" id="{3B3B2B01-B419-4216-8370-FC60BEC809AA}"/>
              </a:ext>
            </a:extLst>
          </p:cNvPr>
          <p:cNvSpPr txBox="1"/>
          <p:nvPr/>
        </p:nvSpPr>
        <p:spPr>
          <a:xfrm>
            <a:off x="2313951" y="2846633"/>
            <a:ext cx="5391779" cy="2092879"/>
          </a:xfrm>
          <a:prstGeom prst="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dirty="0">
              <a:ln>
                <a:noFill/>
              </a:ln>
              <a:solidFill>
                <a:srgbClr val="252D30"/>
              </a:solidFill>
              <a:effectLst/>
              <a:uFillTx/>
              <a:latin typeface="Arial"/>
              <a:ea typeface="Arial"/>
              <a:cs typeface="Arial"/>
              <a:sym typeface="Arial"/>
            </a:endParaRPr>
          </a:p>
        </p:txBody>
      </p:sp>
      <p:sp>
        <p:nvSpPr>
          <p:cNvPr id="31" name="Rectangle 1"/>
          <p:cNvSpPr>
            <a:spLocks noChangeArrowheads="1"/>
          </p:cNvSpPr>
          <p:nvPr/>
        </p:nvSpPr>
        <p:spPr bwMode="auto">
          <a:xfrm>
            <a:off x="2305128" y="3077843"/>
            <a:ext cx="5400600" cy="1661993"/>
          </a:xfrm>
          <a:prstGeom prst="rect">
            <a:avLst/>
          </a:prstGeom>
          <a:solidFill>
            <a:srgbClr val="0070C0"/>
          </a:solidFill>
          <a:ln>
            <a:noFill/>
          </a:ln>
        </p:spPr>
        <p:txBody>
          <a:bodyPr wrap="square" lIns="0" tIns="0" rIns="0" bIns="0" anchor="ctr">
            <a:spAutoFit/>
          </a:bodyPr>
          <a:lstStyle/>
          <a:p>
            <a:pPr algn="ctr" eaLnBrk="1"/>
            <a:r>
              <a:rPr lang="en-US" altLang="zh-CN" sz="3600" b="0" dirty="0">
                <a:solidFill>
                  <a:srgbClr val="F7F5F7"/>
                </a:solidFill>
                <a:latin typeface="微软雅黑" panose="020B0503020204020204" pitchFamily="34" charset="-122"/>
                <a:ea typeface="微软雅黑" panose="020B0503020204020204" pitchFamily="34" charset="-122"/>
              </a:rPr>
              <a:t>Storage media and storage frequency requirements</a:t>
            </a:r>
          </a:p>
        </p:txBody>
      </p:sp>
      <p:sp>
        <p:nvSpPr>
          <p:cNvPr id="16" name="文本框 15">
            <a:extLst>
              <a:ext uri="{FF2B5EF4-FFF2-40B4-BE49-F238E27FC236}">
                <a16:creationId xmlns:a16="http://schemas.microsoft.com/office/drawing/2014/main" id="{0A0A1B88-A5D2-406C-BC2E-329462912264}"/>
              </a:ext>
            </a:extLst>
          </p:cNvPr>
          <p:cNvSpPr txBox="1"/>
          <p:nvPr/>
        </p:nvSpPr>
        <p:spPr>
          <a:xfrm>
            <a:off x="9387783" y="2846050"/>
            <a:ext cx="5590755" cy="2092879"/>
          </a:xfrm>
          <a:prstGeom prst="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dirty="0">
              <a:ln>
                <a:noFill/>
              </a:ln>
              <a:solidFill>
                <a:srgbClr val="252D30"/>
              </a:solidFill>
              <a:effectLst/>
              <a:uFillTx/>
              <a:latin typeface="Arial"/>
              <a:ea typeface="Arial"/>
              <a:cs typeface="Arial"/>
              <a:sym typeface="Arial"/>
            </a:endParaRPr>
          </a:p>
        </p:txBody>
      </p:sp>
      <p:sp>
        <p:nvSpPr>
          <p:cNvPr id="34" name="Rectangle 1"/>
          <p:cNvSpPr>
            <a:spLocks noChangeArrowheads="1"/>
          </p:cNvSpPr>
          <p:nvPr/>
        </p:nvSpPr>
        <p:spPr bwMode="auto">
          <a:xfrm>
            <a:off x="9646841" y="3013658"/>
            <a:ext cx="5144112" cy="1661993"/>
          </a:xfrm>
          <a:prstGeom prst="rect">
            <a:avLst/>
          </a:prstGeom>
          <a:solidFill>
            <a:srgbClr val="0070C0"/>
          </a:solidFill>
          <a:ln>
            <a:noFill/>
          </a:ln>
        </p:spPr>
        <p:txBody>
          <a:bodyPr wrap="square" lIns="0" tIns="0" rIns="0" bIns="0" anchor="ctr">
            <a:spAutoFit/>
          </a:bodyPr>
          <a:lstStyle/>
          <a:p>
            <a:pPr algn="ctr" eaLnBrk="1"/>
            <a:r>
              <a:rPr lang="en-US" altLang="zh-CN" sz="3600" b="0" dirty="0">
                <a:solidFill>
                  <a:srgbClr val="F7F5F7"/>
                </a:solidFill>
                <a:latin typeface="微软雅黑" panose="020B0503020204020204" pitchFamily="34" charset="-122"/>
                <a:ea typeface="微软雅黑" panose="020B0503020204020204" pitchFamily="34" charset="-122"/>
              </a:rPr>
              <a:t>Storage coverage mechanism  requirements</a:t>
            </a:r>
          </a:p>
        </p:txBody>
      </p:sp>
      <p:sp>
        <p:nvSpPr>
          <p:cNvPr id="19" name="灯片编号占位符 4">
            <a:extLst>
              <a:ext uri="{FF2B5EF4-FFF2-40B4-BE49-F238E27FC236}">
                <a16:creationId xmlns:a16="http://schemas.microsoft.com/office/drawing/2014/main" id="{A1538FE0-AC71-4AF0-8990-E4315251BE7E}"/>
              </a:ext>
            </a:extLst>
          </p:cNvPr>
          <p:cNvSpPr txBox="1">
            <a:spLocks/>
          </p:cNvSpPr>
          <p:nvPr/>
        </p:nvSpPr>
        <p:spPr bwMode="auto">
          <a:xfrm>
            <a:off x="22733664" y="12496800"/>
            <a:ext cx="51937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defPPr>
              <a:defRPr lang="ru-RU"/>
            </a:defPPr>
            <a:lvl1pPr algn="ctr" defTabSz="825500" rtl="0" eaLnBrk="1" fontAlgn="base" hangingPunct="0">
              <a:spcBef>
                <a:spcPct val="0"/>
              </a:spcBef>
              <a:spcAft>
                <a:spcPct val="0"/>
              </a:spcAft>
              <a:defRPr sz="3000" b="1" kern="1200">
                <a:solidFill>
                  <a:srgbClr val="30C2EB"/>
                </a:solidFill>
                <a:latin typeface="Open Sans" pitchFamily="34" charset="0"/>
                <a:ea typeface="宋体" panose="02010600030101010101" pitchFamily="2" charset="-122"/>
                <a:cs typeface="Arial" panose="020B0604020202020204" pitchFamily="34" charset="0"/>
                <a:sym typeface="Open Sans" pitchFamily="34"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fld id="{3E590233-BFCD-4E7D-8732-3C3966FDF00A}" type="slidenum">
              <a:rPr lang="zh-CN" altLang="zh-CN" smtClean="0">
                <a:solidFill>
                  <a:srgbClr val="0070C0"/>
                </a:solidFill>
              </a:rPr>
              <a:pPr/>
              <a:t>14</a:t>
            </a:fld>
            <a:endParaRPr lang="zh-CN" altLang="zh-CN" dirty="0">
              <a:solidFill>
                <a:srgbClr val="0070C0"/>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879632" y="7337251"/>
            <a:ext cx="3400425" cy="2905125"/>
          </a:xfrm>
          <a:prstGeom prst="rect">
            <a:avLst/>
          </a:prstGeom>
        </p:spPr>
      </p:pic>
      <p:pic>
        <p:nvPicPr>
          <p:cNvPr id="3" name="图片 2"/>
          <p:cNvPicPr>
            <a:picLocks noChangeAspect="1"/>
          </p:cNvPicPr>
          <p:nvPr/>
        </p:nvPicPr>
        <p:blipFill>
          <a:blip r:embed="rId3"/>
          <a:stretch>
            <a:fillRect/>
          </a:stretch>
        </p:blipFill>
        <p:spPr>
          <a:xfrm>
            <a:off x="12634676" y="7784151"/>
            <a:ext cx="1985948" cy="1492838"/>
          </a:xfrm>
          <a:prstGeom prst="rect">
            <a:avLst/>
          </a:prstGeom>
        </p:spPr>
      </p:pic>
      <p:cxnSp>
        <p:nvCxnSpPr>
          <p:cNvPr id="6" name="曲线连接符 5"/>
          <p:cNvCxnSpPr/>
          <p:nvPr/>
        </p:nvCxnSpPr>
        <p:spPr>
          <a:xfrm flipV="1">
            <a:off x="12006787" y="8271819"/>
            <a:ext cx="936104" cy="517994"/>
          </a:xfrm>
          <a:prstGeom prst="curvedConnector3">
            <a:avLst/>
          </a:prstGeom>
          <a:noFill/>
          <a:ln w="38100" cap="flat">
            <a:solidFill>
              <a:srgbClr val="3B3B3B"/>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30" name="Линия"/>
          <p:cNvSpPr>
            <a:spLocks noChangeShapeType="1"/>
          </p:cNvSpPr>
          <p:nvPr/>
        </p:nvSpPr>
        <p:spPr bwMode="auto">
          <a:xfrm flipV="1">
            <a:off x="5207224" y="1505335"/>
            <a:ext cx="18346226" cy="1"/>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cxnSp>
        <p:nvCxnSpPr>
          <p:cNvPr id="10" name="直接连接符 9"/>
          <p:cNvCxnSpPr/>
          <p:nvPr/>
        </p:nvCxnSpPr>
        <p:spPr>
          <a:xfrm>
            <a:off x="11623674" y="1520142"/>
            <a:ext cx="0" cy="5706569"/>
          </a:xfrm>
          <a:prstGeom prst="line">
            <a:avLst/>
          </a:prstGeom>
          <a:noFill/>
          <a:ln w="57150" cap="flat">
            <a:solidFill>
              <a:srgbClr val="8AB353"/>
            </a:solidFill>
            <a:prstDash val="solid"/>
            <a:miter lim="800000"/>
          </a:ln>
          <a:effectLst/>
          <a:sp3d/>
        </p:spPr>
        <p:style>
          <a:lnRef idx="0">
            <a:scrgbClr r="0" g="0" b="0"/>
          </a:lnRef>
          <a:fillRef idx="0">
            <a:scrgbClr r="0" g="0" b="0"/>
          </a:fillRef>
          <a:effectRef idx="0">
            <a:scrgbClr r="0" g="0" b="0"/>
          </a:effectRef>
          <a:fontRef idx="none"/>
        </p:style>
      </p:cxnSp>
      <p:cxnSp>
        <p:nvCxnSpPr>
          <p:cNvPr id="12" name="直接连接符 11"/>
          <p:cNvCxnSpPr/>
          <p:nvPr/>
        </p:nvCxnSpPr>
        <p:spPr>
          <a:xfrm>
            <a:off x="11623674" y="9522296"/>
            <a:ext cx="0" cy="4193704"/>
          </a:xfrm>
          <a:prstGeom prst="line">
            <a:avLst/>
          </a:prstGeom>
          <a:noFill/>
          <a:ln w="57150" cap="flat">
            <a:solidFill>
              <a:srgbClr val="8AB353"/>
            </a:solidFill>
            <a:prstDash val="solid"/>
            <a:miter lim="800000"/>
          </a:ln>
          <a:effectLst/>
          <a:sp3d/>
        </p:spPr>
        <p:style>
          <a:lnRef idx="0">
            <a:scrgbClr r="0" g="0" b="0"/>
          </a:lnRef>
          <a:fillRef idx="0">
            <a:scrgbClr r="0" g="0" b="0"/>
          </a:fillRef>
          <a:effectRef idx="0">
            <a:scrgbClr r="0" g="0" b="0"/>
          </a:effectRef>
          <a:fontRef idx="none"/>
        </p:style>
      </p:cxnSp>
      <p:cxnSp>
        <p:nvCxnSpPr>
          <p:cNvPr id="16" name="直接连接符 15"/>
          <p:cNvCxnSpPr/>
          <p:nvPr/>
        </p:nvCxnSpPr>
        <p:spPr>
          <a:xfrm flipH="1" flipV="1">
            <a:off x="1246784" y="7563802"/>
            <a:ext cx="7056784" cy="1"/>
          </a:xfrm>
          <a:prstGeom prst="line">
            <a:avLst/>
          </a:prstGeom>
          <a:noFill/>
          <a:ln w="57150" cap="flat">
            <a:solidFill>
              <a:srgbClr val="8AB353"/>
            </a:solidFill>
            <a:prstDash val="solid"/>
            <a:miter lim="800000"/>
          </a:ln>
          <a:effectLst/>
          <a:sp3d/>
        </p:spPr>
        <p:style>
          <a:lnRef idx="0">
            <a:scrgbClr r="0" g="0" b="0"/>
          </a:lnRef>
          <a:fillRef idx="0">
            <a:scrgbClr r="0" g="0" b="0"/>
          </a:fillRef>
          <a:effectRef idx="0">
            <a:scrgbClr r="0" g="0" b="0"/>
          </a:effectRef>
          <a:fontRef idx="none"/>
        </p:style>
      </p:cxnSp>
      <p:cxnSp>
        <p:nvCxnSpPr>
          <p:cNvPr id="18" name="直接连接符 17"/>
          <p:cNvCxnSpPr/>
          <p:nvPr/>
        </p:nvCxnSpPr>
        <p:spPr>
          <a:xfrm flipV="1">
            <a:off x="14831969" y="7966346"/>
            <a:ext cx="8265444" cy="1"/>
          </a:xfrm>
          <a:prstGeom prst="line">
            <a:avLst/>
          </a:prstGeom>
          <a:noFill/>
          <a:ln w="57150" cap="flat">
            <a:solidFill>
              <a:srgbClr val="8AB353"/>
            </a:solidFill>
            <a:prstDash val="solid"/>
            <a:miter lim="800000"/>
          </a:ln>
          <a:effectLst/>
          <a:sp3d/>
        </p:spPr>
        <p:style>
          <a:lnRef idx="0">
            <a:scrgbClr r="0" g="0" b="0"/>
          </a:lnRef>
          <a:fillRef idx="0">
            <a:scrgbClr r="0" g="0" b="0"/>
          </a:fillRef>
          <a:effectRef idx="0">
            <a:scrgbClr r="0" g="0" b="0"/>
          </a:effectRef>
          <a:fontRef idx="none"/>
        </p:style>
      </p:cxnSp>
      <p:sp>
        <p:nvSpPr>
          <p:cNvPr id="20" name="矩形 19"/>
          <p:cNvSpPr/>
          <p:nvPr/>
        </p:nvSpPr>
        <p:spPr bwMode="auto">
          <a:xfrm>
            <a:off x="1288152" y="2609528"/>
            <a:ext cx="720000" cy="720000"/>
          </a:xfrm>
          <a:prstGeom prst="rect">
            <a:avLst/>
          </a:prstGeom>
          <a:solidFill>
            <a:srgbClr val="0070C0"/>
          </a:solidFill>
          <a:ln>
            <a:noFill/>
          </a:ln>
        </p:spPr>
        <p:txBody>
          <a:bodyPr wrap="square" lIns="0" tIns="0" rIns="0" bIns="0" rtlCol="0" anchor="ctr">
            <a:spAutoFit/>
          </a:bodyPr>
          <a:lstStyle/>
          <a:p>
            <a:pPr algn="ctr" eaLnBrk="1"/>
            <a:r>
              <a:rPr lang="en-US" altLang="zh-CN" sz="2400" b="0" dirty="0">
                <a:solidFill>
                  <a:schemeClr val="bg1"/>
                </a:solidFill>
                <a:latin typeface="Impact" panose="020B0806030902050204" pitchFamily="34" charset="0"/>
                <a:ea typeface="幼圆" panose="02010509060101010101" pitchFamily="49" charset="-122"/>
              </a:rPr>
              <a:t>1</a:t>
            </a:r>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43" name="矩形 42"/>
          <p:cNvSpPr/>
          <p:nvPr/>
        </p:nvSpPr>
        <p:spPr bwMode="auto">
          <a:xfrm>
            <a:off x="22551148" y="1843187"/>
            <a:ext cx="720000" cy="720000"/>
          </a:xfrm>
          <a:prstGeom prst="rect">
            <a:avLst/>
          </a:prstGeom>
          <a:solidFill>
            <a:srgbClr val="0070C0"/>
          </a:solidFill>
          <a:ln>
            <a:noFill/>
          </a:ln>
        </p:spPr>
        <p:txBody>
          <a:bodyPr wrap="square" lIns="0" tIns="0" rIns="0" bIns="0" rtlCol="0" anchor="ctr">
            <a:spAutoFit/>
          </a:bodyPr>
          <a:lstStyle/>
          <a:p>
            <a:pPr algn="ctr" eaLnBrk="1"/>
            <a:r>
              <a:rPr lang="en-US" altLang="zh-CN" sz="2400" b="0" dirty="0">
                <a:solidFill>
                  <a:schemeClr val="bg1"/>
                </a:solidFill>
                <a:latin typeface="Impact" panose="020B0806030902050204" pitchFamily="34" charset="0"/>
                <a:ea typeface="幼圆" panose="02010509060101010101" pitchFamily="49" charset="-122"/>
              </a:rPr>
              <a:t>2</a:t>
            </a:r>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44" name="矩形 43"/>
          <p:cNvSpPr/>
          <p:nvPr/>
        </p:nvSpPr>
        <p:spPr bwMode="auto">
          <a:xfrm>
            <a:off x="1246784" y="8060030"/>
            <a:ext cx="720000" cy="720000"/>
          </a:xfrm>
          <a:prstGeom prst="rect">
            <a:avLst/>
          </a:prstGeom>
          <a:solidFill>
            <a:srgbClr val="0070C0"/>
          </a:solidFill>
          <a:ln>
            <a:noFill/>
          </a:ln>
        </p:spPr>
        <p:txBody>
          <a:bodyPr wrap="square" lIns="0" tIns="0" rIns="0" bIns="0" rtlCol="0" anchor="ctr">
            <a:spAutoFit/>
          </a:bodyPr>
          <a:lstStyle/>
          <a:p>
            <a:pPr algn="ctr" eaLnBrk="1"/>
            <a:r>
              <a:rPr lang="en-US" altLang="zh-CN" sz="2400" b="0" dirty="0">
                <a:solidFill>
                  <a:schemeClr val="bg1"/>
                </a:solidFill>
                <a:latin typeface="Impact" panose="020B0806030902050204" pitchFamily="34" charset="0"/>
                <a:ea typeface="幼圆" panose="02010509060101010101" pitchFamily="49" charset="-122"/>
              </a:rPr>
              <a:t>3</a:t>
            </a:r>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45" name="矩形 44"/>
          <p:cNvSpPr/>
          <p:nvPr/>
        </p:nvSpPr>
        <p:spPr bwMode="auto">
          <a:xfrm>
            <a:off x="22489224" y="8060030"/>
            <a:ext cx="720000" cy="720000"/>
          </a:xfrm>
          <a:prstGeom prst="rect">
            <a:avLst/>
          </a:prstGeom>
          <a:solidFill>
            <a:srgbClr val="0070C0"/>
          </a:solidFill>
          <a:ln>
            <a:noFill/>
          </a:ln>
        </p:spPr>
        <p:txBody>
          <a:bodyPr wrap="square" lIns="0" tIns="0" rIns="0" bIns="0" rtlCol="0" anchor="ctr">
            <a:spAutoFit/>
          </a:bodyPr>
          <a:lstStyle/>
          <a:p>
            <a:pPr algn="ctr" eaLnBrk="1"/>
            <a:r>
              <a:rPr lang="en-US" altLang="zh-CN" sz="2400" b="0" dirty="0">
                <a:solidFill>
                  <a:schemeClr val="bg1"/>
                </a:solidFill>
                <a:latin typeface="Impact" panose="020B0806030902050204" pitchFamily="34" charset="0"/>
                <a:ea typeface="幼圆" panose="02010509060101010101" pitchFamily="49" charset="-122"/>
              </a:rPr>
              <a:t>4</a:t>
            </a:r>
            <a:endParaRPr lang="zh-CN" altLang="en-US" sz="2400" b="0" dirty="0">
              <a:solidFill>
                <a:schemeClr val="bg1"/>
              </a:solidFill>
              <a:latin typeface="Impact" panose="020B0806030902050204" pitchFamily="34" charset="0"/>
              <a:ea typeface="幼圆" panose="02010509060101010101" pitchFamily="49" charset="-122"/>
            </a:endParaRPr>
          </a:p>
        </p:txBody>
      </p:sp>
      <p:sp>
        <p:nvSpPr>
          <p:cNvPr id="22" name="文本框 21"/>
          <p:cNvSpPr txBox="1"/>
          <p:nvPr/>
        </p:nvSpPr>
        <p:spPr>
          <a:xfrm>
            <a:off x="2079581" y="2609528"/>
            <a:ext cx="9458357" cy="2800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a:spcBef>
                <a:spcPts val="0"/>
              </a:spcBef>
              <a:spcAft>
                <a:spcPts val="0"/>
              </a:spcAft>
            </a:pPr>
            <a:r>
              <a:rPr lang="en-US" altLang="zh-CN" sz="3600" dirty="0">
                <a:solidFill>
                  <a:srgbClr val="252D30"/>
                </a:solidFill>
                <a:latin typeface="微软雅黑" panose="020B0503020204020204" pitchFamily="34" charset="-122"/>
                <a:ea typeface="微软雅黑" panose="020B0503020204020204" pitchFamily="34" charset="-122"/>
                <a:cs typeface="Arial"/>
                <a:sym typeface="Arial"/>
              </a:rPr>
              <a:t>Unified data retrieval connector</a:t>
            </a:r>
          </a:p>
          <a:p>
            <a:pPr fontAlgn="auto">
              <a:spcBef>
                <a:spcPts val="0"/>
              </a:spcBef>
              <a:spcAft>
                <a:spcPts val="0"/>
              </a:spcAft>
            </a:pPr>
            <a:endParaRPr lang="en-US" altLang="zh-CN" sz="2400" b="0" dirty="0">
              <a:solidFill>
                <a:srgbClr val="252D30"/>
              </a:solidFill>
              <a:latin typeface="微软雅黑" panose="020B0503020204020204" pitchFamily="34" charset="-122"/>
              <a:ea typeface="微软雅黑" panose="020B0503020204020204" pitchFamily="34" charset="-122"/>
              <a:cs typeface="Arial"/>
              <a:sym typeface="Arial"/>
            </a:endParaRPr>
          </a:p>
          <a:p>
            <a:pPr fontAlgn="auto">
              <a:spcBef>
                <a:spcPts val="0"/>
              </a:spcBef>
              <a:spcAft>
                <a:spcPts val="0"/>
              </a:spcAft>
            </a:pPr>
            <a:r>
              <a:rPr lang="en-US" altLang="zh-CN" sz="2800" b="0" dirty="0">
                <a:solidFill>
                  <a:srgbClr val="252D30"/>
                </a:solidFill>
                <a:latin typeface="微软雅黑" panose="020B0503020204020204" pitchFamily="34" charset="-122"/>
                <a:ea typeface="微软雅黑" panose="020B0503020204020204" pitchFamily="34" charset="-122"/>
                <a:cs typeface="Arial"/>
                <a:sym typeface="Arial"/>
              </a:rPr>
              <a:t>GB/T 34589-2017</a:t>
            </a:r>
            <a:r>
              <a:rPr lang="zh-CN" altLang="en-US" sz="2800" b="0" dirty="0">
                <a:solidFill>
                  <a:srgbClr val="252D30"/>
                </a:solidFill>
                <a:latin typeface="微软雅黑" panose="020B0503020204020204" pitchFamily="34" charset="-122"/>
                <a:ea typeface="微软雅黑" panose="020B0503020204020204" pitchFamily="34" charset="-122"/>
                <a:cs typeface="Arial"/>
                <a:sym typeface="Arial"/>
              </a:rPr>
              <a:t>“</a:t>
            </a:r>
            <a:r>
              <a:rPr lang="en-US" altLang="zh-CN" sz="2800" b="0" dirty="0">
                <a:solidFill>
                  <a:srgbClr val="252D30"/>
                </a:solidFill>
                <a:latin typeface="微软雅黑" panose="020B0503020204020204" pitchFamily="34" charset="-122"/>
                <a:ea typeface="微软雅黑" panose="020B0503020204020204" pitchFamily="34" charset="-122"/>
                <a:cs typeface="Arial"/>
                <a:sym typeface="Arial"/>
              </a:rPr>
              <a:t>Road Vehicles  diagnostic connector”</a:t>
            </a:r>
            <a:endParaRPr kumimoji="0" lang="en-US" altLang="zh-CN" sz="2000" b="0" i="0" u="none" strike="noStrike" cap="none" spc="0" normalizeH="0" baseline="0" dirty="0">
              <a:ln>
                <a:noFill/>
              </a:ln>
              <a:solidFill>
                <a:srgbClr val="252D30"/>
              </a:solidFill>
              <a:effectLst/>
              <a:uFillTx/>
              <a:latin typeface="Arial"/>
              <a:ea typeface="Arial"/>
              <a:cs typeface="Arial"/>
              <a:sym typeface="Arial"/>
            </a:endParaRPr>
          </a:p>
          <a:p>
            <a:pPr fontAlgn="auto">
              <a:spcBef>
                <a:spcPts val="0"/>
              </a:spcBef>
              <a:spcAft>
                <a:spcPts val="0"/>
              </a:spcAft>
            </a:pPr>
            <a:endParaRPr lang="en-US" altLang="zh-CN" sz="2000" b="0" dirty="0">
              <a:solidFill>
                <a:srgbClr val="252D30"/>
              </a:solidFill>
              <a:latin typeface="Arial"/>
              <a:ea typeface="Arial"/>
              <a:cs typeface="Arial"/>
              <a:sym typeface="Arial"/>
            </a:endParaRPr>
          </a:p>
          <a:p>
            <a:pPr fontAlgn="auto">
              <a:spcBef>
                <a:spcPts val="0"/>
              </a:spcBef>
              <a:spcAft>
                <a:spcPts val="0"/>
              </a:spcAft>
            </a:pPr>
            <a:endParaRPr kumimoji="0" lang="en-US" altLang="zh-CN" sz="2000" b="0" i="0" u="none" strike="noStrike" cap="none" spc="0" normalizeH="0" baseline="0" dirty="0">
              <a:ln>
                <a:noFill/>
              </a:ln>
              <a:solidFill>
                <a:srgbClr val="252D30"/>
              </a:solidFill>
              <a:effectLst/>
              <a:uFillTx/>
              <a:latin typeface="Arial"/>
              <a:ea typeface="Arial"/>
              <a:cs typeface="Arial"/>
              <a:sym typeface="Arial"/>
            </a:endParaRPr>
          </a:p>
          <a:p>
            <a:pPr fontAlgn="auto">
              <a:spcBef>
                <a:spcPts val="0"/>
              </a:spcBef>
              <a:spcAft>
                <a:spcPts val="0"/>
              </a:spcAft>
            </a:pPr>
            <a:endParaRPr kumimoji="0" lang="zh-CN" altLang="en-US" sz="2000" b="0" i="0" u="none" strike="noStrike" cap="none" spc="0" normalizeH="0" baseline="0" dirty="0">
              <a:ln>
                <a:noFill/>
              </a:ln>
              <a:solidFill>
                <a:srgbClr val="252D30"/>
              </a:solidFill>
              <a:effectLst/>
              <a:uFillTx/>
              <a:latin typeface="Arial"/>
              <a:ea typeface="Arial"/>
              <a:cs typeface="Arial"/>
              <a:sym typeface="Arial"/>
            </a:endParaRPr>
          </a:p>
        </p:txBody>
      </p:sp>
      <p:sp>
        <p:nvSpPr>
          <p:cNvPr id="48" name="文本框 47"/>
          <p:cNvSpPr txBox="1"/>
          <p:nvPr/>
        </p:nvSpPr>
        <p:spPr>
          <a:xfrm>
            <a:off x="14347268" y="1810113"/>
            <a:ext cx="714499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a:spcBef>
                <a:spcPts val="0"/>
              </a:spcBef>
              <a:spcAft>
                <a:spcPts val="0"/>
              </a:spcAft>
            </a:pPr>
            <a:r>
              <a:rPr lang="en-US" altLang="zh-CN" sz="3600" dirty="0">
                <a:solidFill>
                  <a:srgbClr val="252D30"/>
                </a:solidFill>
                <a:latin typeface="微软雅黑" panose="020B0503020204020204" pitchFamily="34" charset="-122"/>
                <a:ea typeface="微软雅黑" panose="020B0503020204020204" pitchFamily="34" charset="-122"/>
                <a:cs typeface="Arial"/>
                <a:sym typeface="Arial"/>
              </a:rPr>
              <a:t>Unified data retrieval protocol</a:t>
            </a:r>
          </a:p>
        </p:txBody>
      </p:sp>
      <p:sp>
        <p:nvSpPr>
          <p:cNvPr id="49" name="文本框 48"/>
          <p:cNvSpPr txBox="1"/>
          <p:nvPr/>
        </p:nvSpPr>
        <p:spPr>
          <a:xfrm>
            <a:off x="2079579" y="7973755"/>
            <a:ext cx="6845533" cy="4031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a:spcBef>
                <a:spcPts val="0"/>
              </a:spcBef>
              <a:spcAft>
                <a:spcPts val="0"/>
              </a:spcAft>
            </a:pPr>
            <a:r>
              <a:rPr lang="en-US" altLang="zh-CN" sz="3600" dirty="0">
                <a:solidFill>
                  <a:srgbClr val="252D30"/>
                </a:solidFill>
                <a:latin typeface="微软雅黑" panose="020B0503020204020204" pitchFamily="34" charset="-122"/>
                <a:ea typeface="微软雅黑" panose="020B0503020204020204" pitchFamily="34" charset="-122"/>
                <a:cs typeface="Arial"/>
                <a:sym typeface="Arial"/>
              </a:rPr>
              <a:t>Unified data retrieval ID</a:t>
            </a:r>
          </a:p>
          <a:p>
            <a:pPr fontAlgn="auto">
              <a:spcBef>
                <a:spcPts val="0"/>
              </a:spcBef>
              <a:spcAft>
                <a:spcPts val="0"/>
              </a:spcAft>
            </a:pPr>
            <a:endParaRPr lang="en-US" altLang="zh-CN" sz="2400" b="0" dirty="0">
              <a:solidFill>
                <a:srgbClr val="252D30"/>
              </a:solidFill>
              <a:latin typeface="微软雅黑" panose="020B0503020204020204" pitchFamily="34" charset="-122"/>
              <a:ea typeface="微软雅黑" panose="020B0503020204020204" pitchFamily="34" charset="-122"/>
              <a:cs typeface="Arial"/>
              <a:sym typeface="Arial"/>
            </a:endParaRPr>
          </a:p>
          <a:p>
            <a:pPr fontAlgn="auto">
              <a:spcBef>
                <a:spcPts val="0"/>
              </a:spcBef>
              <a:spcAft>
                <a:spcPts val="0"/>
              </a:spcAft>
            </a:pPr>
            <a:r>
              <a:rPr lang="en-US" altLang="zh-CN" sz="2800" dirty="0">
                <a:latin typeface="微软雅黑" panose="020B0503020204020204" pitchFamily="34" charset="-122"/>
                <a:ea typeface="微软雅黑" panose="020B0503020204020204" pitchFamily="34" charset="-122"/>
                <a:cs typeface="Arial" panose="020B0604020202020204" pitchFamily="34" charset="0"/>
              </a:rPr>
              <a:t>0xFA13, 0xFA14 and 0xFA15 </a:t>
            </a:r>
          </a:p>
          <a:p>
            <a:pPr fontAlgn="auto">
              <a:spcBef>
                <a:spcPts val="0"/>
              </a:spcBef>
              <a:spcAft>
                <a:spcPts val="0"/>
              </a:spcAft>
            </a:pPr>
            <a:r>
              <a:rPr lang="en-US" altLang="zh-CN" sz="2800" b="0" dirty="0">
                <a:latin typeface="微软雅黑" panose="020B0503020204020204" pitchFamily="34" charset="-122"/>
                <a:ea typeface="微软雅黑" panose="020B0503020204020204" pitchFamily="34" charset="-122"/>
                <a:cs typeface="Arial" panose="020B0604020202020204" pitchFamily="34" charset="0"/>
              </a:rPr>
              <a:t>Where, </a:t>
            </a:r>
          </a:p>
          <a:p>
            <a:pPr fontAlgn="auto">
              <a:spcBef>
                <a:spcPts val="0"/>
              </a:spcBef>
              <a:spcAft>
                <a:spcPts val="0"/>
              </a:spcAft>
            </a:pPr>
            <a:r>
              <a:rPr lang="en-US" altLang="zh-CN" sz="2800" dirty="0">
                <a:latin typeface="微软雅黑" panose="020B0503020204020204" pitchFamily="34" charset="-122"/>
                <a:ea typeface="微软雅黑" panose="020B0503020204020204" pitchFamily="34" charset="-122"/>
                <a:cs typeface="Arial" panose="020B0604020202020204" pitchFamily="34" charset="0"/>
              </a:rPr>
              <a:t>0xFA13</a:t>
            </a:r>
            <a:r>
              <a:rPr lang="en-US" altLang="zh-CN" sz="2800" b="0" dirty="0">
                <a:latin typeface="微软雅黑" panose="020B0503020204020204" pitchFamily="34" charset="-122"/>
                <a:ea typeface="微软雅黑" panose="020B0503020204020204" pitchFamily="34" charset="-122"/>
                <a:cs typeface="Arial" panose="020B0604020202020204" pitchFamily="34" charset="0"/>
              </a:rPr>
              <a:t>  for the most recent event, </a:t>
            </a:r>
          </a:p>
          <a:p>
            <a:pPr fontAlgn="auto">
              <a:spcBef>
                <a:spcPts val="0"/>
              </a:spcBef>
              <a:spcAft>
                <a:spcPts val="0"/>
              </a:spcAft>
            </a:pPr>
            <a:r>
              <a:rPr lang="en-US" altLang="zh-CN" sz="2800" dirty="0">
                <a:latin typeface="微软雅黑" panose="020B0503020204020204" pitchFamily="34" charset="-122"/>
                <a:ea typeface="微软雅黑" panose="020B0503020204020204" pitchFamily="34" charset="-122"/>
                <a:cs typeface="Arial" panose="020B0604020202020204" pitchFamily="34" charset="0"/>
              </a:rPr>
              <a:t>0xFA14 </a:t>
            </a:r>
            <a:r>
              <a:rPr lang="en-US" altLang="zh-CN" sz="2800" b="0" dirty="0">
                <a:latin typeface="微软雅黑" panose="020B0503020204020204" pitchFamily="34" charset="-122"/>
                <a:ea typeface="微软雅黑" panose="020B0503020204020204" pitchFamily="34" charset="-122"/>
                <a:cs typeface="Arial" panose="020B0604020202020204" pitchFamily="34" charset="0"/>
              </a:rPr>
              <a:t> for the second event from the bottom, </a:t>
            </a:r>
          </a:p>
          <a:p>
            <a:pPr fontAlgn="auto">
              <a:spcBef>
                <a:spcPts val="0"/>
              </a:spcBef>
              <a:spcAft>
                <a:spcPts val="0"/>
              </a:spcAft>
            </a:pPr>
            <a:r>
              <a:rPr lang="en-US" altLang="zh-CN" sz="2800" dirty="0">
                <a:latin typeface="微软雅黑" panose="020B0503020204020204" pitchFamily="34" charset="-122"/>
                <a:ea typeface="微软雅黑" panose="020B0503020204020204" pitchFamily="34" charset="-122"/>
                <a:cs typeface="Arial" panose="020B0604020202020204" pitchFamily="34" charset="0"/>
              </a:rPr>
              <a:t>0xFA15</a:t>
            </a:r>
            <a:r>
              <a:rPr lang="en-US" altLang="zh-CN" sz="2800" b="0" dirty="0">
                <a:latin typeface="微软雅黑" panose="020B0503020204020204" pitchFamily="34" charset="-122"/>
                <a:ea typeface="微软雅黑" panose="020B0503020204020204" pitchFamily="34" charset="-122"/>
                <a:cs typeface="Arial" panose="020B0604020202020204" pitchFamily="34" charset="0"/>
              </a:rPr>
              <a:t> for the third event from the bottom</a:t>
            </a:r>
            <a:r>
              <a:rPr lang="en-US" altLang="zh-CN" sz="2400" b="0" dirty="0">
                <a:latin typeface="微软雅黑" panose="020B0503020204020204" pitchFamily="34" charset="-122"/>
                <a:ea typeface="微软雅黑" panose="020B0503020204020204" pitchFamily="34" charset="-122"/>
              </a:rPr>
              <a:t>.</a:t>
            </a:r>
            <a:endParaRPr kumimoji="0" lang="zh-CN" altLang="en-US" sz="2000" b="0" i="0" u="none" strike="noStrike" cap="none" spc="0" normalizeH="0" baseline="0" dirty="0">
              <a:ln>
                <a:noFill/>
              </a:ln>
              <a:solidFill>
                <a:srgbClr val="252D30"/>
              </a:solidFill>
              <a:effectLst/>
              <a:uFillTx/>
              <a:latin typeface="微软雅黑" panose="020B0503020204020204" pitchFamily="34" charset="-122"/>
              <a:ea typeface="微软雅黑" panose="020B0503020204020204" pitchFamily="34" charset="-122"/>
              <a:cs typeface="Arial"/>
              <a:sym typeface="Arial"/>
            </a:endParaRPr>
          </a:p>
        </p:txBody>
      </p:sp>
      <p:sp>
        <p:nvSpPr>
          <p:cNvPr id="50" name="文本框 49"/>
          <p:cNvSpPr txBox="1"/>
          <p:nvPr/>
        </p:nvSpPr>
        <p:spPr>
          <a:xfrm>
            <a:off x="15382604" y="8040391"/>
            <a:ext cx="6773647"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a:spcBef>
                <a:spcPts val="0"/>
              </a:spcBef>
              <a:spcAft>
                <a:spcPts val="0"/>
              </a:spcAft>
            </a:pPr>
            <a:r>
              <a:rPr lang="en-US" altLang="zh-CN" sz="4000" dirty="0">
                <a:solidFill>
                  <a:srgbClr val="252D30"/>
                </a:solidFill>
                <a:latin typeface="微软雅黑" panose="020B0503020204020204" pitchFamily="34" charset="-122"/>
                <a:ea typeface="微软雅黑" panose="020B0503020204020204" pitchFamily="34" charset="-122"/>
                <a:cs typeface="Arial"/>
                <a:sym typeface="Arial"/>
              </a:rPr>
              <a:t>Unified data arrangement</a:t>
            </a:r>
          </a:p>
        </p:txBody>
      </p:sp>
      <p:pic>
        <p:nvPicPr>
          <p:cNvPr id="26" name="图片 25"/>
          <p:cNvPicPr>
            <a:picLocks noChangeAspect="1"/>
          </p:cNvPicPr>
          <p:nvPr/>
        </p:nvPicPr>
        <p:blipFill>
          <a:blip r:embed="rId4"/>
          <a:stretch>
            <a:fillRect/>
          </a:stretch>
        </p:blipFill>
        <p:spPr>
          <a:xfrm>
            <a:off x="12726029" y="10376135"/>
            <a:ext cx="10458450" cy="2486025"/>
          </a:xfrm>
          <a:prstGeom prst="rect">
            <a:avLst/>
          </a:prstGeom>
        </p:spPr>
      </p:pic>
      <p:sp>
        <p:nvSpPr>
          <p:cNvPr id="27" name="文本框 26"/>
          <p:cNvSpPr txBox="1"/>
          <p:nvPr/>
        </p:nvSpPr>
        <p:spPr>
          <a:xfrm>
            <a:off x="12561609" y="2701864"/>
            <a:ext cx="10716316" cy="4616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defTabSz="457200">
              <a:lnSpc>
                <a:spcPct val="150000"/>
              </a:lnSpc>
              <a:defRPr/>
            </a:pPr>
            <a:r>
              <a:rPr lang="zh-CN" altLang="en-US" sz="2400" b="0" dirty="0">
                <a:solidFill>
                  <a:schemeClr val="tx1">
                    <a:lumMod val="95000"/>
                    <a:lumOff val="5000"/>
                  </a:schemeClr>
                </a:solidFill>
                <a:latin typeface="微软雅黑" panose="020B0503020204020204" pitchFamily="34" charset="-122"/>
                <a:ea typeface="微软雅黑" panose="020B0503020204020204" pitchFamily="34" charset="-122"/>
                <a:sym typeface="Century Gothic" panose="020B0502020202020204" pitchFamily="34" charset="0"/>
              </a:rPr>
              <a:t>√</a:t>
            </a:r>
            <a:r>
              <a:rPr lang="zh-CN" altLang="en-US" sz="2800" b="0" dirty="0">
                <a:solidFill>
                  <a:schemeClr val="tx1">
                    <a:lumMod val="95000"/>
                    <a:lumOff val="5000"/>
                  </a:schemeClr>
                </a:solidFill>
                <a:latin typeface="微软雅黑" panose="020B0503020204020204" pitchFamily="34" charset="-122"/>
                <a:ea typeface="微软雅黑" panose="020B0503020204020204" pitchFamily="34" charset="-122"/>
                <a:sym typeface="Century Gothic" panose="020B0502020202020204" pitchFamily="34" charset="0"/>
              </a:rPr>
              <a:t>   </a:t>
            </a:r>
            <a:r>
              <a:rPr lang="en-US" altLang="zh-CN" sz="2800" b="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sym typeface="Century Gothic" panose="020B0502020202020204" pitchFamily="34" charset="0"/>
              </a:rPr>
              <a:t>Use diagnostic service 0x22“ReadDatabyIdentifier“  in ISO 14229 “Road Vehicles  unified diagnostic service " to retrieve EDR data.</a:t>
            </a:r>
          </a:p>
          <a:p>
            <a:pPr defTabSz="457200">
              <a:lnSpc>
                <a:spcPct val="150000"/>
              </a:lnSpc>
              <a:defRPr/>
            </a:pPr>
            <a:r>
              <a:rPr lang="zh-CN" altLang="en-US" sz="2800" b="0" dirty="0">
                <a:solidFill>
                  <a:schemeClr val="tx1">
                    <a:lumMod val="95000"/>
                    <a:lumOff val="5000"/>
                  </a:schemeClr>
                </a:solidFill>
                <a:latin typeface="微软雅黑" panose="020B0503020204020204" pitchFamily="34" charset="-122"/>
                <a:ea typeface="微软雅黑" panose="020B0503020204020204" pitchFamily="34" charset="-122"/>
                <a:sym typeface="Century Gothic" panose="020B0502020202020204" pitchFamily="34" charset="0"/>
              </a:rPr>
              <a:t>√   </a:t>
            </a:r>
            <a:r>
              <a:rPr lang="en-US" altLang="zh-CN" sz="2800" b="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sym typeface="Century Gothic" panose="020B0502020202020204" pitchFamily="34" charset="0"/>
              </a:rPr>
              <a:t>compatible with CAN bus and k-line.</a:t>
            </a:r>
          </a:p>
          <a:p>
            <a:pPr defTabSz="457200">
              <a:lnSpc>
                <a:spcPct val="150000"/>
              </a:lnSpc>
              <a:defRPr/>
            </a:pPr>
            <a:r>
              <a:rPr lang="zh-CN" altLang="en-US" sz="2800" b="0" dirty="0">
                <a:solidFill>
                  <a:schemeClr val="tx1">
                    <a:lumMod val="95000"/>
                    <a:lumOff val="5000"/>
                  </a:schemeClr>
                </a:solidFill>
                <a:latin typeface="微软雅黑" panose="020B0503020204020204" pitchFamily="34" charset="-122"/>
                <a:ea typeface="微软雅黑" panose="020B0503020204020204" pitchFamily="34" charset="-122"/>
                <a:sym typeface="Century Gothic" panose="020B0502020202020204" pitchFamily="34" charset="0"/>
              </a:rPr>
              <a:t>√  </a:t>
            </a:r>
            <a:r>
              <a:rPr lang="en-US" altLang="zh-CN" sz="2800" b="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sym typeface="Century Gothic" panose="020B0502020202020204" pitchFamily="34" charset="0"/>
              </a:rPr>
              <a:t>Compatible with functional addressing and physical         addressing</a:t>
            </a:r>
          </a:p>
          <a:p>
            <a:pPr lvl="0" defTabSz="457200">
              <a:lnSpc>
                <a:spcPct val="150000"/>
              </a:lnSpc>
              <a:defRPr/>
            </a:pPr>
            <a:r>
              <a:rPr lang="zh-CN" altLang="en-US" sz="2800" b="0" dirty="0">
                <a:solidFill>
                  <a:schemeClr val="tx1">
                    <a:lumMod val="95000"/>
                    <a:lumOff val="5000"/>
                  </a:schemeClr>
                </a:solidFill>
                <a:latin typeface="微软雅黑" panose="020B0503020204020204" pitchFamily="34" charset="-122"/>
                <a:ea typeface="微软雅黑" panose="020B0503020204020204" pitchFamily="34" charset="-122"/>
                <a:sym typeface="Century Gothic" panose="020B0502020202020204" pitchFamily="34" charset="0"/>
              </a:rPr>
              <a:t>√ </a:t>
            </a:r>
            <a:r>
              <a:rPr lang="en-US" altLang="zh-CN" sz="2800" b="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sym typeface="Century Gothic" panose="020B0502020202020204" pitchFamily="34" charset="0"/>
              </a:rPr>
              <a:t>Compatible with 11-bit and 29-bit CANID</a:t>
            </a:r>
          </a:p>
        </p:txBody>
      </p:sp>
      <p:sp>
        <p:nvSpPr>
          <p:cNvPr id="58" name="文本框 57"/>
          <p:cNvSpPr txBox="1"/>
          <p:nvPr/>
        </p:nvSpPr>
        <p:spPr>
          <a:xfrm>
            <a:off x="14834095" y="9117154"/>
            <a:ext cx="8271186"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a:spcBef>
                <a:spcPts val="0"/>
              </a:spcBef>
              <a:spcAft>
                <a:spcPts val="0"/>
              </a:spcAft>
            </a:pPr>
            <a:r>
              <a:rPr lang="en-US" altLang="zh-CN" sz="2800" b="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Arial"/>
              </a:rPr>
              <a:t>Unified </a:t>
            </a:r>
            <a:r>
              <a:rPr lang="en-US" altLang="zh-CN" sz="28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Arial"/>
              </a:rPr>
              <a:t>data range</a:t>
            </a:r>
            <a:r>
              <a:rPr lang="en-US" altLang="zh-CN" sz="2800" b="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Arial"/>
              </a:rPr>
              <a:t>, </a:t>
            </a:r>
            <a:r>
              <a:rPr lang="en-US" altLang="zh-CN" sz="28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Arial"/>
              </a:rPr>
              <a:t>accuracy</a:t>
            </a:r>
            <a:r>
              <a:rPr lang="en-US" altLang="zh-CN" sz="2800" b="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Arial"/>
              </a:rPr>
              <a:t>, </a:t>
            </a:r>
            <a:r>
              <a:rPr lang="en-US" altLang="zh-CN" sz="28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Arial"/>
              </a:rPr>
              <a:t>resolution</a:t>
            </a:r>
            <a:r>
              <a:rPr lang="en-US" altLang="zh-CN" sz="2800" b="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Arial"/>
              </a:rPr>
              <a:t> and </a:t>
            </a:r>
            <a:r>
              <a:rPr lang="en-US" altLang="zh-CN" sz="28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Arial"/>
              </a:rPr>
              <a:t>data arrangement order</a:t>
            </a:r>
            <a:endParaRPr kumimoji="0" lang="zh-CN" altLang="en-US" sz="2400" i="0" u="none" strike="noStrike" cap="none" spc="0" normalizeH="0" baseline="0" dirty="0">
              <a:ln>
                <a:noFill/>
              </a:ln>
              <a:solidFill>
                <a:srgbClr val="252D30"/>
              </a:solidFill>
              <a:effectLst/>
              <a:uFillTx/>
              <a:latin typeface="微软雅黑" panose="020B0503020204020204" pitchFamily="34" charset="-122"/>
              <a:ea typeface="微软雅黑" panose="020B0503020204020204" pitchFamily="34" charset="-122"/>
              <a:cs typeface="Arial" panose="020B0604020202020204" pitchFamily="34" charset="0"/>
              <a:sym typeface="Arial"/>
            </a:endParaRPr>
          </a:p>
        </p:txBody>
      </p:sp>
      <p:sp>
        <p:nvSpPr>
          <p:cNvPr id="23" name="Text Box 27">
            <a:extLst>
              <a:ext uri="{FF2B5EF4-FFF2-40B4-BE49-F238E27FC236}">
                <a16:creationId xmlns:a16="http://schemas.microsoft.com/office/drawing/2014/main" id="{4E6A2B24-349A-4DE1-AE25-7FF9502554D2}"/>
              </a:ext>
            </a:extLst>
          </p:cNvPr>
          <p:cNvSpPr txBox="1">
            <a:spLocks/>
          </p:cNvSpPr>
          <p:nvPr/>
        </p:nvSpPr>
        <p:spPr bwMode="auto">
          <a:xfrm>
            <a:off x="1365024" y="323006"/>
            <a:ext cx="10980955"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DATA RETRIEVAL REQUIREMENTS</a:t>
            </a:r>
            <a:endParaRPr lang="en-US"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28" name="灯片编号占位符 4">
            <a:extLst>
              <a:ext uri="{FF2B5EF4-FFF2-40B4-BE49-F238E27FC236}">
                <a16:creationId xmlns:a16="http://schemas.microsoft.com/office/drawing/2014/main" id="{C7CD8BF2-3CAA-4406-A877-8C02552943BF}"/>
              </a:ext>
            </a:extLst>
          </p:cNvPr>
          <p:cNvSpPr txBox="1">
            <a:spLocks/>
          </p:cNvSpPr>
          <p:nvPr/>
        </p:nvSpPr>
        <p:spPr bwMode="auto">
          <a:xfrm>
            <a:off x="22733664" y="12496800"/>
            <a:ext cx="51937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defPPr>
              <a:defRPr lang="ru-RU"/>
            </a:defPPr>
            <a:lvl1pPr algn="ctr" defTabSz="825500" rtl="0" eaLnBrk="1" fontAlgn="base" hangingPunct="0">
              <a:spcBef>
                <a:spcPct val="0"/>
              </a:spcBef>
              <a:spcAft>
                <a:spcPct val="0"/>
              </a:spcAft>
              <a:defRPr sz="3000" b="1" kern="1200">
                <a:solidFill>
                  <a:srgbClr val="30C2EB"/>
                </a:solidFill>
                <a:latin typeface="Open Sans" pitchFamily="34" charset="0"/>
                <a:ea typeface="宋体" panose="02010600030101010101" pitchFamily="2" charset="-122"/>
                <a:cs typeface="Arial" panose="020B0604020202020204" pitchFamily="34" charset="0"/>
                <a:sym typeface="Open Sans" pitchFamily="34"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fld id="{3E590233-BFCD-4E7D-8732-3C3966FDF00A}" type="slidenum">
              <a:rPr lang="zh-CN" altLang="zh-CN" smtClean="0">
                <a:solidFill>
                  <a:srgbClr val="0070C0"/>
                </a:solidFill>
              </a:rPr>
              <a:pPr/>
              <a:t>15</a:t>
            </a:fld>
            <a:endParaRPr lang="zh-CN" altLang="zh-CN" dirty="0">
              <a:solidFill>
                <a:srgbClr val="0070C0"/>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Группа"/>
          <p:cNvGrpSpPr>
            <a:grpSpLocks/>
          </p:cNvGrpSpPr>
          <p:nvPr/>
        </p:nvGrpSpPr>
        <p:grpSpPr bwMode="auto">
          <a:xfrm>
            <a:off x="1532576" y="1934770"/>
            <a:ext cx="21174581" cy="7738697"/>
            <a:chOff x="130813" y="653710"/>
            <a:chExt cx="21174785" cy="7739322"/>
          </a:xfrm>
        </p:grpSpPr>
        <p:grpSp>
          <p:nvGrpSpPr>
            <p:cNvPr id="4098" name="Группа"/>
            <p:cNvGrpSpPr>
              <a:grpSpLocks/>
            </p:cNvGrpSpPr>
            <p:nvPr/>
          </p:nvGrpSpPr>
          <p:grpSpPr bwMode="auto">
            <a:xfrm>
              <a:off x="130813" y="1486616"/>
              <a:ext cx="20754536" cy="6906416"/>
              <a:chOff x="130813" y="-573023"/>
              <a:chExt cx="20754535" cy="6906415"/>
            </a:xfrm>
          </p:grpSpPr>
          <p:sp>
            <p:nvSpPr>
              <p:cNvPr id="4103" name="Линия"/>
              <p:cNvSpPr>
                <a:spLocks noChangeShapeType="1"/>
              </p:cNvSpPr>
              <p:nvPr/>
            </p:nvSpPr>
            <p:spPr bwMode="auto">
              <a:xfrm flipV="1">
                <a:off x="10777684" y="1126782"/>
                <a:ext cx="1" cy="3297522"/>
              </a:xfrm>
              <a:prstGeom prst="line">
                <a:avLst/>
              </a:prstGeom>
              <a:noFill/>
              <a:ln w="381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p>
                <a:endParaRPr lang="zh-CN" altLang="en-US"/>
              </a:p>
            </p:txBody>
          </p:sp>
          <p:sp>
            <p:nvSpPr>
              <p:cNvPr id="4104" name="Линия"/>
              <p:cNvSpPr>
                <a:spLocks/>
              </p:cNvSpPr>
              <p:nvPr/>
            </p:nvSpPr>
            <p:spPr bwMode="auto">
              <a:xfrm>
                <a:off x="11251507" y="1147564"/>
                <a:ext cx="8191636" cy="3204514"/>
              </a:xfrm>
              <a:custGeom>
                <a:avLst/>
                <a:gdLst>
                  <a:gd name="T0" fmla="*/ 1554027336 w 21590"/>
                  <a:gd name="T1" fmla="*/ 237706249 h 21600"/>
                  <a:gd name="T2" fmla="*/ 1554027336 w 21590"/>
                  <a:gd name="T3" fmla="*/ 237706249 h 21600"/>
                  <a:gd name="T4" fmla="*/ 1554027336 w 21590"/>
                  <a:gd name="T5" fmla="*/ 237706249 h 21600"/>
                  <a:gd name="T6" fmla="*/ 1554027336 w 21590"/>
                  <a:gd name="T7" fmla="*/ 23770624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0" h="21600" extrusionOk="0">
                    <a:moveTo>
                      <a:pt x="0" y="0"/>
                    </a:moveTo>
                    <a:lnTo>
                      <a:pt x="0" y="8447"/>
                    </a:lnTo>
                    <a:cubicBezTo>
                      <a:pt x="1" y="8822"/>
                      <a:pt x="57" y="9183"/>
                      <a:pt x="155" y="9460"/>
                    </a:cubicBezTo>
                    <a:cubicBezTo>
                      <a:pt x="276" y="9798"/>
                      <a:pt x="448" y="9982"/>
                      <a:pt x="626" y="9963"/>
                    </a:cubicBezTo>
                    <a:lnTo>
                      <a:pt x="21025" y="9963"/>
                    </a:lnTo>
                    <a:cubicBezTo>
                      <a:pt x="21180" y="9934"/>
                      <a:pt x="21331" y="10081"/>
                      <a:pt x="21440" y="10365"/>
                    </a:cubicBezTo>
                    <a:cubicBezTo>
                      <a:pt x="21546" y="10642"/>
                      <a:pt x="21600" y="11021"/>
                      <a:pt x="21589" y="11406"/>
                    </a:cubicBezTo>
                    <a:lnTo>
                      <a:pt x="21589" y="21600"/>
                    </a:lnTo>
                  </a:path>
                </a:pathLst>
              </a:custGeom>
              <a:noFill/>
              <a:ln w="381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p>
                <a:endParaRPr lang="zh-CN" altLang="en-US"/>
              </a:p>
            </p:txBody>
          </p:sp>
          <p:sp>
            <p:nvSpPr>
              <p:cNvPr id="4107" name="Линия"/>
              <p:cNvSpPr>
                <a:spLocks/>
              </p:cNvSpPr>
              <p:nvPr/>
            </p:nvSpPr>
            <p:spPr bwMode="auto">
              <a:xfrm>
                <a:off x="2094904" y="1109464"/>
                <a:ext cx="8191650" cy="3242614"/>
              </a:xfrm>
              <a:custGeom>
                <a:avLst/>
                <a:gdLst>
                  <a:gd name="T0" fmla="*/ 1554032648 w 21590"/>
                  <a:gd name="T1" fmla="*/ 243392258 h 21600"/>
                  <a:gd name="T2" fmla="*/ 1554032648 w 21590"/>
                  <a:gd name="T3" fmla="*/ 243392258 h 21600"/>
                  <a:gd name="T4" fmla="*/ 1554032648 w 21590"/>
                  <a:gd name="T5" fmla="*/ 243392258 h 21600"/>
                  <a:gd name="T6" fmla="*/ 1554032648 w 21590"/>
                  <a:gd name="T7" fmla="*/ 24339225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0" h="21600" extrusionOk="0">
                    <a:moveTo>
                      <a:pt x="21590" y="0"/>
                    </a:moveTo>
                    <a:lnTo>
                      <a:pt x="21590" y="8602"/>
                    </a:lnTo>
                    <a:cubicBezTo>
                      <a:pt x="21589" y="8973"/>
                      <a:pt x="21533" y="9329"/>
                      <a:pt x="21435" y="9603"/>
                    </a:cubicBezTo>
                    <a:cubicBezTo>
                      <a:pt x="21314" y="9936"/>
                      <a:pt x="21142" y="10118"/>
                      <a:pt x="20964" y="10099"/>
                    </a:cubicBezTo>
                    <a:lnTo>
                      <a:pt x="565" y="10099"/>
                    </a:lnTo>
                    <a:cubicBezTo>
                      <a:pt x="410" y="10071"/>
                      <a:pt x="259" y="10217"/>
                      <a:pt x="150" y="10497"/>
                    </a:cubicBezTo>
                    <a:cubicBezTo>
                      <a:pt x="44" y="10770"/>
                      <a:pt x="-10" y="11145"/>
                      <a:pt x="1" y="11526"/>
                    </a:cubicBezTo>
                    <a:lnTo>
                      <a:pt x="1" y="21600"/>
                    </a:lnTo>
                  </a:path>
                </a:pathLst>
              </a:custGeom>
              <a:noFill/>
              <a:ln w="381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p>
                <a:endParaRPr lang="zh-CN" altLang="en-US"/>
              </a:p>
            </p:txBody>
          </p:sp>
          <p:grpSp>
            <p:nvGrpSpPr>
              <p:cNvPr id="4108" name="Группа"/>
              <p:cNvGrpSpPr>
                <a:grpSpLocks/>
              </p:cNvGrpSpPr>
              <p:nvPr/>
            </p:nvGrpSpPr>
            <p:grpSpPr bwMode="auto">
              <a:xfrm>
                <a:off x="8132058" y="-573023"/>
                <a:ext cx="5286598" cy="1843022"/>
                <a:chOff x="-854925" y="-573023"/>
                <a:chExt cx="5286597" cy="1843022"/>
              </a:xfrm>
            </p:grpSpPr>
            <p:sp>
              <p:nvSpPr>
                <p:cNvPr id="4139" name="Закругленный прямоугольник"/>
                <p:cNvSpPr>
                  <a:spLocks noChangeArrowheads="1"/>
                </p:cNvSpPr>
                <p:nvPr/>
              </p:nvSpPr>
              <p:spPr bwMode="auto">
                <a:xfrm>
                  <a:off x="-854925" y="-573023"/>
                  <a:ext cx="5256633" cy="1843022"/>
                </a:xfrm>
                <a:prstGeom prst="roundRect">
                  <a:avLst>
                    <a:gd name="adj" fmla="val 15000"/>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lvl1pPr>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1pPr>
                  <a:lvl2pPr marL="742950" indent="-28575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2pPr>
                  <a:lvl3pPr marL="11430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3pPr>
                  <a:lvl4pPr marL="16002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4pPr>
                  <a:lvl5pPr marL="20574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9pPr>
                </a:lstStyle>
                <a:p>
                  <a:pPr eaLnBrk="1"/>
                  <a:endParaRPr lang="ru-RU" altLang="ru-RU"/>
                </a:p>
              </p:txBody>
            </p:sp>
            <p:sp>
              <p:nvSpPr>
                <p:cNvPr id="4140" name="Text Box 3"/>
                <p:cNvSpPr txBox="1">
                  <a:spLocks noChangeArrowheads="1"/>
                </p:cNvSpPr>
                <p:nvPr/>
              </p:nvSpPr>
              <p:spPr bwMode="auto">
                <a:xfrm>
                  <a:off x="-824961" y="318"/>
                  <a:ext cx="5256633" cy="84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100" tIns="38100" rIns="38100" bIns="38100">
                  <a:spAutoFit/>
                </a:bodyPr>
                <a:lstStyle>
                  <a:lvl1pPr>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1pPr>
                  <a:lvl2pPr marL="742950" indent="-28575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2pPr>
                  <a:lvl3pPr marL="11430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3pPr>
                  <a:lvl4pPr marL="16002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4pPr>
                  <a:lvl5pPr marL="20574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9pPr>
                </a:lstStyle>
                <a:p>
                  <a:pPr algn="ctr" eaLnBrk="1"/>
                  <a:r>
                    <a:rPr lang="en-US" altLang="zh-CN" sz="5000" dirty="0">
                      <a:solidFill>
                        <a:srgbClr val="F7F5F7"/>
                      </a:solidFill>
                      <a:latin typeface="微软雅黑" panose="020B0503020204020204" pitchFamily="34" charset="-122"/>
                      <a:ea typeface="微软雅黑" panose="020B0503020204020204" pitchFamily="34" charset="-122"/>
                      <a:sym typeface="Impact" panose="020B0806030902050204" pitchFamily="34" charset="0"/>
                    </a:rPr>
                    <a:t>Test Methods</a:t>
                  </a:r>
                </a:p>
              </p:txBody>
            </p:sp>
          </p:grpSp>
          <p:grpSp>
            <p:nvGrpSpPr>
              <p:cNvPr id="4109" name="Группа"/>
              <p:cNvGrpSpPr>
                <a:grpSpLocks/>
              </p:cNvGrpSpPr>
              <p:nvPr/>
            </p:nvGrpSpPr>
            <p:grpSpPr bwMode="auto">
              <a:xfrm>
                <a:off x="130813" y="4368275"/>
                <a:ext cx="4416511" cy="1895054"/>
                <a:chOff x="-524970" y="24822"/>
                <a:chExt cx="4416508" cy="1895052"/>
              </a:xfrm>
            </p:grpSpPr>
            <p:sp>
              <p:nvSpPr>
                <p:cNvPr id="4137" name="Закругленный прямоугольник"/>
                <p:cNvSpPr>
                  <a:spLocks noChangeArrowheads="1"/>
                </p:cNvSpPr>
                <p:nvPr/>
              </p:nvSpPr>
              <p:spPr bwMode="auto">
                <a:xfrm>
                  <a:off x="-213526" y="24822"/>
                  <a:ext cx="3937510" cy="1895052"/>
                </a:xfrm>
                <a:prstGeom prst="roundRect">
                  <a:avLst>
                    <a:gd name="adj" fmla="val 18486"/>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lvl1pPr>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1pPr>
                  <a:lvl2pPr marL="742950" indent="-28575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2pPr>
                  <a:lvl3pPr marL="11430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3pPr>
                  <a:lvl4pPr marL="16002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4pPr>
                  <a:lvl5pPr marL="20574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9pPr>
                </a:lstStyle>
                <a:p>
                  <a:pPr eaLnBrk="1"/>
                  <a:endParaRPr lang="ru-RU" altLang="ru-RU"/>
                </a:p>
              </p:txBody>
            </p:sp>
            <p:sp>
              <p:nvSpPr>
                <p:cNvPr id="4138" name="Text Box 3"/>
                <p:cNvSpPr txBox="1">
                  <a:spLocks noChangeArrowheads="1"/>
                </p:cNvSpPr>
                <p:nvPr/>
              </p:nvSpPr>
              <p:spPr bwMode="auto">
                <a:xfrm>
                  <a:off x="-524970" y="661102"/>
                  <a:ext cx="4416508" cy="6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100" tIns="38100" rIns="38100" bIns="38100">
                  <a:spAutoFit/>
                </a:bodyPr>
                <a:lstStyle>
                  <a:lvl1pPr>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1pPr>
                  <a:lvl2pPr marL="742950" indent="-28575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2pPr>
                  <a:lvl3pPr marL="11430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3pPr>
                  <a:lvl4pPr marL="16002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4pPr>
                  <a:lvl5pPr marL="20574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9pPr>
                </a:lstStyle>
                <a:p>
                  <a:pPr algn="ctr" eaLnBrk="1"/>
                  <a:r>
                    <a:rPr lang="en-US" altLang="zh-CN" sz="4000" dirty="0">
                      <a:solidFill>
                        <a:srgbClr val="FFFFFF"/>
                      </a:solidFill>
                      <a:latin typeface="微软雅黑" panose="020B0503020204020204" pitchFamily="34" charset="-122"/>
                      <a:ea typeface="微软雅黑" panose="020B0503020204020204" pitchFamily="34" charset="-122"/>
                    </a:rPr>
                    <a:t>IMPACT TEST</a:t>
                  </a:r>
                  <a:r>
                    <a:rPr lang="en-US" altLang="zh-CN" sz="3600" dirty="0">
                      <a:solidFill>
                        <a:srgbClr val="FFFFFF"/>
                      </a:solidFill>
                      <a:latin typeface="微软雅黑" panose="020B0503020204020204" pitchFamily="34" charset="-122"/>
                      <a:ea typeface="微软雅黑" panose="020B0503020204020204" pitchFamily="34" charset="-122"/>
                    </a:rPr>
                    <a:t> </a:t>
                  </a:r>
                  <a:endParaRPr lang="ru-RU" altLang="ru-RU" sz="3600" dirty="0">
                    <a:solidFill>
                      <a:srgbClr val="FFFFFF"/>
                    </a:solidFill>
                    <a:latin typeface="微软雅黑" panose="020B0503020204020204" pitchFamily="34" charset="-122"/>
                    <a:ea typeface="微软雅黑" panose="020B0503020204020204" pitchFamily="34" charset="-122"/>
                  </a:endParaRPr>
                </a:p>
              </p:txBody>
            </p:sp>
          </p:grpSp>
          <p:sp>
            <p:nvSpPr>
              <p:cNvPr id="4136" name="Text Box 3"/>
              <p:cNvSpPr txBox="1">
                <a:spLocks noChangeArrowheads="1"/>
              </p:cNvSpPr>
              <p:nvPr/>
            </p:nvSpPr>
            <p:spPr bwMode="auto">
              <a:xfrm>
                <a:off x="5410430" y="4572053"/>
                <a:ext cx="207646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spAutoFit/>
              </a:bodyPr>
              <a:lstStyle>
                <a:lvl1pPr>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1pPr>
                <a:lvl2pPr marL="742950" indent="-28575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2pPr>
                <a:lvl3pPr marL="11430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3pPr>
                <a:lvl4pPr marL="16002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4pPr>
                <a:lvl5pPr marL="20574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9pPr>
              </a:lstStyle>
              <a:p>
                <a:pPr algn="ctr" eaLnBrk="1"/>
                <a:r>
                  <a:rPr lang="ru-RU" altLang="ru-RU" sz="3000" b="1" dirty="0">
                    <a:solidFill>
                      <a:srgbClr val="FFFFFF"/>
                    </a:solidFill>
                  </a:rPr>
                  <a:t>MEASURE</a:t>
                </a:r>
              </a:p>
            </p:txBody>
          </p:sp>
          <p:grpSp>
            <p:nvGrpSpPr>
              <p:cNvPr id="4111" name="Группа"/>
              <p:cNvGrpSpPr>
                <a:grpSpLocks/>
              </p:cNvGrpSpPr>
              <p:nvPr/>
            </p:nvGrpSpPr>
            <p:grpSpPr bwMode="auto">
              <a:xfrm>
                <a:off x="8349995" y="4368275"/>
                <a:ext cx="5901528" cy="1920064"/>
                <a:chOff x="-978212" y="24822"/>
                <a:chExt cx="5901526" cy="1920062"/>
              </a:xfrm>
            </p:grpSpPr>
            <p:sp>
              <p:nvSpPr>
                <p:cNvPr id="1339" name="Закругленный прямоугольник">
                  <a:extLst>
                    <a:ext uri="{FF2B5EF4-FFF2-40B4-BE49-F238E27FC236}">
                      <a16:creationId xmlns:a16="http://schemas.microsoft.com/office/drawing/2014/main" id="{B338B3FF-B79E-8F45-9875-3EF136624C43}"/>
                    </a:ext>
                  </a:extLst>
                </p:cNvPr>
                <p:cNvSpPr/>
                <p:nvPr/>
              </p:nvSpPr>
              <p:spPr>
                <a:xfrm>
                  <a:off x="-940129" y="24822"/>
                  <a:ext cx="5705710" cy="1920062"/>
                </a:xfrm>
                <a:prstGeom prst="roundRect">
                  <a:avLst>
                    <a:gd name="adj" fmla="val 18486"/>
                  </a:avLst>
                </a:prstGeom>
                <a:solidFill>
                  <a:srgbClr val="0070C0"/>
                </a:solidFill>
                <a:ln w="12700" cap="flat">
                  <a:noFill/>
                  <a:miter lim="400000"/>
                </a:ln>
                <a:effectLst/>
              </p:spPr>
              <p:txBody>
                <a:bodyPr lIns="38100" tIns="38100" rIns="38100" bIns="38100" anchor="ctr"/>
                <a:lstStyle/>
                <a:p>
                  <a:pPr eaLnBrk="1" fontAlgn="auto">
                    <a:spcBef>
                      <a:spcPts val="0"/>
                    </a:spcBef>
                    <a:spcAft>
                      <a:spcPts val="0"/>
                    </a:spcAft>
                    <a:defRPr/>
                  </a:pPr>
                  <a:endParaRPr kern="0">
                    <a:latin typeface="Arial"/>
                    <a:ea typeface="Arial"/>
                    <a:cs typeface="Arial"/>
                    <a:sym typeface="Arial"/>
                  </a:endParaRPr>
                </a:p>
              </p:txBody>
            </p:sp>
            <p:sp>
              <p:nvSpPr>
                <p:cNvPr id="4134" name="Text Box 3"/>
                <p:cNvSpPr txBox="1">
                  <a:spLocks noChangeArrowheads="1"/>
                </p:cNvSpPr>
                <p:nvPr/>
              </p:nvSpPr>
              <p:spPr bwMode="auto">
                <a:xfrm>
                  <a:off x="-978212" y="358790"/>
                  <a:ext cx="5901526" cy="130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100" tIns="38100" rIns="38100" bIns="38100">
                  <a:spAutoFit/>
                </a:bodyPr>
                <a:lstStyle>
                  <a:lvl1pPr>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1pPr>
                  <a:lvl2pPr marL="742950" indent="-28575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2pPr>
                  <a:lvl3pPr marL="11430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3pPr>
                  <a:lvl4pPr marL="16002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4pPr>
                  <a:lvl5pPr marL="20574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9pPr>
                </a:lstStyle>
                <a:p>
                  <a:pPr algn="ctr" eaLnBrk="1"/>
                  <a:r>
                    <a:rPr lang="en-US" altLang="zh-CN" sz="4000" dirty="0">
                      <a:solidFill>
                        <a:srgbClr val="FFFFFF"/>
                      </a:solidFill>
                      <a:latin typeface="微软雅黑" panose="020B0503020204020204" pitchFamily="34" charset="-122"/>
                      <a:ea typeface="微软雅黑" panose="020B0503020204020204" pitchFamily="34" charset="-122"/>
                    </a:rPr>
                    <a:t>DRIVER OPERATION DATA TEST</a:t>
                  </a:r>
                  <a:endParaRPr lang="ru-RU" altLang="ru-RU" sz="3600" dirty="0">
                    <a:solidFill>
                      <a:srgbClr val="FFFFFF"/>
                    </a:solidFill>
                    <a:latin typeface="微软雅黑" panose="020B0503020204020204" pitchFamily="34" charset="-122"/>
                    <a:ea typeface="微软雅黑" panose="020B0503020204020204" pitchFamily="34" charset="-122"/>
                  </a:endParaRPr>
                </a:p>
              </p:txBody>
            </p:sp>
          </p:grpSp>
          <p:sp>
            <p:nvSpPr>
              <p:cNvPr id="4132" name="Text Box 3"/>
              <p:cNvSpPr txBox="1">
                <a:spLocks noChangeArrowheads="1"/>
              </p:cNvSpPr>
              <p:nvPr/>
            </p:nvSpPr>
            <p:spPr bwMode="auto">
              <a:xfrm>
                <a:off x="14133857" y="4572053"/>
                <a:ext cx="194570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spAutoFit/>
              </a:bodyPr>
              <a:lstStyle>
                <a:lvl1pPr>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1pPr>
                <a:lvl2pPr marL="742950" indent="-28575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2pPr>
                <a:lvl3pPr marL="11430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3pPr>
                <a:lvl4pPr marL="16002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4pPr>
                <a:lvl5pPr marL="20574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9pPr>
              </a:lstStyle>
              <a:p>
                <a:pPr algn="ctr" eaLnBrk="1"/>
                <a:r>
                  <a:rPr lang="ru-RU" altLang="ru-RU" sz="3000" b="1">
                    <a:solidFill>
                      <a:srgbClr val="FFFFFF"/>
                    </a:solidFill>
                  </a:rPr>
                  <a:t>IMPROVE</a:t>
                </a:r>
              </a:p>
            </p:txBody>
          </p:sp>
          <p:grpSp>
            <p:nvGrpSpPr>
              <p:cNvPr id="4113" name="Группа"/>
              <p:cNvGrpSpPr>
                <a:grpSpLocks/>
              </p:cNvGrpSpPr>
              <p:nvPr/>
            </p:nvGrpSpPr>
            <p:grpSpPr bwMode="auto">
              <a:xfrm>
                <a:off x="17199112" y="4368275"/>
                <a:ext cx="3686236" cy="1965117"/>
                <a:chOff x="-787143" y="24822"/>
                <a:chExt cx="3686234" cy="1965115"/>
              </a:xfrm>
            </p:grpSpPr>
            <p:sp>
              <p:nvSpPr>
                <p:cNvPr id="1345" name="Закругленный прямоугольник">
                  <a:extLst>
                    <a:ext uri="{FF2B5EF4-FFF2-40B4-BE49-F238E27FC236}">
                      <a16:creationId xmlns:a16="http://schemas.microsoft.com/office/drawing/2014/main" id="{A957BF10-DEE9-A148-9E15-803A075EE736}"/>
                    </a:ext>
                  </a:extLst>
                </p:cNvPr>
                <p:cNvSpPr/>
                <p:nvPr/>
              </p:nvSpPr>
              <p:spPr>
                <a:xfrm>
                  <a:off x="-787143" y="24822"/>
                  <a:ext cx="3686234" cy="1965115"/>
                </a:xfrm>
                <a:prstGeom prst="roundRect">
                  <a:avLst>
                    <a:gd name="adj" fmla="val 18486"/>
                  </a:avLst>
                </a:prstGeom>
                <a:solidFill>
                  <a:srgbClr val="0070C0"/>
                </a:solidFill>
                <a:ln w="12700" cap="flat">
                  <a:noFill/>
                  <a:miter lim="400000"/>
                </a:ln>
                <a:effectLst/>
              </p:spPr>
              <p:txBody>
                <a:bodyPr lIns="38100" tIns="38100" rIns="38100" bIns="38100" anchor="ctr"/>
                <a:lstStyle/>
                <a:p>
                  <a:pPr eaLnBrk="1" fontAlgn="auto">
                    <a:spcBef>
                      <a:spcPts val="0"/>
                    </a:spcBef>
                    <a:spcAft>
                      <a:spcPts val="0"/>
                    </a:spcAft>
                    <a:defRPr/>
                  </a:pPr>
                  <a:endParaRPr kern="0">
                    <a:latin typeface="Arial"/>
                    <a:ea typeface="Arial"/>
                    <a:cs typeface="Arial"/>
                    <a:sym typeface="Arial"/>
                  </a:endParaRPr>
                </a:p>
              </p:txBody>
            </p:sp>
            <p:sp>
              <p:nvSpPr>
                <p:cNvPr id="4130" name="Text Box 3"/>
                <p:cNvSpPr txBox="1">
                  <a:spLocks noChangeArrowheads="1"/>
                </p:cNvSpPr>
                <p:nvPr/>
              </p:nvSpPr>
              <p:spPr bwMode="auto">
                <a:xfrm>
                  <a:off x="-629411" y="661101"/>
                  <a:ext cx="3324239" cy="6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100" tIns="38100" rIns="38100" bIns="38100">
                  <a:spAutoFit/>
                </a:bodyPr>
                <a:lstStyle>
                  <a:lvl1pPr>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1pPr>
                  <a:lvl2pPr marL="742950" indent="-28575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2pPr>
                  <a:lvl3pPr marL="11430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3pPr>
                  <a:lvl4pPr marL="16002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4pPr>
                  <a:lvl5pPr marL="2057400" indent="-228600">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Helvetica Neue" charset="0"/>
                      <a:cs typeface="Helvetica Neue" charset="0"/>
                      <a:sym typeface="Arial" panose="020B0604020202020204" pitchFamily="34" charset="0"/>
                    </a:defRPr>
                  </a:lvl9pPr>
                </a:lstStyle>
                <a:p>
                  <a:pPr algn="ctr" eaLnBrk="1"/>
                  <a:r>
                    <a:rPr lang="en-US" altLang="zh-CN" sz="4000" dirty="0">
                      <a:solidFill>
                        <a:srgbClr val="FFFFFF"/>
                      </a:solidFill>
                      <a:latin typeface="微软雅黑" panose="020B0503020204020204" pitchFamily="34" charset="-122"/>
                      <a:ea typeface="微软雅黑" panose="020B0503020204020204" pitchFamily="34" charset="-122"/>
                    </a:rPr>
                    <a:t>BENCH TEST</a:t>
                  </a:r>
                  <a:endParaRPr lang="ru-RU" altLang="ru-RU" sz="3600" dirty="0">
                    <a:solidFill>
                      <a:srgbClr val="FFFFFF"/>
                    </a:solidFill>
                    <a:latin typeface="微软雅黑" panose="020B0503020204020204" pitchFamily="34" charset="-122"/>
                    <a:ea typeface="微软雅黑" panose="020B0503020204020204" pitchFamily="34" charset="-122"/>
                  </a:endParaRPr>
                </a:p>
              </p:txBody>
            </p:sp>
          </p:grpSp>
        </p:grpSp>
        <p:sp>
          <p:nvSpPr>
            <p:cNvPr id="4101" name="Линия"/>
            <p:cNvSpPr>
              <a:spLocks noChangeShapeType="1"/>
            </p:cNvSpPr>
            <p:nvPr/>
          </p:nvSpPr>
          <p:spPr bwMode="auto">
            <a:xfrm flipV="1">
              <a:off x="2959196" y="653710"/>
              <a:ext cx="18346402" cy="1"/>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grpSp>
      <p:sp>
        <p:nvSpPr>
          <p:cNvPr id="23" name="Text Box 27">
            <a:extLst>
              <a:ext uri="{FF2B5EF4-FFF2-40B4-BE49-F238E27FC236}">
                <a16:creationId xmlns:a16="http://schemas.microsoft.com/office/drawing/2014/main" id="{A4ED72F4-E2EE-436C-B69C-E7169E6C67E7}"/>
              </a:ext>
            </a:extLst>
          </p:cNvPr>
          <p:cNvSpPr txBox="1">
            <a:spLocks/>
          </p:cNvSpPr>
          <p:nvPr/>
        </p:nvSpPr>
        <p:spPr bwMode="auto">
          <a:xfrm>
            <a:off x="1365024" y="323006"/>
            <a:ext cx="5225982"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TEST METHODS</a:t>
            </a:r>
            <a:endParaRPr lang="zh-CN"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25" name="灯片编号占位符 4">
            <a:extLst>
              <a:ext uri="{FF2B5EF4-FFF2-40B4-BE49-F238E27FC236}">
                <a16:creationId xmlns:a16="http://schemas.microsoft.com/office/drawing/2014/main" id="{82C9E1A9-B244-492A-ABDD-D4F120A697DF}"/>
              </a:ext>
            </a:extLst>
          </p:cNvPr>
          <p:cNvSpPr txBox="1">
            <a:spLocks/>
          </p:cNvSpPr>
          <p:nvPr/>
        </p:nvSpPr>
        <p:spPr bwMode="auto">
          <a:xfrm>
            <a:off x="22733664" y="12496800"/>
            <a:ext cx="51937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defPPr>
              <a:defRPr lang="ru-RU"/>
            </a:defPPr>
            <a:lvl1pPr algn="ctr" defTabSz="825500" rtl="0" eaLnBrk="1" fontAlgn="base" hangingPunct="0">
              <a:spcBef>
                <a:spcPct val="0"/>
              </a:spcBef>
              <a:spcAft>
                <a:spcPct val="0"/>
              </a:spcAft>
              <a:defRPr sz="3000" b="1" kern="1200">
                <a:solidFill>
                  <a:srgbClr val="30C2EB"/>
                </a:solidFill>
                <a:latin typeface="Open Sans" pitchFamily="34" charset="0"/>
                <a:ea typeface="宋体" panose="02010600030101010101" pitchFamily="2" charset="-122"/>
                <a:cs typeface="Arial" panose="020B0604020202020204" pitchFamily="34" charset="0"/>
                <a:sym typeface="Open Sans" pitchFamily="34"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fld id="{3E590233-BFCD-4E7D-8732-3C3966FDF00A}" type="slidenum">
              <a:rPr lang="zh-CN" altLang="zh-CN" smtClean="0">
                <a:solidFill>
                  <a:srgbClr val="0070C0"/>
                </a:solidFill>
              </a:rPr>
              <a:pPr/>
              <a:t>16</a:t>
            </a:fld>
            <a:endParaRPr lang="zh-CN" altLang="zh-CN" dirty="0">
              <a:solidFill>
                <a:srgbClr val="0070C0"/>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76452907-5965-4A54-A6EA-4EAE8CCFED87}"/>
              </a:ext>
            </a:extLst>
          </p:cNvPr>
          <p:cNvSpPr/>
          <p:nvPr/>
        </p:nvSpPr>
        <p:spPr>
          <a:xfrm>
            <a:off x="673580" y="3866615"/>
            <a:ext cx="10854134" cy="2554545"/>
          </a:xfrm>
          <a:prstGeom prst="rect">
            <a:avLst/>
          </a:prstGeom>
          <a:solidFill>
            <a:srgbClr val="F7F5F7"/>
          </a:solidFill>
          <a:ln>
            <a:solidFill>
              <a:srgbClr val="F7F5F7"/>
            </a:solidFill>
          </a:ln>
        </p:spPr>
        <p:txBody>
          <a:bodyPr wrap="square" anchor="ctr" anchorCtr="0">
            <a:spAutoFit/>
          </a:bodyPr>
          <a:lstStyle/>
          <a:p>
            <a:r>
              <a:rPr lang="en-US" altLang="zh-CN" sz="3200" b="0" dirty="0">
                <a:solidFill>
                  <a:schemeClr val="tx1"/>
                </a:solidFill>
                <a:latin typeface="微软雅黑" panose="020B0503020204020204" pitchFamily="34" charset="-122"/>
                <a:ea typeface="微软雅黑" panose="020B0503020204020204" pitchFamily="34" charset="-122"/>
                <a:cs typeface="Arial"/>
              </a:rPr>
              <a:t>Add acceleration and airbag deployment time measurement to the existing mandatory impact test,  and compare the results measured in the laboratory and recorded by to verify the accuracy of dynamic data after collision.</a:t>
            </a:r>
            <a:endParaRPr lang="en-US" altLang="zh-CN" sz="2800" spc="600" dirty="0">
              <a:solidFill>
                <a:schemeClr val="tx1"/>
              </a:solidFill>
              <a:latin typeface="微软雅黑" panose="020B0503020204020204" pitchFamily="34" charset="-122"/>
              <a:ea typeface="微软雅黑" panose="020B0503020204020204" pitchFamily="34" charset="-122"/>
            </a:endParaRPr>
          </a:p>
        </p:txBody>
      </p:sp>
      <p:sp>
        <p:nvSpPr>
          <p:cNvPr id="5" name="Rectangle 1"/>
          <p:cNvSpPr>
            <a:spLocks noChangeArrowheads="1"/>
          </p:cNvSpPr>
          <p:nvPr/>
        </p:nvSpPr>
        <p:spPr bwMode="auto">
          <a:xfrm>
            <a:off x="700047" y="2135335"/>
            <a:ext cx="6739423" cy="738664"/>
          </a:xfrm>
          <a:prstGeom prst="rect">
            <a:avLst/>
          </a:prstGeom>
          <a:solidFill>
            <a:srgbClr val="0070C0"/>
          </a:solidFill>
          <a:ln>
            <a:noFill/>
          </a:ln>
        </p:spPr>
        <p:txBody>
          <a:bodyPr wrap="square" lIns="0" tIns="0" rIns="0" bIns="0" anchor="ctr">
            <a:spAutoFit/>
          </a:bodyPr>
          <a:lstStyle/>
          <a:p>
            <a:pPr eaLnBrk="1"/>
            <a:r>
              <a:rPr lang="en-US" altLang="zh-CN" sz="4800" dirty="0">
                <a:solidFill>
                  <a:schemeClr val="bg1"/>
                </a:solidFill>
                <a:latin typeface="微软雅黑" panose="020B0503020204020204" pitchFamily="34" charset="-122"/>
                <a:ea typeface="微软雅黑" panose="020B0503020204020204" pitchFamily="34" charset="-122"/>
              </a:rPr>
              <a:t>Impact Test</a:t>
            </a:r>
            <a:endParaRPr lang="en-US" altLang="en-US" sz="4800" dirty="0">
              <a:solidFill>
                <a:schemeClr val="bg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DBE01926-357E-4952-8CAC-E62E580E328F}"/>
              </a:ext>
            </a:extLst>
          </p:cNvPr>
          <p:cNvPicPr>
            <a:picLocks noChangeAspect="1"/>
          </p:cNvPicPr>
          <p:nvPr/>
        </p:nvPicPr>
        <p:blipFill>
          <a:blip r:embed="rId2" cstate="print"/>
          <a:stretch>
            <a:fillRect/>
          </a:stretch>
        </p:blipFill>
        <p:spPr>
          <a:xfrm>
            <a:off x="11759952" y="3193398"/>
            <a:ext cx="5472607" cy="3280219"/>
          </a:xfrm>
          <a:prstGeom prst="rect">
            <a:avLst/>
          </a:prstGeom>
        </p:spPr>
      </p:pic>
      <p:graphicFrame>
        <p:nvGraphicFramePr>
          <p:cNvPr id="7" name="图表 6">
            <a:extLst>
              <a:ext uri="{FF2B5EF4-FFF2-40B4-BE49-F238E27FC236}">
                <a16:creationId xmlns:a16="http://schemas.microsoft.com/office/drawing/2014/main" id="{7EB9F4E9-07F1-4D71-9ABA-884C9451E32B}"/>
              </a:ext>
            </a:extLst>
          </p:cNvPr>
          <p:cNvGraphicFramePr/>
          <p:nvPr>
            <p:extLst>
              <p:ext uri="{D42A27DB-BD31-4B8C-83A1-F6EECF244321}">
                <p14:modId xmlns:p14="http://schemas.microsoft.com/office/powerpoint/2010/main" val="3940424105"/>
              </p:ext>
            </p:extLst>
          </p:nvPr>
        </p:nvGraphicFramePr>
        <p:xfrm>
          <a:off x="16656496" y="2267062"/>
          <a:ext cx="7177368" cy="480476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
          <p:cNvSpPr>
            <a:spLocks noChangeArrowheads="1"/>
          </p:cNvSpPr>
          <p:nvPr/>
        </p:nvSpPr>
        <p:spPr bwMode="auto">
          <a:xfrm>
            <a:off x="673580" y="7477490"/>
            <a:ext cx="8494084" cy="677108"/>
          </a:xfrm>
          <a:prstGeom prst="rect">
            <a:avLst/>
          </a:prstGeom>
          <a:solidFill>
            <a:srgbClr val="0070C0"/>
          </a:solidFill>
          <a:ln>
            <a:noFill/>
          </a:ln>
        </p:spPr>
        <p:txBody>
          <a:bodyPr wrap="square" lIns="0" tIns="0" rIns="0" bIns="0" anchor="ctr">
            <a:spAutoFit/>
          </a:bodyPr>
          <a:lstStyle/>
          <a:p>
            <a:pPr eaLnBrk="1"/>
            <a:r>
              <a:rPr lang="en-US" altLang="zh-CN" sz="4400" dirty="0">
                <a:solidFill>
                  <a:schemeClr val="bg1"/>
                </a:solidFill>
                <a:latin typeface="微软雅黑" panose="020B0503020204020204" pitchFamily="34" charset="-122"/>
                <a:ea typeface="微软雅黑" panose="020B0503020204020204" pitchFamily="34" charset="-122"/>
              </a:rPr>
              <a:t>Driving Operation Data Test</a:t>
            </a:r>
            <a:endParaRPr lang="en-US" altLang="en-US" sz="40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452907-5965-4A54-A6EA-4EAE8CCFED87}"/>
              </a:ext>
            </a:extLst>
          </p:cNvPr>
          <p:cNvSpPr/>
          <p:nvPr/>
        </p:nvSpPr>
        <p:spPr>
          <a:xfrm>
            <a:off x="607994" y="9632961"/>
            <a:ext cx="10854134" cy="2554545"/>
          </a:xfrm>
          <a:prstGeom prst="rect">
            <a:avLst/>
          </a:prstGeom>
          <a:solidFill>
            <a:srgbClr val="F7F5F7"/>
          </a:solidFill>
          <a:ln>
            <a:solidFill>
              <a:srgbClr val="F7F5F7"/>
            </a:solidFill>
          </a:ln>
        </p:spPr>
        <p:txBody>
          <a:bodyPr wrap="square" anchor="ctr" anchorCtr="0">
            <a:spAutoFit/>
          </a:bodyPr>
          <a:lstStyle/>
          <a:p>
            <a:r>
              <a:rPr lang="en-US" altLang="zh-CN" sz="3200" b="0" dirty="0">
                <a:solidFill>
                  <a:schemeClr val="tx1"/>
                </a:solidFill>
                <a:latin typeface="微软雅黑" panose="020B0503020204020204" pitchFamily="34" charset="-122"/>
                <a:ea typeface="微软雅黑" panose="020B0503020204020204" pitchFamily="34" charset="-122"/>
                <a:cs typeface="Arial"/>
              </a:rPr>
              <a:t>Enable the vehicle to reach the trigger in any way:</a:t>
            </a:r>
          </a:p>
          <a:p>
            <a:r>
              <a:rPr lang="en-US" altLang="zh-CN" sz="3200" b="0" dirty="0">
                <a:solidFill>
                  <a:schemeClr val="tx1"/>
                </a:solidFill>
                <a:latin typeface="微软雅黑" panose="020B0503020204020204" pitchFamily="34" charset="-122"/>
                <a:ea typeface="微软雅黑" panose="020B0503020204020204" pitchFamily="34" charset="-122"/>
                <a:cs typeface="Arial"/>
              </a:rPr>
              <a:t>-- hit  the vehicle</a:t>
            </a:r>
          </a:p>
          <a:p>
            <a:r>
              <a:rPr lang="en-US" altLang="zh-CN" sz="3200" b="0" dirty="0">
                <a:solidFill>
                  <a:schemeClr val="tx1"/>
                </a:solidFill>
                <a:latin typeface="微软雅黑" panose="020B0503020204020204" pitchFamily="34" charset="-122"/>
                <a:ea typeface="微软雅黑" panose="020B0503020204020204" pitchFamily="34" charset="-122"/>
                <a:cs typeface="Arial"/>
              </a:rPr>
              <a:t>-- fix the vehicle with the pallet, and hit the pallet</a:t>
            </a:r>
          </a:p>
          <a:p>
            <a:r>
              <a:rPr lang="en-US" altLang="zh-CN" sz="3200" b="0" dirty="0">
                <a:solidFill>
                  <a:schemeClr val="tx1"/>
                </a:solidFill>
                <a:latin typeface="微软雅黑" panose="020B0503020204020204" pitchFamily="34" charset="-122"/>
                <a:ea typeface="微软雅黑" panose="020B0503020204020204" pitchFamily="34" charset="-122"/>
                <a:cs typeface="Arial"/>
              </a:rPr>
              <a:t>-- physically trigger the EDR</a:t>
            </a:r>
          </a:p>
          <a:p>
            <a:r>
              <a:rPr lang="en-US" altLang="zh-CN" sz="3200" b="0" dirty="0">
                <a:solidFill>
                  <a:schemeClr val="tx1"/>
                </a:solidFill>
                <a:latin typeface="微软雅黑" panose="020B0503020204020204" pitchFamily="34" charset="-122"/>
                <a:ea typeface="微软雅黑" panose="020B0503020204020204" pitchFamily="34" charset="-122"/>
                <a:cs typeface="Arial"/>
              </a:rPr>
              <a:t>-- input trigger signal to the EDR</a:t>
            </a:r>
            <a:r>
              <a:rPr lang="zh-CN" altLang="en-US" sz="2800" spc="600" dirty="0">
                <a:solidFill>
                  <a:schemeClr val="bg1"/>
                </a:solidFill>
                <a:latin typeface="微软雅黑" pitchFamily="34" charset="-122"/>
                <a:ea typeface="微软雅黑" pitchFamily="34" charset="-122"/>
              </a:rPr>
              <a:t>。</a:t>
            </a:r>
            <a:endParaRPr lang="en-US" altLang="zh-CN" sz="2800" spc="600" dirty="0">
              <a:solidFill>
                <a:schemeClr val="bg1"/>
              </a:solidFill>
              <a:latin typeface="微软雅黑" pitchFamily="34" charset="-122"/>
              <a:ea typeface="微软雅黑" pitchFamily="34" charset="-122"/>
            </a:endParaRPr>
          </a:p>
        </p:txBody>
      </p:sp>
      <p:pic>
        <p:nvPicPr>
          <p:cNvPr id="12" name="图片 1" descr="E:\2017基建\EDR 方法具体化行程\!低速碰撞验证\丰田卡罗拉项目\2017-9-5 EDR丰田目击\DSCN1123.JPG">
            <a:extLst>
              <a:ext uri="{FF2B5EF4-FFF2-40B4-BE49-F238E27FC236}">
                <a16:creationId xmlns:a16="http://schemas.microsoft.com/office/drawing/2014/main" id="{809D1761-9422-4A80-A06C-393ADF45D0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7476" y="9235185"/>
            <a:ext cx="6338178" cy="316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a:extLst>
              <a:ext uri="{FF2B5EF4-FFF2-40B4-BE49-F238E27FC236}">
                <a16:creationId xmlns:a16="http://schemas.microsoft.com/office/drawing/2014/main" id="{8AC350F7-E928-436F-882D-0AB24DD41DF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383478" y="9465066"/>
            <a:ext cx="4969762" cy="2700863"/>
          </a:xfrm>
          <a:prstGeom prst="rect">
            <a:avLst/>
          </a:prstGeom>
        </p:spPr>
      </p:pic>
      <p:sp>
        <p:nvSpPr>
          <p:cNvPr id="15" name="Линия"/>
          <p:cNvSpPr>
            <a:spLocks noChangeShapeType="1"/>
          </p:cNvSpPr>
          <p:nvPr/>
        </p:nvSpPr>
        <p:spPr bwMode="auto">
          <a:xfrm flipV="1">
            <a:off x="3053874" y="1021262"/>
            <a:ext cx="20299366"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16" name="Text Box 27">
            <a:extLst>
              <a:ext uri="{FF2B5EF4-FFF2-40B4-BE49-F238E27FC236}">
                <a16:creationId xmlns:a16="http://schemas.microsoft.com/office/drawing/2014/main" id="{323F1742-3842-4FA9-B2EF-890101D5E568}"/>
              </a:ext>
            </a:extLst>
          </p:cNvPr>
          <p:cNvSpPr txBox="1">
            <a:spLocks/>
          </p:cNvSpPr>
          <p:nvPr/>
        </p:nvSpPr>
        <p:spPr bwMode="auto">
          <a:xfrm>
            <a:off x="1365024" y="323006"/>
            <a:ext cx="5225982"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TEST METHODS</a:t>
            </a:r>
            <a:endParaRPr lang="zh-CN"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14" name="灯片编号占位符 4">
            <a:extLst>
              <a:ext uri="{FF2B5EF4-FFF2-40B4-BE49-F238E27FC236}">
                <a16:creationId xmlns:a16="http://schemas.microsoft.com/office/drawing/2014/main" id="{C7F5ECFC-862D-472E-9243-46F02F35854F}"/>
              </a:ext>
            </a:extLst>
          </p:cNvPr>
          <p:cNvSpPr txBox="1">
            <a:spLocks/>
          </p:cNvSpPr>
          <p:nvPr/>
        </p:nvSpPr>
        <p:spPr bwMode="auto">
          <a:xfrm>
            <a:off x="22733664" y="12496800"/>
            <a:ext cx="51937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defPPr>
              <a:defRPr lang="ru-RU"/>
            </a:defPPr>
            <a:lvl1pPr algn="ctr" defTabSz="825500" rtl="0" eaLnBrk="1" fontAlgn="base" hangingPunct="0">
              <a:spcBef>
                <a:spcPct val="0"/>
              </a:spcBef>
              <a:spcAft>
                <a:spcPct val="0"/>
              </a:spcAft>
              <a:defRPr sz="3000" b="1" kern="1200">
                <a:solidFill>
                  <a:srgbClr val="30C2EB"/>
                </a:solidFill>
                <a:latin typeface="Open Sans" pitchFamily="34" charset="0"/>
                <a:ea typeface="宋体" panose="02010600030101010101" pitchFamily="2" charset="-122"/>
                <a:cs typeface="Arial" panose="020B0604020202020204" pitchFamily="34" charset="0"/>
                <a:sym typeface="Open Sans" pitchFamily="34"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fld id="{3E590233-BFCD-4E7D-8732-3C3966FDF00A}" type="slidenum">
              <a:rPr lang="zh-CN" altLang="zh-CN" smtClean="0">
                <a:solidFill>
                  <a:srgbClr val="0070C0"/>
                </a:solidFill>
              </a:rPr>
              <a:pPr/>
              <a:t>17</a:t>
            </a:fld>
            <a:endParaRPr lang="zh-CN" altLang="zh-CN" dirty="0">
              <a:solidFill>
                <a:srgbClr val="0070C0"/>
              </a:solidFill>
            </a:endParaRPr>
          </a:p>
        </p:txBody>
      </p:sp>
    </p:spTree>
    <p:extLst>
      <p:ext uri="{BB962C8B-B14F-4D97-AF65-F5344CB8AC3E}">
        <p14:creationId xmlns:p14="http://schemas.microsoft.com/office/powerpoint/2010/main" val="22458687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6452907-5965-4A54-A6EA-4EAE8CCFED87}"/>
              </a:ext>
            </a:extLst>
          </p:cNvPr>
          <p:cNvSpPr/>
          <p:nvPr/>
        </p:nvSpPr>
        <p:spPr>
          <a:xfrm>
            <a:off x="761310" y="3583629"/>
            <a:ext cx="22591930" cy="1482650"/>
          </a:xfrm>
          <a:prstGeom prst="rect">
            <a:avLst/>
          </a:prstGeom>
          <a:solidFill>
            <a:srgbClr val="F7F5F7"/>
          </a:solidFill>
          <a:ln>
            <a:solidFill>
              <a:srgbClr val="F7F5F7"/>
            </a:solidFill>
          </a:ln>
        </p:spPr>
        <p:txBody>
          <a:bodyPr wrap="square" anchor="ctr" anchorCtr="0">
            <a:spAutoFit/>
          </a:bodyPr>
          <a:lstStyle/>
          <a:p>
            <a:pPr>
              <a:lnSpc>
                <a:spcPct val="150000"/>
              </a:lnSpc>
            </a:pPr>
            <a:r>
              <a:rPr lang="en-US" altLang="zh-CN" sz="3200" b="0" dirty="0">
                <a:solidFill>
                  <a:schemeClr val="tx1"/>
                </a:solidFill>
                <a:latin typeface="微软雅黑" panose="020B0503020204020204" pitchFamily="34" charset="-122"/>
                <a:ea typeface="微软雅黑" panose="020B0503020204020204" pitchFamily="34" charset="-122"/>
                <a:cs typeface="Arial"/>
              </a:rPr>
              <a:t>The impulse waveform of acceleration is applied to the EDR controller by the shock testing machine to verify the EDR trigger, storage times, coverage mechanism and power off storage requirements.</a:t>
            </a:r>
            <a:endParaRPr lang="en-US" altLang="zh-CN" sz="2800" dirty="0">
              <a:solidFill>
                <a:schemeClr val="tx1"/>
              </a:solidFill>
              <a:latin typeface="微软雅黑" panose="020B0503020204020204" pitchFamily="34" charset="-122"/>
              <a:ea typeface="微软雅黑" panose="020B0503020204020204" pitchFamily="34" charset="-122"/>
            </a:endParaRPr>
          </a:p>
        </p:txBody>
      </p:sp>
      <p:sp>
        <p:nvSpPr>
          <p:cNvPr id="10" name="Rectangle 1"/>
          <p:cNvSpPr>
            <a:spLocks noChangeArrowheads="1"/>
          </p:cNvSpPr>
          <p:nvPr/>
        </p:nvSpPr>
        <p:spPr bwMode="auto">
          <a:xfrm>
            <a:off x="761310" y="2331347"/>
            <a:ext cx="5400600" cy="615553"/>
          </a:xfrm>
          <a:prstGeom prst="rect">
            <a:avLst/>
          </a:prstGeom>
          <a:solidFill>
            <a:srgbClr val="0070C0"/>
          </a:solidFill>
          <a:ln>
            <a:noFill/>
          </a:ln>
        </p:spPr>
        <p:txBody>
          <a:bodyPr wrap="square" lIns="0" tIns="0" rIns="0" bIns="0" anchor="ctr">
            <a:spAutoFit/>
          </a:bodyPr>
          <a:lstStyle/>
          <a:p>
            <a:pPr eaLnBrk="1"/>
            <a:r>
              <a:rPr lang="en-US" altLang="zh-CN" sz="4000" dirty="0">
                <a:solidFill>
                  <a:schemeClr val="bg1"/>
                </a:solidFill>
                <a:latin typeface="微软雅黑" panose="020B0503020204020204" pitchFamily="34" charset="-122"/>
                <a:ea typeface="微软雅黑" panose="020B0503020204020204" pitchFamily="34" charset="-122"/>
              </a:rPr>
              <a:t>Bench Test</a:t>
            </a:r>
            <a:endParaRPr lang="en-US" altLang="en-US" sz="4000" dirty="0">
              <a:solidFill>
                <a:schemeClr val="bg1"/>
              </a:solidFill>
              <a:latin typeface="微软雅黑" panose="020B0503020204020204" pitchFamily="34" charset="-122"/>
              <a:ea typeface="微软雅黑" panose="020B0503020204020204" pitchFamily="34" charset="-122"/>
            </a:endParaRPr>
          </a:p>
        </p:txBody>
      </p:sp>
      <p:sp>
        <p:nvSpPr>
          <p:cNvPr id="13" name="Линия"/>
          <p:cNvSpPr>
            <a:spLocks noChangeShapeType="1"/>
          </p:cNvSpPr>
          <p:nvPr/>
        </p:nvSpPr>
        <p:spPr bwMode="auto">
          <a:xfrm flipV="1">
            <a:off x="3053874" y="1021262"/>
            <a:ext cx="20299366"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pic>
        <p:nvPicPr>
          <p:cNvPr id="1027" name="图表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46" y="6257045"/>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189" y="6161675"/>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图表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645" y="9657035"/>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图表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189" y="9657035"/>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4">
            <a:extLst>
              <a:ext uri="{FF2B5EF4-FFF2-40B4-BE49-F238E27FC236}">
                <a16:creationId xmlns:a16="http://schemas.microsoft.com/office/drawing/2014/main" id="{55694EF0-3B0A-4454-9481-1AED3F0B68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6804" y="6822874"/>
            <a:ext cx="9399450" cy="488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7">
            <a:extLst>
              <a:ext uri="{FF2B5EF4-FFF2-40B4-BE49-F238E27FC236}">
                <a16:creationId xmlns:a16="http://schemas.microsoft.com/office/drawing/2014/main" id="{5EA66BB0-CC04-4723-8EFB-98F0FCA19B77}"/>
              </a:ext>
            </a:extLst>
          </p:cNvPr>
          <p:cNvSpPr txBox="1">
            <a:spLocks/>
          </p:cNvSpPr>
          <p:nvPr/>
        </p:nvSpPr>
        <p:spPr bwMode="auto">
          <a:xfrm>
            <a:off x="1365024" y="323006"/>
            <a:ext cx="5225982"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TEST METHODS</a:t>
            </a:r>
            <a:endParaRPr lang="zh-CN"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12" name="灯片编号占位符 4">
            <a:extLst>
              <a:ext uri="{FF2B5EF4-FFF2-40B4-BE49-F238E27FC236}">
                <a16:creationId xmlns:a16="http://schemas.microsoft.com/office/drawing/2014/main" id="{3796231C-F3C1-4052-9F96-C4AB5C21563C}"/>
              </a:ext>
            </a:extLst>
          </p:cNvPr>
          <p:cNvSpPr txBox="1">
            <a:spLocks/>
          </p:cNvSpPr>
          <p:nvPr/>
        </p:nvSpPr>
        <p:spPr bwMode="auto">
          <a:xfrm>
            <a:off x="22733664" y="12496800"/>
            <a:ext cx="51937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defPPr>
              <a:defRPr lang="ru-RU"/>
            </a:defPPr>
            <a:lvl1pPr algn="ctr" defTabSz="825500" rtl="0" eaLnBrk="1" fontAlgn="base" hangingPunct="0">
              <a:spcBef>
                <a:spcPct val="0"/>
              </a:spcBef>
              <a:spcAft>
                <a:spcPct val="0"/>
              </a:spcAft>
              <a:defRPr sz="3000" b="1" kern="1200">
                <a:solidFill>
                  <a:srgbClr val="30C2EB"/>
                </a:solidFill>
                <a:latin typeface="Open Sans" pitchFamily="34" charset="0"/>
                <a:ea typeface="宋体" panose="02010600030101010101" pitchFamily="2" charset="-122"/>
                <a:cs typeface="Arial" panose="020B0604020202020204" pitchFamily="34" charset="0"/>
                <a:sym typeface="Open Sans" pitchFamily="34"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fld id="{3E590233-BFCD-4E7D-8732-3C3966FDF00A}" type="slidenum">
              <a:rPr lang="zh-CN" altLang="zh-CN" smtClean="0">
                <a:solidFill>
                  <a:srgbClr val="0070C0"/>
                </a:solidFill>
              </a:rPr>
              <a:pPr/>
              <a:t>18</a:t>
            </a:fld>
            <a:endParaRPr lang="zh-CN" altLang="zh-CN" dirty="0">
              <a:solidFill>
                <a:srgbClr val="0070C0"/>
              </a:solidFill>
            </a:endParaRPr>
          </a:p>
        </p:txBody>
      </p:sp>
    </p:spTree>
    <p:extLst>
      <p:ext uri="{BB962C8B-B14F-4D97-AF65-F5344CB8AC3E}">
        <p14:creationId xmlns:p14="http://schemas.microsoft.com/office/powerpoint/2010/main" val="25425956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101932" y="276840"/>
            <a:ext cx="977258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Summary</a:t>
            </a:r>
          </a:p>
        </p:txBody>
      </p:sp>
      <p:sp>
        <p:nvSpPr>
          <p:cNvPr id="13" name="Линия"/>
          <p:cNvSpPr>
            <a:spLocks noChangeShapeType="1"/>
          </p:cNvSpPr>
          <p:nvPr/>
        </p:nvSpPr>
        <p:spPr bwMode="auto">
          <a:xfrm flipV="1">
            <a:off x="3053874" y="1021262"/>
            <a:ext cx="20299366"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31" name="灯片编号占位符 4">
            <a:extLst>
              <a:ext uri="{FF2B5EF4-FFF2-40B4-BE49-F238E27FC236}">
                <a16:creationId xmlns:a16="http://schemas.microsoft.com/office/drawing/2014/main" id="{1DAD868E-4F84-4D75-826F-7F84788F8650}"/>
              </a:ext>
            </a:extLst>
          </p:cNvPr>
          <p:cNvSpPr txBox="1">
            <a:spLocks/>
          </p:cNvSpPr>
          <p:nvPr/>
        </p:nvSpPr>
        <p:spPr bwMode="auto">
          <a:xfrm>
            <a:off x="22733664" y="12496800"/>
            <a:ext cx="51937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8100" tIns="38100" rIns="38100" bIns="38100" numCol="1" anchor="t" anchorCtr="0" compatLnSpc="1">
            <a:prstTxWarp prst="textNoShape">
              <a:avLst/>
            </a:prstTxWarp>
            <a:spAutoFit/>
          </a:bodyPr>
          <a:lstStyle>
            <a:defPPr>
              <a:defRPr lang="ru-RU"/>
            </a:defPPr>
            <a:lvl1pPr algn="ctr" defTabSz="825500" rtl="0" eaLnBrk="1" fontAlgn="base" hangingPunct="0">
              <a:spcBef>
                <a:spcPct val="0"/>
              </a:spcBef>
              <a:spcAft>
                <a:spcPct val="0"/>
              </a:spcAft>
              <a:defRPr sz="3000" b="1" kern="1200">
                <a:solidFill>
                  <a:srgbClr val="30C2EB"/>
                </a:solidFill>
                <a:latin typeface="Open Sans" pitchFamily="34" charset="0"/>
                <a:ea typeface="宋体" panose="02010600030101010101" pitchFamily="2" charset="-122"/>
                <a:cs typeface="Arial" panose="020B0604020202020204" pitchFamily="34" charset="0"/>
                <a:sym typeface="Open Sans" pitchFamily="34"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fld id="{3E590233-BFCD-4E7D-8732-3C3966FDF00A}" type="slidenum">
              <a:rPr lang="zh-CN" altLang="zh-CN" smtClean="0">
                <a:solidFill>
                  <a:srgbClr val="0070C0"/>
                </a:solidFill>
              </a:rPr>
              <a:pPr/>
              <a:t>19</a:t>
            </a:fld>
            <a:endParaRPr lang="zh-CN" altLang="zh-CN" dirty="0">
              <a:solidFill>
                <a:srgbClr val="0070C0"/>
              </a:solidFill>
            </a:endParaRPr>
          </a:p>
        </p:txBody>
      </p:sp>
      <p:sp>
        <p:nvSpPr>
          <p:cNvPr id="26" name="文本框 25">
            <a:extLst>
              <a:ext uri="{FF2B5EF4-FFF2-40B4-BE49-F238E27FC236}">
                <a16:creationId xmlns:a16="http://schemas.microsoft.com/office/drawing/2014/main" id="{2827A800-DDB9-440A-B84E-334FEAA5C5E8}"/>
              </a:ext>
            </a:extLst>
          </p:cNvPr>
          <p:cNvSpPr txBox="1"/>
          <p:nvPr/>
        </p:nvSpPr>
        <p:spPr>
          <a:xfrm>
            <a:off x="1750840" y="2537520"/>
            <a:ext cx="20666296" cy="6863417"/>
          </a:xfrm>
          <a:prstGeom prst="rect">
            <a:avLst/>
          </a:prstGeom>
          <a:noFill/>
        </p:spPr>
        <p:txBody>
          <a:bodyPr wrap="square" rtlCol="0">
            <a:spAutoFit/>
          </a:bodyPr>
          <a:lstStyle/>
          <a:p>
            <a:pPr lvl="0" indent="266700" defTabSz="914400">
              <a:defRPr/>
            </a:pPr>
            <a:r>
              <a:rPr lang="en-US" altLang="zh-CN" sz="40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1.This standard is expected to enter into force gradually in China.</a:t>
            </a:r>
          </a:p>
          <a:p>
            <a:pPr lvl="0" indent="266700" defTabSz="914400">
              <a:defRPr/>
            </a:pPr>
            <a:endParaRPr lang="en-US" altLang="zh-CN" sz="40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indent="266700" defTabSz="914400">
              <a:defRPr/>
            </a:pPr>
            <a:r>
              <a:rPr lang="en-US" altLang="zh-CN" sz="40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2.China would like to contribute our EDR standard development experience to the WP.29 for future development of EDR regulation if it will be developed under 1958 agreement. </a:t>
            </a:r>
          </a:p>
          <a:p>
            <a:pPr lvl="0" indent="266700" defTabSz="914400">
              <a:defRPr/>
            </a:pPr>
            <a:endParaRPr lang="en-US" altLang="zh-CN" sz="40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indent="266700" defTabSz="914400">
              <a:defRPr/>
            </a:pPr>
            <a:r>
              <a:rPr lang="en-US" altLang="zh-CN" sz="40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3.And China also suggests to adopt this standard into the Compendium of Candidate GTR, if a GTR for EDR is going to be developed by WP.29.</a:t>
            </a:r>
          </a:p>
          <a:p>
            <a:pPr lvl="0" indent="266700" defTabSz="914400">
              <a:defRPr/>
            </a:pPr>
            <a:endParaRPr lang="en-US" altLang="zh-CN" sz="40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indent="266700" defTabSz="914400">
              <a:defRPr/>
            </a:pPr>
            <a:r>
              <a:rPr lang="en-US" altLang="zh-CN" sz="40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4.China is looking forward to participating the working group for EDR issues. And Chinese delegates would like to further elaborate the details in the IWG level.</a:t>
            </a:r>
            <a:endParaRPr lang="zh-CN" altLang="en-US" sz="40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C0F5C4B0-9FDF-4CFB-8926-9F89A59F0D10}"/>
              </a:ext>
            </a:extLst>
          </p:cNvPr>
          <p:cNvSpPr/>
          <p:nvPr/>
        </p:nvSpPr>
        <p:spPr>
          <a:xfrm>
            <a:off x="2614936" y="11430784"/>
            <a:ext cx="17760775" cy="584775"/>
          </a:xfrm>
          <a:prstGeom prst="rect">
            <a:avLst/>
          </a:prstGeom>
        </p:spPr>
        <p:txBody>
          <a:bodyPr wrap="square">
            <a:spAutoFit/>
          </a:bodyPr>
          <a:lstStyle/>
          <a:p>
            <a:r>
              <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For specific discussion please contact Ms. Wu </a:t>
            </a:r>
            <a:r>
              <a:rPr lang="en-US" altLang="zh-CN" sz="3200" b="0" kern="0" dirty="0" err="1">
                <a:solidFill>
                  <a:prstClr val="black"/>
                </a:solidFill>
                <a:latin typeface="微软雅黑" panose="020B0503020204020204" pitchFamily="34" charset="-122"/>
                <a:ea typeface="微软雅黑" panose="020B0503020204020204" pitchFamily="34" charset="-122"/>
                <a:cs typeface="Arial" panose="020B0604020202020204" pitchFamily="34" charset="0"/>
              </a:rPr>
              <a:t>Hanbing</a:t>
            </a:r>
            <a:r>
              <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 by email: wuhanbing@catarc.ac.cn</a:t>
            </a:r>
            <a:endParaRPr lang="zh-CN" altLang="en-US" dirty="0"/>
          </a:p>
        </p:txBody>
      </p:sp>
    </p:spTree>
    <p:extLst>
      <p:ext uri="{BB962C8B-B14F-4D97-AF65-F5344CB8AC3E}">
        <p14:creationId xmlns:p14="http://schemas.microsoft.com/office/powerpoint/2010/main" val="42469989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24110" y="1524000"/>
            <a:ext cx="6007436" cy="12193468"/>
          </a:xfrm>
          <a:prstGeom prst="rect">
            <a:avLst/>
          </a:prstGeom>
          <a:solidFill>
            <a:srgbClr val="20409A"/>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6" tIns="68572" rIns="137146" bIns="68572" spcCol="0" rtlCol="0" anchor="ctr"/>
          <a:lstStyle/>
          <a:p>
            <a:pPr algn="ctr"/>
            <a:endParaRPr lang="zh-CN" altLang="en-US" sz="6000" dirty="0"/>
          </a:p>
        </p:txBody>
      </p:sp>
      <p:sp>
        <p:nvSpPr>
          <p:cNvPr id="2" name="文本框 1"/>
          <p:cNvSpPr txBox="1"/>
          <p:nvPr/>
        </p:nvSpPr>
        <p:spPr>
          <a:xfrm>
            <a:off x="1408232" y="2054984"/>
            <a:ext cx="2954655" cy="11100608"/>
          </a:xfrm>
          <a:prstGeom prst="rect">
            <a:avLst/>
          </a:prstGeom>
          <a:noFill/>
        </p:spPr>
        <p:txBody>
          <a:bodyPr vert="eaVert" wrap="square" rtlCol="0">
            <a:spAutoFit/>
          </a:bodyPr>
          <a:lstStyle/>
          <a:p>
            <a:r>
              <a:rPr lang="en-US" altLang="zh-CN" sz="18000" dirty="0">
                <a:solidFill>
                  <a:schemeClr val="bg1"/>
                </a:solidFill>
                <a:latin typeface="微软雅黑" panose="020B0503020204020204" pitchFamily="34" charset="-122"/>
                <a:ea typeface="微软雅黑" panose="020B0503020204020204" pitchFamily="34" charset="-122"/>
              </a:rPr>
              <a:t>contents</a:t>
            </a:r>
            <a:endParaRPr lang="zh-CN" altLang="en-US" sz="180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a:cxnSpLocks/>
          </p:cNvCxnSpPr>
          <p:nvPr/>
        </p:nvCxnSpPr>
        <p:spPr>
          <a:xfrm>
            <a:off x="3839072" y="6791324"/>
            <a:ext cx="0" cy="685800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503369" y="3371652"/>
            <a:ext cx="17497944" cy="8742931"/>
            <a:chOff x="3672232" y="1323307"/>
            <a:chExt cx="6824281" cy="2805353"/>
          </a:xfrm>
        </p:grpSpPr>
        <p:sp>
          <p:nvSpPr>
            <p:cNvPr id="36" name="Rectangle 3"/>
            <p:cNvSpPr>
              <a:spLocks noChangeArrowheads="1"/>
            </p:cNvSpPr>
            <p:nvPr/>
          </p:nvSpPr>
          <p:spPr bwMode="auto">
            <a:xfrm>
              <a:off x="4595776" y="2048345"/>
              <a:ext cx="5900737" cy="636587"/>
            </a:xfrm>
            <a:prstGeom prst="rect">
              <a:avLst/>
            </a:prstGeom>
            <a:solidFill>
              <a:srgbClr val="20409A"/>
            </a:solidFill>
            <a:ln w="6350">
              <a:noFill/>
              <a:miter lim="800000"/>
              <a:headEnd/>
              <a:tailEnd/>
            </a:ln>
          </p:spPr>
          <p:txBody>
            <a:bodyPr wrap="none" lIns="183634" tIns="95490" rIns="183634" bIns="95490" anchor="ctr"/>
            <a:lstStyle/>
            <a:p>
              <a:pPr marL="266400" indent="-266700" defTabSz="914400"/>
              <a:r>
                <a:rPr lang="en-US" altLang="zh-CN" sz="54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DEVELOPMENT PROCESS &amp; STANDARD </a:t>
              </a:r>
            </a:p>
            <a:p>
              <a:pPr marL="266400" indent="-266700" defTabSz="914400"/>
              <a:r>
                <a:rPr lang="en-US" altLang="zh-CN" sz="54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FRAMEWORK</a:t>
              </a:r>
              <a:endParaRPr lang="zh-CN" altLang="en-US" sz="48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Rectangle 4"/>
            <p:cNvSpPr>
              <a:spLocks noChangeArrowheads="1"/>
            </p:cNvSpPr>
            <p:nvPr/>
          </p:nvSpPr>
          <p:spPr bwMode="auto">
            <a:xfrm>
              <a:off x="3672232" y="2048345"/>
              <a:ext cx="720725" cy="633413"/>
            </a:xfrm>
            <a:prstGeom prst="rect">
              <a:avLst/>
            </a:prstGeom>
            <a:solidFill>
              <a:srgbClr val="20409A"/>
            </a:solidFill>
            <a:ln w="6350">
              <a:noFill/>
              <a:miter lim="800000"/>
              <a:headEnd/>
              <a:tailEnd/>
            </a:ln>
          </p:spPr>
          <p:txBody>
            <a:bodyPr wrap="none" lIns="183634" tIns="95490" rIns="183634" bIns="95490" anchor="ctr"/>
            <a:lstStyle/>
            <a:p>
              <a:pPr fontAlgn="auto" latinLnBrk="1">
                <a:spcBef>
                  <a:spcPts val="0"/>
                </a:spcBef>
                <a:spcAft>
                  <a:spcPts val="0"/>
                </a:spcAft>
                <a:defRPr/>
              </a:pPr>
              <a:r>
                <a:rPr lang="en-US" altLang="zh-CN" sz="7200" i="1" kern="0" dirty="0">
                  <a:solidFill>
                    <a:schemeClr val="bg1"/>
                  </a:solidFill>
                  <a:latin typeface="微软雅黑" panose="020B0503020204020204" pitchFamily="34" charset="-122"/>
                  <a:ea typeface="微软雅黑" panose="020B0503020204020204" pitchFamily="34" charset="-122"/>
                  <a:sym typeface="Arial Black" pitchFamily="34" charset="0"/>
                </a:rPr>
                <a:t>2</a:t>
              </a:r>
              <a:endParaRPr lang="zh-CN" altLang="en-US" sz="7200" kern="0" dirty="0">
                <a:solidFill>
                  <a:schemeClr val="bg1"/>
                </a:solidFill>
                <a:latin typeface="微软雅黑" panose="020B0503020204020204" pitchFamily="34" charset="-122"/>
                <a:ea typeface="微软雅黑" panose="020B0503020204020204" pitchFamily="34" charset="-122"/>
              </a:endParaRPr>
            </a:p>
          </p:txBody>
        </p:sp>
        <p:sp>
          <p:nvSpPr>
            <p:cNvPr id="39" name="Rectangle 3"/>
            <p:cNvSpPr>
              <a:spLocks noChangeArrowheads="1"/>
            </p:cNvSpPr>
            <p:nvPr/>
          </p:nvSpPr>
          <p:spPr bwMode="auto">
            <a:xfrm>
              <a:off x="4595776" y="2770209"/>
              <a:ext cx="5900737" cy="636587"/>
            </a:xfrm>
            <a:prstGeom prst="rect">
              <a:avLst/>
            </a:prstGeom>
            <a:solidFill>
              <a:srgbClr val="20409A"/>
            </a:solidFill>
            <a:ln w="6350">
              <a:noFill/>
              <a:miter lim="800000"/>
              <a:headEnd/>
              <a:tailEnd/>
            </a:ln>
          </p:spPr>
          <p:txBody>
            <a:bodyPr wrap="none" lIns="183634" tIns="95490" rIns="183634" bIns="95490" anchor="ctr"/>
            <a:lstStyle/>
            <a:p>
              <a:pPr marL="1009650" indent="-1009650">
                <a:buSzPct val="120000"/>
              </a:pPr>
              <a:r>
                <a:rPr lang="en-US" altLang="zh-CN" sz="54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STANDARD CONTENT</a:t>
              </a:r>
            </a:p>
          </p:txBody>
        </p:sp>
        <p:sp>
          <p:nvSpPr>
            <p:cNvPr id="40" name="Rectangle 4"/>
            <p:cNvSpPr>
              <a:spLocks noChangeArrowheads="1"/>
            </p:cNvSpPr>
            <p:nvPr/>
          </p:nvSpPr>
          <p:spPr bwMode="auto">
            <a:xfrm>
              <a:off x="3672232" y="2770209"/>
              <a:ext cx="720725" cy="633413"/>
            </a:xfrm>
            <a:prstGeom prst="rect">
              <a:avLst/>
            </a:prstGeom>
            <a:solidFill>
              <a:srgbClr val="20409A"/>
            </a:solidFill>
            <a:ln w="6350">
              <a:solidFill>
                <a:schemeClr val="bg1">
                  <a:lumMod val="75000"/>
                </a:schemeClr>
              </a:solidFill>
              <a:miter lim="800000"/>
              <a:headEnd/>
              <a:tailEnd/>
            </a:ln>
          </p:spPr>
          <p:txBody>
            <a:bodyPr wrap="none" lIns="183634" tIns="95490" rIns="183634" bIns="95490" anchor="ctr"/>
            <a:lstStyle/>
            <a:p>
              <a:pPr fontAlgn="auto" latinLnBrk="1">
                <a:spcBef>
                  <a:spcPts val="0"/>
                </a:spcBef>
                <a:spcAft>
                  <a:spcPts val="0"/>
                </a:spcAft>
                <a:defRPr/>
              </a:pPr>
              <a:r>
                <a:rPr lang="en-US" altLang="zh-CN" sz="7200" i="1" kern="0" dirty="0">
                  <a:solidFill>
                    <a:schemeClr val="bg1"/>
                  </a:solidFill>
                  <a:latin typeface="微软雅黑" panose="020B0503020204020204" pitchFamily="34" charset="-122"/>
                  <a:ea typeface="微软雅黑" panose="020B0503020204020204" pitchFamily="34" charset="-122"/>
                  <a:sym typeface="Arial Black" pitchFamily="34" charset="0"/>
                </a:rPr>
                <a:t>3</a:t>
              </a:r>
              <a:endParaRPr lang="zh-CN" altLang="en-US" sz="7200" kern="0" dirty="0">
                <a:solidFill>
                  <a:schemeClr val="bg1"/>
                </a:solidFill>
                <a:latin typeface="微软雅黑" panose="020B0503020204020204" pitchFamily="34" charset="-122"/>
                <a:ea typeface="微软雅黑" panose="020B0503020204020204" pitchFamily="34" charset="-122"/>
              </a:endParaRPr>
            </a:p>
          </p:txBody>
        </p:sp>
        <p:sp>
          <p:nvSpPr>
            <p:cNvPr id="41" name="Rectangle 3"/>
            <p:cNvSpPr>
              <a:spLocks noChangeArrowheads="1"/>
            </p:cNvSpPr>
            <p:nvPr/>
          </p:nvSpPr>
          <p:spPr bwMode="auto">
            <a:xfrm>
              <a:off x="4595776" y="3492073"/>
              <a:ext cx="5900737" cy="636587"/>
            </a:xfrm>
            <a:prstGeom prst="rect">
              <a:avLst/>
            </a:prstGeom>
            <a:solidFill>
              <a:srgbClr val="20409A"/>
            </a:solidFill>
            <a:ln w="6350">
              <a:noFill/>
              <a:miter lim="800000"/>
              <a:headEnd/>
              <a:tailEnd/>
            </a:ln>
          </p:spPr>
          <p:txBody>
            <a:bodyPr wrap="none" lIns="183634" tIns="95490" rIns="183634" bIns="95490" anchor="ctr"/>
            <a:lstStyle/>
            <a:p>
              <a:pPr marL="266400" indent="-266700" defTabSz="914400"/>
              <a:r>
                <a:rPr lang="en-US" altLang="zh-CN" sz="54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STANDARD IMPLEMENTATION</a:t>
              </a:r>
            </a:p>
          </p:txBody>
        </p:sp>
        <p:sp>
          <p:nvSpPr>
            <p:cNvPr id="42" name="Rectangle 4"/>
            <p:cNvSpPr>
              <a:spLocks noChangeArrowheads="1"/>
            </p:cNvSpPr>
            <p:nvPr/>
          </p:nvSpPr>
          <p:spPr bwMode="auto">
            <a:xfrm>
              <a:off x="3672232" y="3492073"/>
              <a:ext cx="720725" cy="633413"/>
            </a:xfrm>
            <a:prstGeom prst="rect">
              <a:avLst/>
            </a:prstGeom>
            <a:solidFill>
              <a:srgbClr val="20409A"/>
            </a:solidFill>
            <a:ln w="6350">
              <a:solidFill>
                <a:schemeClr val="bg1">
                  <a:lumMod val="75000"/>
                </a:schemeClr>
              </a:solidFill>
              <a:miter lim="800000"/>
              <a:headEnd/>
              <a:tailEnd/>
            </a:ln>
          </p:spPr>
          <p:txBody>
            <a:bodyPr wrap="none" lIns="183634" tIns="95490" rIns="183634" bIns="95490" anchor="ctr"/>
            <a:lstStyle/>
            <a:p>
              <a:pPr fontAlgn="auto" latinLnBrk="1">
                <a:spcBef>
                  <a:spcPts val="0"/>
                </a:spcBef>
                <a:spcAft>
                  <a:spcPts val="0"/>
                </a:spcAft>
                <a:defRPr/>
              </a:pPr>
              <a:r>
                <a:rPr lang="en-US" altLang="zh-CN" sz="7200" i="1" kern="0" dirty="0">
                  <a:solidFill>
                    <a:schemeClr val="bg1"/>
                  </a:solidFill>
                  <a:latin typeface="微软雅黑" panose="020B0503020204020204" pitchFamily="34" charset="-122"/>
                  <a:ea typeface="微软雅黑" panose="020B0503020204020204" pitchFamily="34" charset="-122"/>
                  <a:sym typeface="Arial Black" pitchFamily="34" charset="0"/>
                </a:rPr>
                <a:t>4</a:t>
              </a:r>
              <a:endParaRPr lang="zh-CN" altLang="en-US" sz="7200" kern="0" dirty="0">
                <a:solidFill>
                  <a:schemeClr val="bg1"/>
                </a:solidFill>
                <a:latin typeface="微软雅黑" panose="020B0503020204020204" pitchFamily="34" charset="-122"/>
                <a:ea typeface="微软雅黑" panose="020B0503020204020204" pitchFamily="34" charset="-122"/>
              </a:endParaRPr>
            </a:p>
          </p:txBody>
        </p:sp>
        <p:sp>
          <p:nvSpPr>
            <p:cNvPr id="18" name="Rectangle 3"/>
            <p:cNvSpPr>
              <a:spLocks noChangeArrowheads="1"/>
            </p:cNvSpPr>
            <p:nvPr/>
          </p:nvSpPr>
          <p:spPr bwMode="auto">
            <a:xfrm>
              <a:off x="4595776" y="1323307"/>
              <a:ext cx="5900737" cy="636587"/>
            </a:xfrm>
            <a:prstGeom prst="rect">
              <a:avLst/>
            </a:prstGeom>
            <a:solidFill>
              <a:srgbClr val="20409A"/>
            </a:solidFill>
            <a:ln w="6350">
              <a:noFill/>
              <a:miter lim="800000"/>
              <a:headEnd/>
              <a:tailEnd/>
            </a:ln>
          </p:spPr>
          <p:txBody>
            <a:bodyPr wrap="none" lIns="183634" tIns="95490" rIns="183634" bIns="95490" anchor="ctr"/>
            <a:lstStyle/>
            <a:p>
              <a:pPr marL="266400" indent="-266700" defTabSz="914400"/>
              <a:r>
                <a:rPr lang="en-US" altLang="zh-CN" sz="54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BACKGROUND</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9" name="Rectangle 4"/>
            <p:cNvSpPr>
              <a:spLocks noChangeArrowheads="1"/>
            </p:cNvSpPr>
            <p:nvPr/>
          </p:nvSpPr>
          <p:spPr bwMode="auto">
            <a:xfrm>
              <a:off x="3672232" y="1323307"/>
              <a:ext cx="720725" cy="633413"/>
            </a:xfrm>
            <a:prstGeom prst="rect">
              <a:avLst/>
            </a:prstGeom>
            <a:solidFill>
              <a:srgbClr val="20409A"/>
            </a:solidFill>
            <a:ln w="6350">
              <a:noFill/>
              <a:miter lim="800000"/>
              <a:headEnd/>
              <a:tailEnd/>
            </a:ln>
          </p:spPr>
          <p:txBody>
            <a:bodyPr wrap="none" lIns="183634" tIns="95490" rIns="183634" bIns="95490" anchor="ctr"/>
            <a:lstStyle/>
            <a:p>
              <a:pPr fontAlgn="auto" latinLnBrk="1">
                <a:spcBef>
                  <a:spcPts val="0"/>
                </a:spcBef>
                <a:spcAft>
                  <a:spcPts val="0"/>
                </a:spcAft>
                <a:defRPr/>
              </a:pPr>
              <a:r>
                <a:rPr lang="en-US" altLang="zh-CN" sz="7200" i="1" kern="0" dirty="0">
                  <a:solidFill>
                    <a:schemeClr val="bg1"/>
                  </a:solidFill>
                  <a:latin typeface="微软雅黑" panose="020B0503020204020204" pitchFamily="34" charset="-122"/>
                  <a:ea typeface="微软雅黑" panose="020B0503020204020204" pitchFamily="34" charset="-122"/>
                  <a:sym typeface="Arial Black" pitchFamily="34" charset="0"/>
                </a:rPr>
                <a:t>1</a:t>
              </a:r>
              <a:endParaRPr lang="zh-CN" altLang="en-US" sz="7200" kern="0" dirty="0">
                <a:solidFill>
                  <a:schemeClr val="bg1"/>
                </a:solidFill>
                <a:latin typeface="微软雅黑" panose="020B0503020204020204" pitchFamily="34" charset="-122"/>
                <a:ea typeface="微软雅黑" panose="020B0503020204020204" pitchFamily="34" charset="-122"/>
              </a:endParaRPr>
            </a:p>
          </p:txBody>
        </p:sp>
      </p:grpSp>
      <p:pic>
        <p:nvPicPr>
          <p:cNvPr id="17" name="图片 16">
            <a:extLst>
              <a:ext uri="{FF2B5EF4-FFF2-40B4-BE49-F238E27FC236}">
                <a16:creationId xmlns:a16="http://schemas.microsoft.com/office/drawing/2014/main" id="{51E340F7-25A7-43D0-9373-58C66A2B0784}"/>
              </a:ext>
            </a:extLst>
          </p:cNvPr>
          <p:cNvPicPr>
            <a:picLocks noChangeAspect="1"/>
          </p:cNvPicPr>
          <p:nvPr/>
        </p:nvPicPr>
        <p:blipFill>
          <a:blip r:embed="rId3"/>
          <a:stretch>
            <a:fillRect/>
          </a:stretch>
        </p:blipFill>
        <p:spPr>
          <a:xfrm>
            <a:off x="19532587" y="101521"/>
            <a:ext cx="4706162" cy="1182766"/>
          </a:xfrm>
          <a:prstGeom prst="rect">
            <a:avLst/>
          </a:prstGeom>
        </p:spPr>
      </p:pic>
    </p:spTree>
    <p:extLst>
      <p:ext uri="{BB962C8B-B14F-4D97-AF65-F5344CB8AC3E}">
        <p14:creationId xmlns:p14="http://schemas.microsoft.com/office/powerpoint/2010/main" val="178609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54"/>
          <p:cNvSpPr>
            <a:spLocks noChangeArrowheads="1"/>
          </p:cNvSpPr>
          <p:nvPr/>
        </p:nvSpPr>
        <p:spPr bwMode="auto">
          <a:xfrm>
            <a:off x="869976" y="6756302"/>
            <a:ext cx="22644048" cy="2144197"/>
          </a:xfrm>
          <a:prstGeom prst="roundRect">
            <a:avLst>
              <a:gd name="adj" fmla="val 1773"/>
            </a:avLst>
          </a:prstGeom>
          <a:no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66400" lvl="0" indent="-266700" algn="ctr" defTabSz="914400">
              <a:defRPr/>
            </a:pPr>
            <a:r>
              <a:rPr lang="en-US" altLang="zh-CN" sz="138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THANK YOU</a:t>
            </a:r>
            <a:r>
              <a:rPr lang="zh-CN" altLang="en-US" sz="138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38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244" name="Линия"/>
          <p:cNvSpPr>
            <a:spLocks noChangeShapeType="1"/>
          </p:cNvSpPr>
          <p:nvPr/>
        </p:nvSpPr>
        <p:spPr bwMode="auto">
          <a:xfrm flipV="1">
            <a:off x="3911080" y="1385392"/>
            <a:ext cx="18074008"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16" name="Text Box 27"/>
          <p:cNvSpPr txBox="1">
            <a:spLocks/>
          </p:cNvSpPr>
          <p:nvPr/>
        </p:nvSpPr>
        <p:spPr bwMode="auto">
          <a:xfrm>
            <a:off x="1808911" y="323006"/>
            <a:ext cx="3356688" cy="133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8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C-EDR</a:t>
            </a:r>
          </a:p>
        </p:txBody>
      </p:sp>
      <p:sp>
        <p:nvSpPr>
          <p:cNvPr id="23" name="矩形 22"/>
          <p:cNvSpPr/>
          <p:nvPr/>
        </p:nvSpPr>
        <p:spPr>
          <a:xfrm>
            <a:off x="1822848" y="6211669"/>
            <a:ext cx="20583623" cy="646331"/>
          </a:xfrm>
          <a:prstGeom prst="rect">
            <a:avLst/>
          </a:prstGeom>
          <a:solidFill>
            <a:srgbClr val="20409A"/>
          </a:solidFill>
          <a:ln>
            <a:noFill/>
          </a:ln>
        </p:spPr>
        <p:txBody>
          <a:bodyPr wrap="square">
            <a:spAutoFit/>
          </a:bodyPr>
          <a:lstStyle/>
          <a:p>
            <a:pPr marL="266400" lvl="0" indent="-266700" defTabSz="914400">
              <a:defRPr/>
            </a:pPr>
            <a:r>
              <a:rPr lang="en-US" altLang="zh-CN" sz="3600" b="0" kern="0" dirty="0">
                <a:solidFill>
                  <a:schemeClr val="bg1"/>
                </a:solidFill>
                <a:latin typeface="Arial" panose="020B0604020202020204" pitchFamily="34" charset="0"/>
                <a:ea typeface="宋体"/>
                <a:cs typeface="Arial" panose="020B0604020202020204" pitchFamily="34" charset="0"/>
              </a:rPr>
              <a:t> </a:t>
            </a:r>
            <a:endParaRPr lang="zh-CN" altLang="en-US" sz="2000" b="0" kern="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bwMode="auto">
          <a:xfrm>
            <a:off x="1822848" y="3184754"/>
            <a:ext cx="20583623" cy="8640960"/>
          </a:xfrm>
          <a:prstGeom prst="rect">
            <a:avLst/>
          </a:prstGeom>
          <a:noFill/>
          <a:ln w="25400" cap="flat" cmpd="sng" algn="ctr">
            <a:solidFill>
              <a:srgbClr val="0070C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Tree>
    <p:extLst>
      <p:ext uri="{BB962C8B-B14F-4D97-AF65-F5344CB8AC3E}">
        <p14:creationId xmlns:p14="http://schemas.microsoft.com/office/powerpoint/2010/main" val="4311461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54"/>
          <p:cNvSpPr>
            <a:spLocks noChangeArrowheads="1"/>
          </p:cNvSpPr>
          <p:nvPr/>
        </p:nvSpPr>
        <p:spPr bwMode="auto">
          <a:xfrm>
            <a:off x="454696" y="6821578"/>
            <a:ext cx="22644048" cy="1367314"/>
          </a:xfrm>
          <a:prstGeom prst="roundRect">
            <a:avLst>
              <a:gd name="adj" fmla="val 1773"/>
            </a:avLst>
          </a:prstGeom>
          <a:no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66400" lvl="0" indent="-266700" algn="ctr" defTabSz="914400">
              <a:defRPr/>
            </a:pPr>
            <a:r>
              <a:rPr lang="en-US" altLang="zh-CN" sz="8800" kern="0" dirty="0">
                <a:solidFill>
                  <a:srgbClr val="FFC000"/>
                </a:solidFill>
                <a:latin typeface="Impact" panose="020B0806030902050204" pitchFamily="34" charset="0"/>
                <a:ea typeface="宋体"/>
                <a:cs typeface="Arial" panose="020B0604020202020204" pitchFamily="34" charset="0"/>
              </a:rPr>
              <a:t>   </a:t>
            </a:r>
            <a:r>
              <a:rPr lang="en-US" altLang="zh-CN" sz="88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BACKGROUND</a:t>
            </a:r>
            <a:endParaRPr lang="zh-CN" altLang="en-US" sz="6000" kern="0" dirty="0">
              <a:solidFill>
                <a:schemeClr val="tx1"/>
              </a:solidFill>
              <a:latin typeface="微软雅黑" panose="020B0503020204020204" pitchFamily="34" charset="-122"/>
              <a:ea typeface="微软雅黑" panose="020B0503020204020204" pitchFamily="34" charset="-122"/>
            </a:endParaRPr>
          </a:p>
        </p:txBody>
      </p:sp>
      <p:sp>
        <p:nvSpPr>
          <p:cNvPr id="10244" name="Линия"/>
          <p:cNvSpPr>
            <a:spLocks noChangeShapeType="1"/>
          </p:cNvSpPr>
          <p:nvPr/>
        </p:nvSpPr>
        <p:spPr bwMode="auto">
          <a:xfrm flipV="1">
            <a:off x="4127104" y="1066800"/>
            <a:ext cx="18074008"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23" name="矩形 22"/>
          <p:cNvSpPr/>
          <p:nvPr/>
        </p:nvSpPr>
        <p:spPr>
          <a:xfrm>
            <a:off x="1822848" y="2321233"/>
            <a:ext cx="20583623" cy="523220"/>
          </a:xfrm>
          <a:prstGeom prst="rect">
            <a:avLst/>
          </a:prstGeom>
          <a:solidFill>
            <a:srgbClr val="20409A"/>
          </a:solidFill>
          <a:ln>
            <a:noFill/>
          </a:ln>
        </p:spPr>
        <p:txBody>
          <a:bodyPr wrap="square">
            <a:spAutoFit/>
          </a:bodyPr>
          <a:lstStyle/>
          <a:p>
            <a:pPr marL="266400" lvl="0" indent="-266700" defTabSz="914400">
              <a:defRPr/>
            </a:pPr>
            <a:endParaRPr lang="zh-CN" altLang="en-US" sz="2800" kern="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bwMode="auto">
          <a:xfrm>
            <a:off x="1822848" y="3473624"/>
            <a:ext cx="20583623" cy="8640960"/>
          </a:xfrm>
          <a:prstGeom prst="rect">
            <a:avLst/>
          </a:prstGeom>
          <a:noFill/>
          <a:ln w="25400" cap="flat" cmpd="sng" algn="ctr">
            <a:solidFill>
              <a:schemeClr val="accent1">
                <a:lumMod val="75000"/>
              </a:schemeClr>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8" name="Text Box 27">
            <a:extLst>
              <a:ext uri="{FF2B5EF4-FFF2-40B4-BE49-F238E27FC236}">
                <a16:creationId xmlns:a16="http://schemas.microsoft.com/office/drawing/2014/main" id="{0887A112-602F-4EB3-9FA2-6CD183B15AB0}"/>
              </a:ext>
            </a:extLst>
          </p:cNvPr>
          <p:cNvSpPr txBox="1">
            <a:spLocks/>
          </p:cNvSpPr>
          <p:nvPr/>
        </p:nvSpPr>
        <p:spPr bwMode="auto">
          <a:xfrm>
            <a:off x="1365024" y="323006"/>
            <a:ext cx="3691267"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CONTENTS</a:t>
            </a:r>
            <a:endParaRPr lang="en-US"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12" name="灯片编号占位符 7">
            <a:extLst>
              <a:ext uri="{FF2B5EF4-FFF2-40B4-BE49-F238E27FC236}">
                <a16:creationId xmlns:a16="http://schemas.microsoft.com/office/drawing/2014/main" id="{B4E76E4A-380C-47B6-8917-82DF7DCAE147}"/>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sz="3000" b="1">
                <a:solidFill>
                  <a:srgbClr val="0070C0"/>
                </a:solidFill>
                <a:latin typeface="Open Sans" pitchFamily="34" charset="0"/>
              </a:rPr>
              <a:pPr/>
              <a:t>3</a:t>
            </a:fld>
            <a:endParaRPr lang="zh-CN" altLang="zh-CN" sz="3000" b="1" dirty="0">
              <a:solidFill>
                <a:srgbClr val="0070C0"/>
              </a:solidFill>
              <a:latin typeface="Open Sans" pitchFamily="34" charset="0"/>
            </a:endParaRPr>
          </a:p>
        </p:txBody>
      </p:sp>
    </p:spTree>
    <p:extLst>
      <p:ext uri="{BB962C8B-B14F-4D97-AF65-F5344CB8AC3E}">
        <p14:creationId xmlns:p14="http://schemas.microsoft.com/office/powerpoint/2010/main" val="26818066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70720" y="2895019"/>
            <a:ext cx="9577064" cy="5170938"/>
          </a:xfrm>
          <a:prstGeom prst="rect">
            <a:avLst/>
          </a:prstGeom>
        </p:spPr>
      </p:pic>
      <p:sp>
        <p:nvSpPr>
          <p:cNvPr id="10244" name="Линия"/>
          <p:cNvSpPr>
            <a:spLocks noChangeShapeType="1"/>
          </p:cNvSpPr>
          <p:nvPr/>
        </p:nvSpPr>
        <p:spPr bwMode="auto">
          <a:xfrm flipV="1">
            <a:off x="3695056" y="1066800"/>
            <a:ext cx="19298144"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cxnSp>
        <p:nvCxnSpPr>
          <p:cNvPr id="7" name="肘形连接符 6"/>
          <p:cNvCxnSpPr/>
          <p:nvPr/>
        </p:nvCxnSpPr>
        <p:spPr bwMode="auto">
          <a:xfrm rot="16200000" flipH="1">
            <a:off x="778732" y="7223084"/>
            <a:ext cx="4176464" cy="792088"/>
          </a:xfrm>
          <a:prstGeom prst="bentConnector3">
            <a:avLst/>
          </a:prstGeom>
          <a:solidFill>
            <a:schemeClr val="accent1"/>
          </a:solidFill>
          <a:ln w="57150" cap="flat" cmpd="sng" algn="ctr">
            <a:solidFill>
              <a:srgbClr val="AACEFF"/>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7" name="肘形连接符 86"/>
          <p:cNvCxnSpPr/>
          <p:nvPr/>
        </p:nvCxnSpPr>
        <p:spPr bwMode="auto">
          <a:xfrm rot="16200000" flipH="1">
            <a:off x="6899412" y="7251503"/>
            <a:ext cx="4176464" cy="792088"/>
          </a:xfrm>
          <a:prstGeom prst="bentConnector3">
            <a:avLst/>
          </a:prstGeom>
          <a:solidFill>
            <a:schemeClr val="accent1"/>
          </a:solidFill>
          <a:ln w="57150" cap="flat" cmpd="sng" algn="ctr">
            <a:solidFill>
              <a:srgbClr val="16E7CF"/>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文本框 7"/>
          <p:cNvSpPr txBox="1"/>
          <p:nvPr/>
        </p:nvSpPr>
        <p:spPr>
          <a:xfrm>
            <a:off x="2254896" y="9882336"/>
            <a:ext cx="1691489" cy="553998"/>
          </a:xfrm>
          <a:prstGeom prst="rect">
            <a:avLst/>
          </a:prstGeom>
          <a:noFill/>
        </p:spPr>
        <p:txBody>
          <a:bodyPr wrap="none" rtlCol="0">
            <a:spAutoFit/>
          </a:bodyPr>
          <a:lstStyle/>
          <a:p>
            <a:r>
              <a:rPr lang="en-US" altLang="zh-CN" b="0" dirty="0">
                <a:latin typeface="微软雅黑" panose="020B0503020204020204" pitchFamily="34" charset="-122"/>
                <a:ea typeface="微软雅黑" panose="020B0503020204020204" pitchFamily="34" charset="-122"/>
              </a:rPr>
              <a:t>CFR 563</a:t>
            </a:r>
            <a:endParaRPr lang="zh-CN" altLang="en-US" b="0" dirty="0">
              <a:latin typeface="微软雅黑" panose="020B0503020204020204" pitchFamily="34" charset="-122"/>
              <a:ea typeface="微软雅黑" panose="020B0503020204020204" pitchFamily="34" charset="-122"/>
            </a:endParaRPr>
          </a:p>
        </p:txBody>
      </p:sp>
      <p:sp>
        <p:nvSpPr>
          <p:cNvPr id="89" name="文本框 88"/>
          <p:cNvSpPr txBox="1"/>
          <p:nvPr/>
        </p:nvSpPr>
        <p:spPr>
          <a:xfrm>
            <a:off x="6671889" y="9882336"/>
            <a:ext cx="5551071" cy="1015663"/>
          </a:xfrm>
          <a:prstGeom prst="rect">
            <a:avLst/>
          </a:prstGeom>
          <a:noFill/>
        </p:spPr>
        <p:txBody>
          <a:bodyPr wrap="none" rtlCol="0">
            <a:spAutoFit/>
          </a:bodyPr>
          <a:lstStyle/>
          <a:p>
            <a:r>
              <a:rPr lang="en-US" altLang="zh-CN" b="0" dirty="0">
                <a:latin typeface="微软雅黑" panose="020B0503020204020204" pitchFamily="34" charset="-122"/>
                <a:ea typeface="微软雅黑" panose="020B0503020204020204" pitchFamily="34" charset="-122"/>
              </a:rPr>
              <a:t>Chinese Mandatory Standard</a:t>
            </a:r>
          </a:p>
          <a:p>
            <a:r>
              <a:rPr lang="en-US" altLang="zh-CN" b="0" dirty="0">
                <a:latin typeface="微软雅黑" panose="020B0503020204020204" pitchFamily="34" charset="-122"/>
                <a:ea typeface="微软雅黑" panose="020B0503020204020204" pitchFamily="34" charset="-122"/>
              </a:rPr>
              <a:t>(in the process of approval)</a:t>
            </a:r>
            <a:endParaRPr lang="en-US" altLang="zh-CN" sz="2800" b="0" dirty="0">
              <a:latin typeface="微软雅黑" panose="020B0503020204020204" pitchFamily="34" charset="-122"/>
              <a:ea typeface="微软雅黑" panose="020B0503020204020204" pitchFamily="34" charset="-122"/>
            </a:endParaRPr>
          </a:p>
        </p:txBody>
      </p:sp>
      <p:cxnSp>
        <p:nvCxnSpPr>
          <p:cNvPr id="10" name="直接连接符 9"/>
          <p:cNvCxnSpPr/>
          <p:nvPr/>
        </p:nvCxnSpPr>
        <p:spPr bwMode="auto">
          <a:xfrm>
            <a:off x="12161041" y="1810593"/>
            <a:ext cx="0" cy="11017224"/>
          </a:xfrm>
          <a:prstGeom prst="line">
            <a:avLst/>
          </a:pr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矩形 10"/>
          <p:cNvSpPr/>
          <p:nvPr/>
        </p:nvSpPr>
        <p:spPr>
          <a:xfrm>
            <a:off x="212064" y="2122284"/>
            <a:ext cx="11948977"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C</a:t>
            </a:r>
            <a:r>
              <a:rPr lang="zh-CN" altLang="en-US" sz="3200" dirty="0">
                <a:latin typeface="微软雅黑" panose="020B0503020204020204" pitchFamily="34" charset="-122"/>
                <a:ea typeface="微软雅黑" panose="020B0503020204020204" pitchFamily="34" charset="-122"/>
              </a:rPr>
              <a:t>urrent </a:t>
            </a:r>
            <a:r>
              <a:rPr lang="en-US" altLang="zh-CN" sz="3200" dirty="0">
                <a:latin typeface="微软雅黑" panose="020B0503020204020204" pitchFamily="34" charset="-122"/>
                <a:ea typeface="微软雅黑" panose="020B0503020204020204" pitchFamily="34" charset="-122"/>
              </a:rPr>
              <a:t>EDR R</a:t>
            </a:r>
            <a:r>
              <a:rPr lang="zh-CN" altLang="en-US" sz="3200" dirty="0">
                <a:latin typeface="微软雅黑" panose="020B0503020204020204" pitchFamily="34" charset="-122"/>
                <a:ea typeface="微软雅黑" panose="020B0503020204020204" pitchFamily="34" charset="-122"/>
              </a:rPr>
              <a:t>egulations </a:t>
            </a:r>
            <a:r>
              <a:rPr lang="en-US" altLang="zh-CN" sz="3200" dirty="0">
                <a:latin typeface="微软雅黑" panose="020B0503020204020204" pitchFamily="34" charset="-122"/>
                <a:ea typeface="微软雅黑" panose="020B0503020204020204" pitchFamily="34" charset="-122"/>
              </a:rPr>
              <a:t>&amp; Standards Around</a:t>
            </a:r>
            <a:r>
              <a:rPr lang="zh-CN" altLang="en-US" sz="3200" dirty="0">
                <a:latin typeface="微软雅黑" panose="020B0503020204020204" pitchFamily="34" charset="-122"/>
                <a:ea typeface="微软雅黑" panose="020B0503020204020204" pitchFamily="34" charset="-122"/>
              </a:rPr>
              <a:t> </a:t>
            </a:r>
            <a:r>
              <a:rPr lang="en-US" altLang="zh-CN" sz="3200" dirty="0">
                <a:latin typeface="微软雅黑" panose="020B0503020204020204" pitchFamily="34" charset="-122"/>
                <a:ea typeface="微软雅黑" panose="020B0503020204020204" pitchFamily="34" charset="-122"/>
              </a:rPr>
              <a:t>the World</a:t>
            </a:r>
            <a:r>
              <a:rPr lang="zh-CN" altLang="en-US" sz="3200" dirty="0">
                <a:latin typeface="微软雅黑" panose="020B0503020204020204" pitchFamily="34" charset="-122"/>
                <a:ea typeface="微软雅黑" panose="020B0503020204020204" pitchFamily="34" charset="-122"/>
              </a:rPr>
              <a:t> </a:t>
            </a:r>
          </a:p>
        </p:txBody>
      </p:sp>
      <p:sp>
        <p:nvSpPr>
          <p:cNvPr id="12" name="Text Box 27">
            <a:extLst>
              <a:ext uri="{FF2B5EF4-FFF2-40B4-BE49-F238E27FC236}">
                <a16:creationId xmlns:a16="http://schemas.microsoft.com/office/drawing/2014/main" id="{D249E363-3B6D-476E-BFE2-698A927B2CCC}"/>
              </a:ext>
            </a:extLst>
          </p:cNvPr>
          <p:cNvSpPr txBox="1">
            <a:spLocks/>
          </p:cNvSpPr>
          <p:nvPr/>
        </p:nvSpPr>
        <p:spPr bwMode="auto">
          <a:xfrm>
            <a:off x="1365024" y="323006"/>
            <a:ext cx="4871526"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BACKGROUND</a:t>
            </a:r>
            <a:endParaRPr lang="en-US"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16" name="灯片编号占位符 7">
            <a:extLst>
              <a:ext uri="{FF2B5EF4-FFF2-40B4-BE49-F238E27FC236}">
                <a16:creationId xmlns:a16="http://schemas.microsoft.com/office/drawing/2014/main" id="{A6FF7802-A1B5-467D-94EB-38260E8FA79F}"/>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sz="3000" b="1">
                <a:solidFill>
                  <a:srgbClr val="0070C0"/>
                </a:solidFill>
                <a:latin typeface="Open Sans" pitchFamily="34" charset="0"/>
              </a:rPr>
              <a:pPr/>
              <a:t>4</a:t>
            </a:fld>
            <a:endParaRPr lang="zh-CN" altLang="zh-CN" sz="3000" b="1" dirty="0">
              <a:solidFill>
                <a:srgbClr val="0070C0"/>
              </a:solidFill>
              <a:latin typeface="Open Sans" pitchFamily="34" charset="0"/>
            </a:endParaRPr>
          </a:p>
        </p:txBody>
      </p:sp>
      <p:sp>
        <p:nvSpPr>
          <p:cNvPr id="4" name="文本框 3">
            <a:extLst>
              <a:ext uri="{FF2B5EF4-FFF2-40B4-BE49-F238E27FC236}">
                <a16:creationId xmlns:a16="http://schemas.microsoft.com/office/drawing/2014/main" id="{7C9CED03-D6F9-456A-893B-78CF7151052B}"/>
              </a:ext>
            </a:extLst>
          </p:cNvPr>
          <p:cNvSpPr txBox="1"/>
          <p:nvPr/>
        </p:nvSpPr>
        <p:spPr>
          <a:xfrm>
            <a:off x="12541413" y="2930460"/>
            <a:ext cx="10551235" cy="8956298"/>
          </a:xfrm>
          <a:prstGeom prst="rect">
            <a:avLst/>
          </a:prstGeom>
          <a:noFill/>
        </p:spPr>
        <p:txBody>
          <a:bodyPr wrap="square" rtlCol="0">
            <a:spAutoFit/>
          </a:bodyPr>
          <a:lstStyle/>
          <a:p>
            <a:pPr lvl="0" indent="266700" defTabSz="914400">
              <a:defRPr/>
            </a:pPr>
            <a:r>
              <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1.There are many traffic accidents and complicated situations in China.</a:t>
            </a:r>
          </a:p>
          <a:p>
            <a:pPr lvl="0" indent="266700" defTabSz="914400">
              <a:defRPr/>
            </a:pPr>
            <a:endPar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indent="266700" defTabSz="914400">
              <a:defRPr/>
            </a:pPr>
            <a:r>
              <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2.With the rapid development of intelligent connected vehicles and new energy vehicles, higher requirements are put forward for vehicle safety protection measures. We want to propose requirements for EDR systems that are in line with China’s current and future developments.</a:t>
            </a:r>
          </a:p>
          <a:p>
            <a:pPr lvl="0" indent="266700" defTabSz="914400">
              <a:defRPr/>
            </a:pPr>
            <a:endPar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indent="266700" defTabSz="914400">
              <a:defRPr/>
            </a:pPr>
            <a:r>
              <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3.Support an implementation independent of the airbag system.</a:t>
            </a:r>
          </a:p>
          <a:p>
            <a:pPr lvl="0" indent="266700" defTabSz="914400">
              <a:defRPr/>
            </a:pPr>
            <a:endPar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indent="266700" defTabSz="914400">
              <a:defRPr/>
            </a:pPr>
            <a:r>
              <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4.EDR system should be suitable for the status quo of domestic enterprises.</a:t>
            </a:r>
          </a:p>
          <a:p>
            <a:pPr lvl="0" indent="266700" defTabSz="914400">
              <a:defRPr/>
            </a:pPr>
            <a:endPar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indent="266700" defTabSz="914400">
              <a:defRPr/>
            </a:pPr>
            <a:r>
              <a:rPr lang="en-US" altLang="zh-CN" sz="3200" b="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5.Unified data reading scheme is required.</a:t>
            </a:r>
          </a:p>
          <a:p>
            <a:endParaRPr lang="zh-CN" altLang="en-US" sz="3200" dirty="0">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E20FA995-5AD9-48C9-98D0-B31D10789E2D}"/>
              </a:ext>
            </a:extLst>
          </p:cNvPr>
          <p:cNvSpPr/>
          <p:nvPr/>
        </p:nvSpPr>
        <p:spPr>
          <a:xfrm>
            <a:off x="12530864" y="2122284"/>
            <a:ext cx="3056671"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Main Concern</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48880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54"/>
          <p:cNvSpPr>
            <a:spLocks noChangeArrowheads="1"/>
          </p:cNvSpPr>
          <p:nvPr/>
        </p:nvSpPr>
        <p:spPr bwMode="auto">
          <a:xfrm>
            <a:off x="2593683" y="6037844"/>
            <a:ext cx="19196634" cy="2734628"/>
          </a:xfrm>
          <a:prstGeom prst="roundRect">
            <a:avLst>
              <a:gd name="adj" fmla="val 1773"/>
            </a:avLst>
          </a:prstGeom>
          <a:no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66400" lvl="0" indent="-266700" algn="ctr" defTabSz="914400">
              <a:defRPr/>
            </a:pPr>
            <a:r>
              <a:rPr lang="en-US" altLang="zh-CN" sz="88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DEVELOPMENT PROCESS &amp; STANDARD FRAMEWORK</a:t>
            </a:r>
            <a:endParaRPr lang="zh-CN" altLang="en-US" sz="6000" kern="0" dirty="0">
              <a:solidFill>
                <a:schemeClr val="tx1"/>
              </a:solidFill>
              <a:latin typeface="微软雅黑" panose="020B0503020204020204" pitchFamily="34" charset="-122"/>
              <a:ea typeface="微软雅黑" panose="020B0503020204020204" pitchFamily="34" charset="-122"/>
            </a:endParaRPr>
          </a:p>
        </p:txBody>
      </p:sp>
      <p:sp>
        <p:nvSpPr>
          <p:cNvPr id="10244" name="Линия"/>
          <p:cNvSpPr>
            <a:spLocks noChangeShapeType="1"/>
          </p:cNvSpPr>
          <p:nvPr/>
        </p:nvSpPr>
        <p:spPr bwMode="auto">
          <a:xfrm flipV="1">
            <a:off x="4127104" y="1066800"/>
            <a:ext cx="18074008"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23" name="矩形 22"/>
          <p:cNvSpPr/>
          <p:nvPr/>
        </p:nvSpPr>
        <p:spPr>
          <a:xfrm>
            <a:off x="1822848" y="2321233"/>
            <a:ext cx="20583623" cy="523220"/>
          </a:xfrm>
          <a:prstGeom prst="rect">
            <a:avLst/>
          </a:prstGeom>
          <a:solidFill>
            <a:srgbClr val="20409A"/>
          </a:solidFill>
          <a:ln>
            <a:noFill/>
          </a:ln>
        </p:spPr>
        <p:txBody>
          <a:bodyPr wrap="square">
            <a:spAutoFit/>
          </a:bodyPr>
          <a:lstStyle/>
          <a:p>
            <a:pPr marL="266400" lvl="0" indent="-266700" defTabSz="914400">
              <a:defRPr/>
            </a:pPr>
            <a:endParaRPr lang="zh-CN" altLang="en-US" sz="2800" kern="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bwMode="auto">
          <a:xfrm>
            <a:off x="1822848" y="3473624"/>
            <a:ext cx="20583623" cy="8640960"/>
          </a:xfrm>
          <a:prstGeom prst="rect">
            <a:avLst/>
          </a:prstGeom>
          <a:noFill/>
          <a:ln w="25400" cap="flat" cmpd="sng" algn="ctr">
            <a:solidFill>
              <a:schemeClr val="accent1">
                <a:lumMod val="75000"/>
              </a:schemeClr>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7" name="Text Box 27">
            <a:extLst>
              <a:ext uri="{FF2B5EF4-FFF2-40B4-BE49-F238E27FC236}">
                <a16:creationId xmlns:a16="http://schemas.microsoft.com/office/drawing/2014/main" id="{F5A739FB-08CC-4FF5-89A4-AAE0C423C929}"/>
              </a:ext>
            </a:extLst>
          </p:cNvPr>
          <p:cNvSpPr txBox="1">
            <a:spLocks/>
          </p:cNvSpPr>
          <p:nvPr/>
        </p:nvSpPr>
        <p:spPr bwMode="auto">
          <a:xfrm>
            <a:off x="1365024" y="323006"/>
            <a:ext cx="3691267"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CONTENTS</a:t>
            </a:r>
            <a:endParaRPr lang="en-US" altLang="zh-CN" sz="4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11" name="灯片编号占位符 7">
            <a:extLst>
              <a:ext uri="{FF2B5EF4-FFF2-40B4-BE49-F238E27FC236}">
                <a16:creationId xmlns:a16="http://schemas.microsoft.com/office/drawing/2014/main" id="{ACDDF908-4C3D-43F5-BE9F-3D079233C3B0}"/>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sz="3000" b="1">
                <a:solidFill>
                  <a:srgbClr val="0070C0"/>
                </a:solidFill>
                <a:latin typeface="Open Sans" pitchFamily="34" charset="0"/>
              </a:rPr>
              <a:pPr/>
              <a:t>5</a:t>
            </a:fld>
            <a:endParaRPr lang="zh-CN" altLang="zh-CN" sz="3000" b="1" dirty="0">
              <a:solidFill>
                <a:srgbClr val="0070C0"/>
              </a:solidFill>
              <a:latin typeface="Open Sans" pitchFamily="34" charset="0"/>
            </a:endParaRPr>
          </a:p>
        </p:txBody>
      </p:sp>
    </p:spTree>
    <p:extLst>
      <p:ext uri="{BB962C8B-B14F-4D97-AF65-F5344CB8AC3E}">
        <p14:creationId xmlns:p14="http://schemas.microsoft.com/office/powerpoint/2010/main" val="23750148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a:grpSpLocks/>
          </p:cNvGrpSpPr>
          <p:nvPr/>
        </p:nvGrpSpPr>
        <p:grpSpPr bwMode="auto">
          <a:xfrm>
            <a:off x="2182888" y="3116346"/>
            <a:ext cx="18778235" cy="7349628"/>
            <a:chOff x="894065" y="-61409"/>
            <a:chExt cx="18778224" cy="7348598"/>
          </a:xfrm>
        </p:grpSpPr>
        <p:sp>
          <p:nvSpPr>
            <p:cNvPr id="5122" name="Line 2"/>
            <p:cNvSpPr>
              <a:spLocks noChangeShapeType="1"/>
            </p:cNvSpPr>
            <p:nvPr/>
          </p:nvSpPr>
          <p:spPr bwMode="auto">
            <a:xfrm flipV="1">
              <a:off x="894065" y="6903473"/>
              <a:ext cx="16605241" cy="31341"/>
            </a:xfrm>
            <a:prstGeom prst="line">
              <a:avLst/>
            </a:prstGeom>
            <a:noFill/>
            <a:ln w="50800" cap="flat" cmpd="sng">
              <a:solidFill>
                <a:srgbClr val="9CA0A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eaLnBrk="1">
                <a:defRPr/>
              </a:pPr>
              <a:endParaRPr lang="x-none" altLang="x-none" sz="3200" dirty="0">
                <a:latin typeface="Helvetica Light" charset="0"/>
                <a:ea typeface="Helvetica Light" charset="0"/>
                <a:cs typeface="Helvetica Light" charset="0"/>
                <a:sym typeface="Helvetica Light" charset="0"/>
              </a:endParaRPr>
            </a:p>
          </p:txBody>
        </p:sp>
        <p:sp>
          <p:nvSpPr>
            <p:cNvPr id="5123" name="Oval 3"/>
            <p:cNvSpPr>
              <a:spLocks/>
            </p:cNvSpPr>
            <p:nvPr/>
          </p:nvSpPr>
          <p:spPr bwMode="auto">
            <a:xfrm>
              <a:off x="1414318" y="6582438"/>
              <a:ext cx="703263" cy="704751"/>
            </a:xfrm>
            <a:prstGeom prst="ellipse">
              <a:avLst/>
            </a:prstGeom>
            <a:solidFill>
              <a:srgbClr val="ABD22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24" name="Oval 4"/>
            <p:cNvSpPr>
              <a:spLocks/>
            </p:cNvSpPr>
            <p:nvPr/>
          </p:nvSpPr>
          <p:spPr bwMode="auto">
            <a:xfrm>
              <a:off x="4314823" y="6582438"/>
              <a:ext cx="703263" cy="704751"/>
            </a:xfrm>
            <a:prstGeom prst="ellipse">
              <a:avLst/>
            </a:prstGeom>
            <a:solidFill>
              <a:srgbClr val="5DBE7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25" name="Oval 5"/>
            <p:cNvSpPr>
              <a:spLocks/>
            </p:cNvSpPr>
            <p:nvPr/>
          </p:nvSpPr>
          <p:spPr bwMode="auto">
            <a:xfrm>
              <a:off x="7296146" y="6582438"/>
              <a:ext cx="703263" cy="704751"/>
            </a:xfrm>
            <a:prstGeom prst="ellipse">
              <a:avLst/>
            </a:prstGeom>
            <a:solidFill>
              <a:srgbClr val="5CB18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26" name="Oval 6"/>
            <p:cNvSpPr>
              <a:spLocks/>
            </p:cNvSpPr>
            <p:nvPr/>
          </p:nvSpPr>
          <p:spPr bwMode="auto">
            <a:xfrm>
              <a:off x="10277469" y="6582438"/>
              <a:ext cx="703263" cy="704751"/>
            </a:xfrm>
            <a:prstGeom prst="ellipse">
              <a:avLst/>
            </a:prstGeom>
            <a:solidFill>
              <a:srgbClr val="3CBCC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27" name="Oval 7"/>
            <p:cNvSpPr>
              <a:spLocks/>
            </p:cNvSpPr>
            <p:nvPr/>
          </p:nvSpPr>
          <p:spPr bwMode="auto">
            <a:xfrm>
              <a:off x="13258793" y="6582438"/>
              <a:ext cx="703263" cy="704751"/>
            </a:xfrm>
            <a:prstGeom prst="ellipse">
              <a:avLst/>
            </a:prstGeom>
            <a:solidFill>
              <a:srgbClr val="26A6C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28" name="Oval 8"/>
            <p:cNvSpPr>
              <a:spLocks/>
            </p:cNvSpPr>
            <p:nvPr/>
          </p:nvSpPr>
          <p:spPr bwMode="auto">
            <a:xfrm>
              <a:off x="16240116" y="6582438"/>
              <a:ext cx="703263" cy="704751"/>
            </a:xfrm>
            <a:prstGeom prst="ellipse">
              <a:avLst/>
            </a:prstGeom>
            <a:solidFill>
              <a:srgbClr val="219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30" name="AutoShape 10"/>
            <p:cNvSpPr>
              <a:spLocks/>
            </p:cNvSpPr>
            <p:nvPr/>
          </p:nvSpPr>
          <p:spPr bwMode="auto">
            <a:xfrm>
              <a:off x="1681323" y="4103246"/>
              <a:ext cx="2206825" cy="2600064"/>
            </a:xfrm>
            <a:custGeom>
              <a:avLst/>
              <a:gdLst>
                <a:gd name="T0" fmla="*/ 1103413 w 21600"/>
                <a:gd name="T1" fmla="*/ 1300032 h 21600"/>
                <a:gd name="T2" fmla="*/ 1103413 w 21600"/>
                <a:gd name="T3" fmla="*/ 1300032 h 21600"/>
                <a:gd name="T4" fmla="*/ 1103413 w 21600"/>
                <a:gd name="T5" fmla="*/ 1300032 h 21600"/>
                <a:gd name="T6" fmla="*/ 1103413 w 21600"/>
                <a:gd name="T7" fmla="*/ 13000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19419"/>
                    <a:pt x="0" y="17238"/>
                    <a:pt x="0" y="15057"/>
                  </a:cubicBezTo>
                  <a:cubicBezTo>
                    <a:pt x="0" y="10696"/>
                    <a:pt x="0" y="6334"/>
                    <a:pt x="0" y="1972"/>
                  </a:cubicBezTo>
                  <a:cubicBezTo>
                    <a:pt x="0" y="1691"/>
                    <a:pt x="0" y="1479"/>
                    <a:pt x="14" y="1299"/>
                  </a:cubicBezTo>
                  <a:cubicBezTo>
                    <a:pt x="28" y="1120"/>
                    <a:pt x="57" y="972"/>
                    <a:pt x="113" y="820"/>
                  </a:cubicBezTo>
                  <a:cubicBezTo>
                    <a:pt x="185" y="654"/>
                    <a:pt x="297" y="506"/>
                    <a:pt x="441" y="384"/>
                  </a:cubicBezTo>
                  <a:cubicBezTo>
                    <a:pt x="585" y="262"/>
                    <a:pt x="760" y="166"/>
                    <a:pt x="955" y="106"/>
                  </a:cubicBezTo>
                  <a:cubicBezTo>
                    <a:pt x="1134" y="58"/>
                    <a:pt x="1308" y="34"/>
                    <a:pt x="1521" y="22"/>
                  </a:cubicBezTo>
                  <a:cubicBezTo>
                    <a:pt x="1734" y="10"/>
                    <a:pt x="1986" y="10"/>
                    <a:pt x="2323" y="10"/>
                  </a:cubicBezTo>
                  <a:lnTo>
                    <a:pt x="2312" y="10"/>
                  </a:lnTo>
                  <a:lnTo>
                    <a:pt x="21600" y="0"/>
                  </a:lnTo>
                </a:path>
              </a:pathLst>
            </a:custGeom>
            <a:noFill/>
            <a:ln w="127000" cap="flat" cmpd="sng">
              <a:solidFill>
                <a:srgbClr val="ABD22A"/>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zh-CN" altLang="en-US"/>
            </a:p>
          </p:txBody>
        </p:sp>
        <p:sp>
          <p:nvSpPr>
            <p:cNvPr id="5131" name="AutoShape 11"/>
            <p:cNvSpPr>
              <a:spLocks/>
            </p:cNvSpPr>
            <p:nvPr/>
          </p:nvSpPr>
          <p:spPr bwMode="auto">
            <a:xfrm>
              <a:off x="10655004" y="3468246"/>
              <a:ext cx="2206825" cy="3235065"/>
            </a:xfrm>
            <a:custGeom>
              <a:avLst/>
              <a:gdLst>
                <a:gd name="T0" fmla="*/ 1103413 w 21600"/>
                <a:gd name="T1" fmla="*/ 1617533 h 21600"/>
                <a:gd name="T2" fmla="*/ 1103413 w 21600"/>
                <a:gd name="T3" fmla="*/ 1617533 h 21600"/>
                <a:gd name="T4" fmla="*/ 1103413 w 21600"/>
                <a:gd name="T5" fmla="*/ 1617533 h 21600"/>
                <a:gd name="T6" fmla="*/ 1103413 w 21600"/>
                <a:gd name="T7" fmla="*/ 16175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19847"/>
                    <a:pt x="0" y="18094"/>
                    <a:pt x="0" y="16342"/>
                  </a:cubicBezTo>
                  <a:cubicBezTo>
                    <a:pt x="0" y="11423"/>
                    <a:pt x="0" y="6504"/>
                    <a:pt x="0" y="1585"/>
                  </a:cubicBezTo>
                  <a:cubicBezTo>
                    <a:pt x="0" y="1359"/>
                    <a:pt x="0" y="1189"/>
                    <a:pt x="14" y="1044"/>
                  </a:cubicBezTo>
                  <a:cubicBezTo>
                    <a:pt x="28" y="900"/>
                    <a:pt x="57" y="781"/>
                    <a:pt x="113" y="659"/>
                  </a:cubicBezTo>
                  <a:cubicBezTo>
                    <a:pt x="185" y="526"/>
                    <a:pt x="297" y="407"/>
                    <a:pt x="441" y="309"/>
                  </a:cubicBezTo>
                  <a:cubicBezTo>
                    <a:pt x="585" y="211"/>
                    <a:pt x="760" y="134"/>
                    <a:pt x="955" y="85"/>
                  </a:cubicBezTo>
                  <a:cubicBezTo>
                    <a:pt x="1134" y="46"/>
                    <a:pt x="1308" y="27"/>
                    <a:pt x="1521" y="17"/>
                  </a:cubicBezTo>
                  <a:cubicBezTo>
                    <a:pt x="1734" y="8"/>
                    <a:pt x="1986" y="8"/>
                    <a:pt x="2323" y="8"/>
                  </a:cubicBezTo>
                  <a:lnTo>
                    <a:pt x="2312" y="8"/>
                  </a:lnTo>
                  <a:lnTo>
                    <a:pt x="21600" y="0"/>
                  </a:lnTo>
                </a:path>
              </a:pathLst>
            </a:custGeom>
            <a:noFill/>
            <a:ln w="127000" cap="flat" cmpd="sng">
              <a:solidFill>
                <a:srgbClr val="3CBCC3"/>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zh-CN" altLang="en-US"/>
            </a:p>
          </p:txBody>
        </p:sp>
        <p:sp>
          <p:nvSpPr>
            <p:cNvPr id="5132" name="AutoShape 12"/>
            <p:cNvSpPr>
              <a:spLocks/>
            </p:cNvSpPr>
            <p:nvPr/>
          </p:nvSpPr>
          <p:spPr bwMode="auto">
            <a:xfrm>
              <a:off x="7663777" y="801244"/>
              <a:ext cx="2206825" cy="5902065"/>
            </a:xfrm>
            <a:custGeom>
              <a:avLst/>
              <a:gdLst>
                <a:gd name="T0" fmla="*/ 1103413 w 21600"/>
                <a:gd name="T1" fmla="*/ 2951032 h 21600"/>
                <a:gd name="T2" fmla="*/ 1103413 w 21600"/>
                <a:gd name="T3" fmla="*/ 2951032 h 21600"/>
                <a:gd name="T4" fmla="*/ 1103413 w 21600"/>
                <a:gd name="T5" fmla="*/ 2951032 h 21600"/>
                <a:gd name="T6" fmla="*/ 1103413 w 21600"/>
                <a:gd name="T7" fmla="*/ 29510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0639"/>
                    <a:pt x="0" y="19679"/>
                    <a:pt x="0" y="18718"/>
                  </a:cubicBezTo>
                  <a:cubicBezTo>
                    <a:pt x="0" y="12768"/>
                    <a:pt x="0" y="6819"/>
                    <a:pt x="0" y="869"/>
                  </a:cubicBezTo>
                  <a:cubicBezTo>
                    <a:pt x="0" y="745"/>
                    <a:pt x="0" y="652"/>
                    <a:pt x="14" y="572"/>
                  </a:cubicBezTo>
                  <a:cubicBezTo>
                    <a:pt x="28" y="493"/>
                    <a:pt x="57" y="428"/>
                    <a:pt x="113" y="361"/>
                  </a:cubicBezTo>
                  <a:cubicBezTo>
                    <a:pt x="185" y="288"/>
                    <a:pt x="297" y="223"/>
                    <a:pt x="441" y="169"/>
                  </a:cubicBezTo>
                  <a:cubicBezTo>
                    <a:pt x="585" y="115"/>
                    <a:pt x="760" y="73"/>
                    <a:pt x="955" y="47"/>
                  </a:cubicBezTo>
                  <a:cubicBezTo>
                    <a:pt x="1134" y="25"/>
                    <a:pt x="1308" y="15"/>
                    <a:pt x="1521" y="10"/>
                  </a:cubicBezTo>
                  <a:cubicBezTo>
                    <a:pt x="1734" y="4"/>
                    <a:pt x="1986" y="4"/>
                    <a:pt x="2323" y="4"/>
                  </a:cubicBezTo>
                  <a:lnTo>
                    <a:pt x="2312" y="4"/>
                  </a:lnTo>
                  <a:lnTo>
                    <a:pt x="21600" y="0"/>
                  </a:lnTo>
                </a:path>
              </a:pathLst>
            </a:custGeom>
            <a:noFill/>
            <a:ln w="127000" cap="flat" cmpd="sng">
              <a:solidFill>
                <a:srgbClr val="5CB18F"/>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zh-CN" altLang="en-US"/>
            </a:p>
          </p:txBody>
        </p:sp>
        <p:sp>
          <p:nvSpPr>
            <p:cNvPr id="5133" name="AutoShape 13"/>
            <p:cNvSpPr>
              <a:spLocks/>
            </p:cNvSpPr>
            <p:nvPr/>
          </p:nvSpPr>
          <p:spPr bwMode="auto">
            <a:xfrm>
              <a:off x="4672550" y="3087245"/>
              <a:ext cx="2206825" cy="3616065"/>
            </a:xfrm>
            <a:custGeom>
              <a:avLst/>
              <a:gdLst>
                <a:gd name="T0" fmla="*/ 1103413 w 21600"/>
                <a:gd name="T1" fmla="*/ 1808033 h 21600"/>
                <a:gd name="T2" fmla="*/ 1103413 w 21600"/>
                <a:gd name="T3" fmla="*/ 1808033 h 21600"/>
                <a:gd name="T4" fmla="*/ 1103413 w 21600"/>
                <a:gd name="T5" fmla="*/ 1808033 h 21600"/>
                <a:gd name="T6" fmla="*/ 1103413 w 21600"/>
                <a:gd name="T7" fmla="*/ 18080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0032"/>
                    <a:pt x="0" y="18464"/>
                    <a:pt x="0" y="16896"/>
                  </a:cubicBezTo>
                  <a:cubicBezTo>
                    <a:pt x="0" y="11737"/>
                    <a:pt x="0" y="6577"/>
                    <a:pt x="0" y="1418"/>
                  </a:cubicBezTo>
                  <a:cubicBezTo>
                    <a:pt x="0" y="1216"/>
                    <a:pt x="0" y="1063"/>
                    <a:pt x="14" y="934"/>
                  </a:cubicBezTo>
                  <a:cubicBezTo>
                    <a:pt x="28" y="805"/>
                    <a:pt x="57" y="699"/>
                    <a:pt x="113" y="590"/>
                  </a:cubicBezTo>
                  <a:cubicBezTo>
                    <a:pt x="185" y="471"/>
                    <a:pt x="297" y="364"/>
                    <a:pt x="441" y="276"/>
                  </a:cubicBezTo>
                  <a:cubicBezTo>
                    <a:pt x="585" y="188"/>
                    <a:pt x="760" y="120"/>
                    <a:pt x="955" y="76"/>
                  </a:cubicBezTo>
                  <a:cubicBezTo>
                    <a:pt x="1134" y="42"/>
                    <a:pt x="1308" y="24"/>
                    <a:pt x="1521" y="16"/>
                  </a:cubicBezTo>
                  <a:cubicBezTo>
                    <a:pt x="1734" y="7"/>
                    <a:pt x="1986" y="7"/>
                    <a:pt x="2323" y="7"/>
                  </a:cubicBezTo>
                  <a:lnTo>
                    <a:pt x="2312" y="7"/>
                  </a:lnTo>
                  <a:lnTo>
                    <a:pt x="21600" y="0"/>
                  </a:lnTo>
                </a:path>
              </a:pathLst>
            </a:custGeom>
            <a:noFill/>
            <a:ln w="127000" cap="flat" cmpd="sng">
              <a:solidFill>
                <a:srgbClr val="5DBE78"/>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zh-CN" altLang="en-US"/>
            </a:p>
          </p:txBody>
        </p:sp>
        <p:sp>
          <p:nvSpPr>
            <p:cNvPr id="5134" name="AutoShape 14"/>
            <p:cNvSpPr>
              <a:spLocks/>
            </p:cNvSpPr>
            <p:nvPr/>
          </p:nvSpPr>
          <p:spPr bwMode="auto">
            <a:xfrm>
              <a:off x="13620830" y="1436245"/>
              <a:ext cx="2206825" cy="5267065"/>
            </a:xfrm>
            <a:custGeom>
              <a:avLst/>
              <a:gdLst>
                <a:gd name="T0" fmla="*/ 1103413 w 21600"/>
                <a:gd name="T1" fmla="*/ 2633533 h 21600"/>
                <a:gd name="T2" fmla="*/ 1103413 w 21600"/>
                <a:gd name="T3" fmla="*/ 2633533 h 21600"/>
                <a:gd name="T4" fmla="*/ 1103413 w 21600"/>
                <a:gd name="T5" fmla="*/ 2633533 h 21600"/>
                <a:gd name="T6" fmla="*/ 1103413 w 21600"/>
                <a:gd name="T7" fmla="*/ 26335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0523"/>
                    <a:pt x="0" y="19447"/>
                    <a:pt x="0" y="18370"/>
                  </a:cubicBezTo>
                  <a:cubicBezTo>
                    <a:pt x="0" y="12571"/>
                    <a:pt x="0" y="6773"/>
                    <a:pt x="0" y="974"/>
                  </a:cubicBezTo>
                  <a:cubicBezTo>
                    <a:pt x="0" y="835"/>
                    <a:pt x="0" y="730"/>
                    <a:pt x="14" y="641"/>
                  </a:cubicBezTo>
                  <a:cubicBezTo>
                    <a:pt x="28" y="553"/>
                    <a:pt x="57" y="480"/>
                    <a:pt x="113" y="405"/>
                  </a:cubicBezTo>
                  <a:cubicBezTo>
                    <a:pt x="185" y="323"/>
                    <a:pt x="297" y="250"/>
                    <a:pt x="441" y="190"/>
                  </a:cubicBezTo>
                  <a:cubicBezTo>
                    <a:pt x="585" y="129"/>
                    <a:pt x="760" y="82"/>
                    <a:pt x="955" y="52"/>
                  </a:cubicBezTo>
                  <a:cubicBezTo>
                    <a:pt x="1134" y="29"/>
                    <a:pt x="1308" y="17"/>
                    <a:pt x="1521" y="11"/>
                  </a:cubicBezTo>
                  <a:cubicBezTo>
                    <a:pt x="1734" y="5"/>
                    <a:pt x="1986" y="5"/>
                    <a:pt x="2323" y="5"/>
                  </a:cubicBezTo>
                  <a:lnTo>
                    <a:pt x="2312" y="5"/>
                  </a:lnTo>
                  <a:lnTo>
                    <a:pt x="21600" y="0"/>
                  </a:lnTo>
                </a:path>
              </a:pathLst>
            </a:custGeom>
            <a:noFill/>
            <a:ln w="127000" cap="flat" cmpd="sng">
              <a:solidFill>
                <a:srgbClr val="26A6C3"/>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zh-CN" altLang="en-US"/>
            </a:p>
          </p:txBody>
        </p:sp>
        <p:sp>
          <p:nvSpPr>
            <p:cNvPr id="5137" name="Rectangle 17"/>
            <p:cNvSpPr>
              <a:spLocks/>
            </p:cNvSpPr>
            <p:nvPr/>
          </p:nvSpPr>
          <p:spPr bwMode="auto">
            <a:xfrm>
              <a:off x="1595437" y="3240129"/>
              <a:ext cx="2314574" cy="718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spAutoFit/>
            </a:bodyPr>
            <a:lstStyle/>
            <a:p>
              <a:pPr algn="ctr" eaLnBrk="1">
                <a:defRPr/>
              </a:pPr>
              <a:r>
                <a:rPr lang="x-none" altLang="x-none" sz="4000" b="1" dirty="0">
                  <a:solidFill>
                    <a:schemeClr val="tx1"/>
                  </a:solidFill>
                  <a:latin typeface="微软雅黑" panose="020B0503020204020204" pitchFamily="34" charset="-122"/>
                  <a:ea typeface="微软雅黑" panose="020B0503020204020204" pitchFamily="34" charset="-122"/>
                  <a:cs typeface="Arial" charset="0"/>
                  <a:sym typeface="Arial" charset="0"/>
                </a:rPr>
                <a:t>201</a:t>
              </a:r>
              <a:r>
                <a:rPr lang="en-US"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6</a:t>
              </a:r>
              <a:r>
                <a:rPr lang="en-US" altLang="zh-CN" sz="4000" dirty="0">
                  <a:solidFill>
                    <a:schemeClr val="tx1"/>
                  </a:solidFill>
                  <a:latin typeface="微软雅黑" panose="020B0503020204020204" pitchFamily="34" charset="-122"/>
                  <a:ea typeface="微软雅黑" panose="020B0503020204020204" pitchFamily="34" charset="-122"/>
                  <a:cs typeface="Arial" charset="0"/>
                  <a:sym typeface="Arial" charset="0"/>
                </a:rPr>
                <a:t>.03</a:t>
              </a:r>
              <a:endParaRPr lang="x-none" altLang="x-none" sz="4000" b="1" dirty="0">
                <a:solidFill>
                  <a:schemeClr val="tx1"/>
                </a:solidFill>
                <a:latin typeface="微软雅黑" panose="020B0503020204020204" pitchFamily="34" charset="-122"/>
                <a:ea typeface="微软雅黑" panose="020B0503020204020204" pitchFamily="34" charset="-122"/>
                <a:cs typeface="Arial" charset="0"/>
                <a:sym typeface="Arial" charset="0"/>
              </a:endParaRPr>
            </a:p>
          </p:txBody>
        </p:sp>
        <p:sp>
          <p:nvSpPr>
            <p:cNvPr id="5138" name="Rectangle 18"/>
            <p:cNvSpPr>
              <a:spLocks/>
            </p:cNvSpPr>
            <p:nvPr/>
          </p:nvSpPr>
          <p:spPr bwMode="auto">
            <a:xfrm>
              <a:off x="1867925" y="4420585"/>
              <a:ext cx="2708835" cy="656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spAutoFit/>
            </a:bodyPr>
            <a:lstStyle/>
            <a:p>
              <a:pPr algn="ctr" eaLnBrk="1">
                <a:defRPr/>
              </a:pPr>
              <a:r>
                <a:rPr lang="en-US" altLang="zh-CN" sz="3600" dirty="0">
                  <a:solidFill>
                    <a:schemeClr val="tx1"/>
                  </a:solidFill>
                  <a:latin typeface="微软雅黑" panose="020B0503020204020204" pitchFamily="34" charset="-122"/>
                  <a:ea typeface="微软雅黑" panose="020B0503020204020204" pitchFamily="34" charset="-122"/>
                  <a:cs typeface="Arial" charset="0"/>
                  <a:sym typeface="Arial" charset="0"/>
                </a:rPr>
                <a:t>Begin</a:t>
              </a:r>
            </a:p>
          </p:txBody>
        </p:sp>
        <p:sp>
          <p:nvSpPr>
            <p:cNvPr id="5139" name="Rectangle 19"/>
            <p:cNvSpPr>
              <a:spLocks/>
            </p:cNvSpPr>
            <p:nvPr/>
          </p:nvSpPr>
          <p:spPr bwMode="auto">
            <a:xfrm>
              <a:off x="4587873" y="2224271"/>
              <a:ext cx="2312987" cy="718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spAutoFit/>
            </a:bodyPr>
            <a:lstStyle/>
            <a:p>
              <a:pPr algn="ctr" eaLnBrk="1">
                <a:defRPr/>
              </a:pPr>
              <a:r>
                <a:rPr lang="x-none"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2016</a:t>
              </a:r>
              <a:r>
                <a:rPr lang="en-US"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.09</a:t>
              </a:r>
              <a:endParaRPr lang="x-none"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endParaRPr>
            </a:p>
          </p:txBody>
        </p:sp>
        <p:sp>
          <p:nvSpPr>
            <p:cNvPr id="5140" name="Rectangle 20"/>
            <p:cNvSpPr>
              <a:spLocks/>
            </p:cNvSpPr>
            <p:nvPr/>
          </p:nvSpPr>
          <p:spPr bwMode="auto">
            <a:xfrm>
              <a:off x="7578721" y="-61409"/>
              <a:ext cx="2312987" cy="718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spAutoFit/>
            </a:bodyPr>
            <a:lstStyle/>
            <a:p>
              <a:pPr algn="ctr" eaLnBrk="1">
                <a:defRPr/>
              </a:pPr>
              <a:r>
                <a:rPr lang="x-none"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2017</a:t>
              </a:r>
              <a:r>
                <a:rPr lang="en-US"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.09</a:t>
              </a:r>
              <a:endParaRPr lang="x-none"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endParaRPr>
            </a:p>
          </p:txBody>
        </p:sp>
        <p:sp>
          <p:nvSpPr>
            <p:cNvPr id="5141" name="Rectangle 21"/>
            <p:cNvSpPr>
              <a:spLocks/>
            </p:cNvSpPr>
            <p:nvPr/>
          </p:nvSpPr>
          <p:spPr bwMode="auto">
            <a:xfrm>
              <a:off x="10569569" y="2605217"/>
              <a:ext cx="2314574" cy="718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spAutoFit/>
            </a:bodyPr>
            <a:lstStyle/>
            <a:p>
              <a:pPr algn="ctr" eaLnBrk="1">
                <a:defRPr/>
              </a:pPr>
              <a:r>
                <a:rPr lang="x-none"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2018</a:t>
              </a:r>
              <a:r>
                <a:rPr lang="en-US"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.06</a:t>
              </a:r>
              <a:endParaRPr lang="x-none"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endParaRPr>
            </a:p>
          </p:txBody>
        </p:sp>
        <p:sp>
          <p:nvSpPr>
            <p:cNvPr id="5142" name="Rectangle 22"/>
            <p:cNvSpPr>
              <a:spLocks/>
            </p:cNvSpPr>
            <p:nvPr/>
          </p:nvSpPr>
          <p:spPr bwMode="auto">
            <a:xfrm>
              <a:off x="13535018" y="573502"/>
              <a:ext cx="2314574" cy="718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spAutoFit/>
            </a:bodyPr>
            <a:lstStyle/>
            <a:p>
              <a:pPr algn="ctr" eaLnBrk="1">
                <a:defRPr/>
              </a:pPr>
              <a:r>
                <a:rPr lang="x-none"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2019</a:t>
              </a:r>
              <a:r>
                <a:rPr lang="en-US"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.03</a:t>
              </a:r>
              <a:endParaRPr lang="x-none"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endParaRPr>
            </a:p>
          </p:txBody>
        </p:sp>
        <p:sp>
          <p:nvSpPr>
            <p:cNvPr id="5145" name="Rectangle 25"/>
            <p:cNvSpPr>
              <a:spLocks/>
            </p:cNvSpPr>
            <p:nvPr/>
          </p:nvSpPr>
          <p:spPr bwMode="auto">
            <a:xfrm>
              <a:off x="4966901" y="3559584"/>
              <a:ext cx="2306826" cy="656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spAutoFit/>
            </a:bodyPr>
            <a:lstStyle/>
            <a:p>
              <a:pPr algn="ctr" eaLnBrk="1">
                <a:defRPr/>
              </a:pPr>
              <a:r>
                <a:rPr lang="en-US" altLang="zh-CN" sz="3600" dirty="0">
                  <a:solidFill>
                    <a:schemeClr val="tx1"/>
                  </a:solidFill>
                  <a:latin typeface="微软雅黑" panose="020B0503020204020204" pitchFamily="34" charset="-122"/>
                  <a:ea typeface="微软雅黑" panose="020B0503020204020204" pitchFamily="34" charset="-122"/>
                  <a:cs typeface="Arial" charset="0"/>
                  <a:sym typeface="Arial" charset="0"/>
                </a:rPr>
                <a:t>Draft</a:t>
              </a:r>
              <a:endParaRPr lang="x-none" altLang="x-none" sz="2800" dirty="0">
                <a:solidFill>
                  <a:schemeClr val="tx1"/>
                </a:solidFill>
                <a:latin typeface="微软雅黑" panose="020B0503020204020204" pitchFamily="34" charset="-122"/>
                <a:ea typeface="微软雅黑" panose="020B0503020204020204" pitchFamily="34" charset="-122"/>
                <a:cs typeface="Arial" charset="0"/>
                <a:sym typeface="Arial" charset="0"/>
              </a:endParaRPr>
            </a:p>
          </p:txBody>
        </p:sp>
        <p:sp>
          <p:nvSpPr>
            <p:cNvPr id="5146" name="Rectangle 26"/>
            <p:cNvSpPr>
              <a:spLocks/>
            </p:cNvSpPr>
            <p:nvPr/>
          </p:nvSpPr>
          <p:spPr bwMode="auto">
            <a:xfrm>
              <a:off x="7812506" y="1226855"/>
              <a:ext cx="3966279" cy="656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spAutoFit/>
            </a:bodyPr>
            <a:lstStyle/>
            <a:p>
              <a:pPr algn="ctr" eaLnBrk="1">
                <a:defRPr/>
              </a:pPr>
              <a:r>
                <a:rPr lang="en-US" altLang="zh-CN" sz="3600" dirty="0">
                  <a:solidFill>
                    <a:schemeClr val="tx1"/>
                  </a:solidFill>
                  <a:latin typeface="微软雅黑" panose="020B0503020204020204" pitchFamily="34" charset="-122"/>
                  <a:ea typeface="微软雅黑" panose="020B0503020204020204" pitchFamily="34" charset="-122"/>
                  <a:cs typeface="Arial" charset="0"/>
                  <a:sym typeface="Arial" charset="0"/>
                </a:rPr>
                <a:t>Project approval</a:t>
              </a:r>
            </a:p>
          </p:txBody>
        </p:sp>
        <p:sp>
          <p:nvSpPr>
            <p:cNvPr id="5147" name="Rectangle 27"/>
            <p:cNvSpPr>
              <a:spLocks/>
            </p:cNvSpPr>
            <p:nvPr/>
          </p:nvSpPr>
          <p:spPr bwMode="auto">
            <a:xfrm>
              <a:off x="10416399" y="3688121"/>
              <a:ext cx="3221610" cy="1210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spAutoFit/>
            </a:bodyPr>
            <a:lstStyle/>
            <a:p>
              <a:pPr algn="ctr" eaLnBrk="1">
                <a:defRPr/>
              </a:pPr>
              <a:r>
                <a:rPr lang="en-US" altLang="zh-CN" sz="3600" dirty="0">
                  <a:solidFill>
                    <a:schemeClr val="tx1"/>
                  </a:solidFill>
                  <a:latin typeface="微软雅黑" panose="020B0503020204020204" pitchFamily="34" charset="-122"/>
                  <a:ea typeface="微软雅黑" panose="020B0503020204020204" pitchFamily="34" charset="-122"/>
                  <a:cs typeface="Arial" charset="0"/>
                  <a:sym typeface="Arial" charset="0"/>
                </a:rPr>
                <a:t>Solicit comment</a:t>
              </a:r>
            </a:p>
          </p:txBody>
        </p:sp>
        <p:sp>
          <p:nvSpPr>
            <p:cNvPr id="5148" name="Rectangle 28"/>
            <p:cNvSpPr>
              <a:spLocks/>
            </p:cNvSpPr>
            <p:nvPr/>
          </p:nvSpPr>
          <p:spPr bwMode="auto">
            <a:xfrm>
              <a:off x="13817995" y="1722626"/>
              <a:ext cx="4564629" cy="656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spAutoFit/>
            </a:bodyPr>
            <a:lstStyle/>
            <a:p>
              <a:pPr algn="ctr" eaLnBrk="1">
                <a:defRPr/>
              </a:pPr>
              <a:r>
                <a:rPr lang="en-US" altLang="zh-CN" sz="3600" dirty="0">
                  <a:solidFill>
                    <a:schemeClr val="tx1"/>
                  </a:solidFill>
                  <a:latin typeface="微软雅黑" panose="020B0503020204020204" pitchFamily="34" charset="-122"/>
                  <a:ea typeface="微软雅黑" panose="020B0503020204020204" pitchFamily="34" charset="-122"/>
                  <a:cs typeface="Arial" charset="0"/>
                  <a:sym typeface="Arial" charset="0"/>
                </a:rPr>
                <a:t>Submit for review</a:t>
              </a:r>
            </a:p>
          </p:txBody>
        </p:sp>
        <p:sp>
          <p:nvSpPr>
            <p:cNvPr id="5151" name="Oval 31"/>
            <p:cNvSpPr>
              <a:spLocks/>
            </p:cNvSpPr>
            <p:nvPr/>
          </p:nvSpPr>
          <p:spPr bwMode="auto">
            <a:xfrm>
              <a:off x="1595437" y="6845926"/>
              <a:ext cx="177800" cy="177775"/>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dirty="0">
                <a:solidFill>
                  <a:srgbClr val="FFFFFF"/>
                </a:solidFill>
                <a:latin typeface="Helvetica Light" charset="0"/>
                <a:sym typeface="Helvetica Light" charset="0"/>
              </a:endParaRPr>
            </a:p>
          </p:txBody>
        </p:sp>
        <p:sp>
          <p:nvSpPr>
            <p:cNvPr id="5152" name="Oval 32"/>
            <p:cNvSpPr>
              <a:spLocks/>
            </p:cNvSpPr>
            <p:nvPr/>
          </p:nvSpPr>
          <p:spPr bwMode="auto">
            <a:xfrm>
              <a:off x="4576761" y="6845926"/>
              <a:ext cx="177800" cy="177775"/>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53" name="Oval 33"/>
            <p:cNvSpPr>
              <a:spLocks/>
            </p:cNvSpPr>
            <p:nvPr/>
          </p:nvSpPr>
          <p:spPr bwMode="auto">
            <a:xfrm>
              <a:off x="7570784" y="6845926"/>
              <a:ext cx="177800" cy="177775"/>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54" name="Oval 34"/>
            <p:cNvSpPr>
              <a:spLocks/>
            </p:cNvSpPr>
            <p:nvPr/>
          </p:nvSpPr>
          <p:spPr bwMode="auto">
            <a:xfrm>
              <a:off x="10542582" y="6845926"/>
              <a:ext cx="177800" cy="177775"/>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55" name="Oval 35"/>
            <p:cNvSpPr>
              <a:spLocks/>
            </p:cNvSpPr>
            <p:nvPr/>
          </p:nvSpPr>
          <p:spPr bwMode="auto">
            <a:xfrm>
              <a:off x="13523906" y="6845926"/>
              <a:ext cx="177800" cy="177775"/>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56" name="Oval 36"/>
            <p:cNvSpPr>
              <a:spLocks/>
            </p:cNvSpPr>
            <p:nvPr/>
          </p:nvSpPr>
          <p:spPr bwMode="auto">
            <a:xfrm>
              <a:off x="16503641" y="6845926"/>
              <a:ext cx="177800" cy="177775"/>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sp>
          <p:nvSpPr>
            <p:cNvPr id="5157" name="Oval 37"/>
            <p:cNvSpPr>
              <a:spLocks/>
            </p:cNvSpPr>
            <p:nvPr/>
          </p:nvSpPr>
          <p:spPr bwMode="auto">
            <a:xfrm>
              <a:off x="19494489" y="6845926"/>
              <a:ext cx="177800" cy="177775"/>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zh-CN" altLang="zh-CN" sz="3200">
                <a:solidFill>
                  <a:srgbClr val="FFFFFF"/>
                </a:solidFill>
                <a:latin typeface="Helvetica Light" charset="0"/>
                <a:sym typeface="Helvetica Light" charset="0"/>
              </a:endParaRPr>
            </a:p>
          </p:txBody>
        </p:sp>
      </p:grpSp>
      <p:sp>
        <p:nvSpPr>
          <p:cNvPr id="40" name="Линия"/>
          <p:cNvSpPr>
            <a:spLocks noChangeShapeType="1"/>
          </p:cNvSpPr>
          <p:nvPr/>
        </p:nvSpPr>
        <p:spPr bwMode="auto">
          <a:xfrm flipV="1">
            <a:off x="4631160" y="1085520"/>
            <a:ext cx="18722080"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34" name="Text Box 27">
            <a:extLst>
              <a:ext uri="{FF2B5EF4-FFF2-40B4-BE49-F238E27FC236}">
                <a16:creationId xmlns:a16="http://schemas.microsoft.com/office/drawing/2014/main" id="{61268D9F-36FC-49CD-9E8E-BC3ED1B02A4C}"/>
              </a:ext>
            </a:extLst>
          </p:cNvPr>
          <p:cNvSpPr txBox="1">
            <a:spLocks/>
          </p:cNvSpPr>
          <p:nvPr/>
        </p:nvSpPr>
        <p:spPr bwMode="auto">
          <a:xfrm>
            <a:off x="1365024" y="323006"/>
            <a:ext cx="8393580"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zh-CN" sz="5000" dirty="0">
                <a:solidFill>
                  <a:schemeClr val="tx1"/>
                </a:solidFill>
                <a:latin typeface="微软雅黑" panose="020B0503020204020204" pitchFamily="34" charset="-122"/>
                <a:ea typeface="微软雅黑" panose="020B0503020204020204" pitchFamily="34" charset="-122"/>
                <a:sym typeface="Impact" panose="020B0806030902050204" pitchFamily="34" charset="0"/>
              </a:rPr>
              <a:t>DEVELOPMENT  PROCESS</a:t>
            </a:r>
            <a:endParaRPr lang="ru-RU" altLang="ru-RU" sz="4000" dirty="0">
              <a:solidFill>
                <a:schemeClr val="tx1"/>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38" name="灯片编号占位符 7">
            <a:extLst>
              <a:ext uri="{FF2B5EF4-FFF2-40B4-BE49-F238E27FC236}">
                <a16:creationId xmlns:a16="http://schemas.microsoft.com/office/drawing/2014/main" id="{E7353344-CEDF-494A-89D6-DF76BF7F7209}"/>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sz="3000" b="1">
                <a:solidFill>
                  <a:srgbClr val="0070C0"/>
                </a:solidFill>
                <a:latin typeface="Open Sans" pitchFamily="34" charset="0"/>
              </a:rPr>
              <a:pPr/>
              <a:t>6</a:t>
            </a:fld>
            <a:endParaRPr lang="zh-CN" altLang="zh-CN" sz="3000" b="1" dirty="0">
              <a:solidFill>
                <a:srgbClr val="0070C0"/>
              </a:solidFill>
              <a:latin typeface="Open Sans" pitchFamily="34" charset="0"/>
            </a:endParaRPr>
          </a:p>
        </p:txBody>
      </p:sp>
      <p:sp>
        <p:nvSpPr>
          <p:cNvPr id="35" name="AutoShape 10">
            <a:extLst>
              <a:ext uri="{FF2B5EF4-FFF2-40B4-BE49-F238E27FC236}">
                <a16:creationId xmlns:a16="http://schemas.microsoft.com/office/drawing/2014/main" id="{A69A7F09-A319-4FDC-94E6-56B0D04B7813}"/>
              </a:ext>
            </a:extLst>
          </p:cNvPr>
          <p:cNvSpPr>
            <a:spLocks/>
          </p:cNvSpPr>
          <p:nvPr/>
        </p:nvSpPr>
        <p:spPr bwMode="auto">
          <a:xfrm>
            <a:off x="17893175" y="7397257"/>
            <a:ext cx="2206826" cy="2600428"/>
          </a:xfrm>
          <a:custGeom>
            <a:avLst/>
            <a:gdLst>
              <a:gd name="T0" fmla="*/ 1103413 w 21600"/>
              <a:gd name="T1" fmla="*/ 1300032 h 21600"/>
              <a:gd name="T2" fmla="*/ 1103413 w 21600"/>
              <a:gd name="T3" fmla="*/ 1300032 h 21600"/>
              <a:gd name="T4" fmla="*/ 1103413 w 21600"/>
              <a:gd name="T5" fmla="*/ 1300032 h 21600"/>
              <a:gd name="T6" fmla="*/ 1103413 w 21600"/>
              <a:gd name="T7" fmla="*/ 13000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19419"/>
                  <a:pt x="0" y="17238"/>
                  <a:pt x="0" y="15057"/>
                </a:cubicBezTo>
                <a:cubicBezTo>
                  <a:pt x="0" y="10696"/>
                  <a:pt x="0" y="6334"/>
                  <a:pt x="0" y="1972"/>
                </a:cubicBezTo>
                <a:cubicBezTo>
                  <a:pt x="0" y="1691"/>
                  <a:pt x="0" y="1479"/>
                  <a:pt x="14" y="1299"/>
                </a:cubicBezTo>
                <a:cubicBezTo>
                  <a:pt x="28" y="1120"/>
                  <a:pt x="57" y="972"/>
                  <a:pt x="113" y="820"/>
                </a:cubicBezTo>
                <a:cubicBezTo>
                  <a:pt x="185" y="654"/>
                  <a:pt x="297" y="506"/>
                  <a:pt x="441" y="384"/>
                </a:cubicBezTo>
                <a:cubicBezTo>
                  <a:pt x="585" y="262"/>
                  <a:pt x="760" y="166"/>
                  <a:pt x="955" y="106"/>
                </a:cubicBezTo>
                <a:cubicBezTo>
                  <a:pt x="1134" y="58"/>
                  <a:pt x="1308" y="34"/>
                  <a:pt x="1521" y="22"/>
                </a:cubicBezTo>
                <a:cubicBezTo>
                  <a:pt x="1734" y="10"/>
                  <a:pt x="1986" y="10"/>
                  <a:pt x="2323" y="10"/>
                </a:cubicBezTo>
                <a:lnTo>
                  <a:pt x="2312" y="10"/>
                </a:lnTo>
                <a:lnTo>
                  <a:pt x="21600" y="0"/>
                </a:lnTo>
              </a:path>
            </a:pathLst>
          </a:custGeom>
          <a:noFill/>
          <a:ln w="127000" cap="flat" cmpd="sng">
            <a:solidFill>
              <a:schemeClr val="accent1"/>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zh-CN" altLang="en-US"/>
          </a:p>
        </p:txBody>
      </p:sp>
      <p:sp>
        <p:nvSpPr>
          <p:cNvPr id="36" name="Rectangle 17">
            <a:extLst>
              <a:ext uri="{FF2B5EF4-FFF2-40B4-BE49-F238E27FC236}">
                <a16:creationId xmlns:a16="http://schemas.microsoft.com/office/drawing/2014/main" id="{F71BC5F2-F510-4F2C-B5CB-7BCE5799E382}"/>
              </a:ext>
            </a:extLst>
          </p:cNvPr>
          <p:cNvSpPr>
            <a:spLocks/>
          </p:cNvSpPr>
          <p:nvPr/>
        </p:nvSpPr>
        <p:spPr bwMode="auto">
          <a:xfrm>
            <a:off x="17807289" y="6534019"/>
            <a:ext cx="2314575" cy="71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spAutoFit/>
          </a:bodyPr>
          <a:lstStyle/>
          <a:p>
            <a:pPr algn="ctr" eaLnBrk="1">
              <a:defRPr/>
            </a:pPr>
            <a:r>
              <a:rPr lang="x-none" altLang="x-none" sz="4000" b="1" dirty="0">
                <a:solidFill>
                  <a:schemeClr val="tx1"/>
                </a:solidFill>
                <a:latin typeface="微软雅黑" panose="020B0503020204020204" pitchFamily="34" charset="-122"/>
                <a:ea typeface="微软雅黑" panose="020B0503020204020204" pitchFamily="34" charset="-122"/>
                <a:cs typeface="Arial" charset="0"/>
                <a:sym typeface="Arial" charset="0"/>
              </a:rPr>
              <a:t>201</a:t>
            </a:r>
            <a:r>
              <a:rPr lang="en-US" altLang="x-none" sz="4000" dirty="0">
                <a:solidFill>
                  <a:schemeClr val="tx1"/>
                </a:solidFill>
                <a:latin typeface="微软雅黑" panose="020B0503020204020204" pitchFamily="34" charset="-122"/>
                <a:ea typeface="微软雅黑" panose="020B0503020204020204" pitchFamily="34" charset="-122"/>
                <a:cs typeface="Arial" charset="0"/>
                <a:sym typeface="Arial" charset="0"/>
              </a:rPr>
              <a:t>9</a:t>
            </a:r>
            <a:r>
              <a:rPr lang="en-US" altLang="zh-CN" sz="4000" dirty="0">
                <a:solidFill>
                  <a:schemeClr val="tx1"/>
                </a:solidFill>
                <a:latin typeface="微软雅黑" panose="020B0503020204020204" pitchFamily="34" charset="-122"/>
                <a:ea typeface="微软雅黑" panose="020B0503020204020204" pitchFamily="34" charset="-122"/>
                <a:cs typeface="Arial" charset="0"/>
                <a:sym typeface="Arial" charset="0"/>
              </a:rPr>
              <a:t>.06</a:t>
            </a:r>
            <a:endParaRPr lang="x-none" altLang="x-none" sz="4000" b="1" dirty="0">
              <a:solidFill>
                <a:schemeClr val="tx1"/>
              </a:solidFill>
              <a:latin typeface="微软雅黑" panose="020B0503020204020204" pitchFamily="34" charset="-122"/>
              <a:ea typeface="微软雅黑" panose="020B0503020204020204" pitchFamily="34" charset="-122"/>
              <a:cs typeface="Arial" charset="0"/>
              <a:sym typeface="Arial" charset="0"/>
            </a:endParaRPr>
          </a:p>
        </p:txBody>
      </p:sp>
      <p:sp>
        <p:nvSpPr>
          <p:cNvPr id="37" name="Rectangle 18">
            <a:extLst>
              <a:ext uri="{FF2B5EF4-FFF2-40B4-BE49-F238E27FC236}">
                <a16:creationId xmlns:a16="http://schemas.microsoft.com/office/drawing/2014/main" id="{3D99DCF5-4EC5-4696-A055-340270811B66}"/>
              </a:ext>
            </a:extLst>
          </p:cNvPr>
          <p:cNvSpPr>
            <a:spLocks/>
          </p:cNvSpPr>
          <p:nvPr/>
        </p:nvSpPr>
        <p:spPr bwMode="auto">
          <a:xfrm>
            <a:off x="18079777" y="7714640"/>
            <a:ext cx="5319695" cy="656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spAutoFit/>
          </a:bodyPr>
          <a:lstStyle/>
          <a:p>
            <a:pPr algn="ctr" eaLnBrk="1">
              <a:defRPr/>
            </a:pPr>
            <a:r>
              <a:rPr lang="en-US" altLang="zh-CN" sz="3600" dirty="0">
                <a:solidFill>
                  <a:schemeClr val="tx1"/>
                </a:solidFill>
                <a:latin typeface="微软雅黑" panose="020B0503020204020204" pitchFamily="34" charset="-122"/>
                <a:ea typeface="微软雅黑" panose="020B0503020204020204" pitchFamily="34" charset="-122"/>
                <a:cs typeface="Arial" charset="0"/>
                <a:sym typeface="Arial" charset="0"/>
              </a:rPr>
              <a:t>Submit for approval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矩形 143"/>
          <p:cNvSpPr/>
          <p:nvPr/>
        </p:nvSpPr>
        <p:spPr bwMode="auto">
          <a:xfrm>
            <a:off x="19600543" y="2982383"/>
            <a:ext cx="3823607" cy="9145016"/>
          </a:xfrm>
          <a:prstGeom prst="rect">
            <a:avLst/>
          </a:prstGeom>
          <a:solidFill>
            <a:schemeClr val="bg1"/>
          </a:solidFill>
          <a:ln w="76200" cap="flat" cmpd="sng" algn="ctr">
            <a:solidFill>
              <a:srgbClr val="20409A"/>
            </a:solidFill>
            <a:prstDash val="sysDash"/>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3" name="矩形 2"/>
          <p:cNvSpPr/>
          <p:nvPr/>
        </p:nvSpPr>
        <p:spPr bwMode="auto">
          <a:xfrm>
            <a:off x="660158" y="2897560"/>
            <a:ext cx="3823607" cy="9145016"/>
          </a:xfrm>
          <a:prstGeom prst="rect">
            <a:avLst/>
          </a:prstGeom>
          <a:solidFill>
            <a:schemeClr val="bg1"/>
          </a:solidFill>
          <a:ln w="76200" cap="flat" cmpd="sng" algn="ctr">
            <a:solidFill>
              <a:srgbClr val="0070C0"/>
            </a:solidFill>
            <a:prstDash val="sysDash"/>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dirty="0">
              <a:ln>
                <a:noFill/>
              </a:ln>
              <a:solidFill>
                <a:srgbClr val="000000"/>
              </a:solidFill>
              <a:effectLst/>
              <a:latin typeface="Helvetica Neue" charset="0"/>
              <a:ea typeface="Helvetica Neue" charset="0"/>
              <a:cs typeface="Helvetica Neue" charset="0"/>
              <a:sym typeface="Helvetica Neue" charset="0"/>
            </a:endParaRPr>
          </a:p>
        </p:txBody>
      </p:sp>
      <p:sp>
        <p:nvSpPr>
          <p:cNvPr id="64" name="矩形 63"/>
          <p:cNvSpPr/>
          <p:nvPr/>
        </p:nvSpPr>
        <p:spPr>
          <a:xfrm>
            <a:off x="6143328" y="6872115"/>
            <a:ext cx="8210505" cy="1238251"/>
          </a:xfrm>
          <a:prstGeom prst="rect">
            <a:avLst/>
          </a:prstGeom>
          <a:solidFill>
            <a:srgbClr val="FFC000"/>
          </a:solidFill>
          <a:ln>
            <a:solidFill>
              <a:srgbClr val="EFBA45"/>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5400" dirty="0">
                <a:solidFill>
                  <a:schemeClr val="tx1"/>
                </a:solidFill>
                <a:latin typeface="微软雅黑" panose="020B0503020204020204" pitchFamily="34" charset="-122"/>
                <a:ea typeface="微软雅黑" panose="020B0503020204020204" pitchFamily="34" charset="-122"/>
              </a:rPr>
              <a:t>EDR</a:t>
            </a:r>
            <a:endParaRPr lang="zh-CN" altLang="en-US" sz="5400" dirty="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5446818" y="4776069"/>
            <a:ext cx="2301424" cy="148758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Trigger</a:t>
            </a:r>
          </a:p>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Threshold</a:t>
            </a:r>
          </a:p>
        </p:txBody>
      </p:sp>
      <p:sp>
        <p:nvSpPr>
          <p:cNvPr id="66" name="矩形 65"/>
          <p:cNvSpPr/>
          <p:nvPr/>
        </p:nvSpPr>
        <p:spPr>
          <a:xfrm>
            <a:off x="7877233" y="4778939"/>
            <a:ext cx="2464784" cy="148758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Locking</a:t>
            </a:r>
          </a:p>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Condition</a:t>
            </a:r>
          </a:p>
        </p:txBody>
      </p:sp>
      <p:sp>
        <p:nvSpPr>
          <p:cNvPr id="67" name="矩形 66"/>
          <p:cNvSpPr/>
          <p:nvPr/>
        </p:nvSpPr>
        <p:spPr>
          <a:xfrm>
            <a:off x="10515168" y="4778939"/>
            <a:ext cx="2418864" cy="148758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Beginning of Event</a:t>
            </a:r>
          </a:p>
        </p:txBody>
      </p:sp>
      <p:sp>
        <p:nvSpPr>
          <p:cNvPr id="68" name="矩形 67"/>
          <p:cNvSpPr/>
          <p:nvPr/>
        </p:nvSpPr>
        <p:spPr>
          <a:xfrm>
            <a:off x="13034565" y="4778939"/>
            <a:ext cx="2171893" cy="148758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End Of Event</a:t>
            </a:r>
          </a:p>
        </p:txBody>
      </p:sp>
      <p:sp>
        <p:nvSpPr>
          <p:cNvPr id="69" name="矩形 68"/>
          <p:cNvSpPr/>
          <p:nvPr/>
        </p:nvSpPr>
        <p:spPr>
          <a:xfrm>
            <a:off x="5701964" y="8871164"/>
            <a:ext cx="2070435" cy="150301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Data Record</a:t>
            </a:r>
          </a:p>
        </p:txBody>
      </p:sp>
      <p:sp>
        <p:nvSpPr>
          <p:cNvPr id="70" name="矩形 69"/>
          <p:cNvSpPr/>
          <p:nvPr/>
        </p:nvSpPr>
        <p:spPr>
          <a:xfrm>
            <a:off x="7872342" y="8878367"/>
            <a:ext cx="2619612" cy="150301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2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Storage Coverage Mechanism</a:t>
            </a:r>
          </a:p>
        </p:txBody>
      </p:sp>
      <p:sp>
        <p:nvSpPr>
          <p:cNvPr id="71" name="矩形 70"/>
          <p:cNvSpPr/>
          <p:nvPr/>
        </p:nvSpPr>
        <p:spPr>
          <a:xfrm>
            <a:off x="10621998" y="8871164"/>
            <a:ext cx="2282523" cy="153733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Power-off Storage</a:t>
            </a:r>
          </a:p>
        </p:txBody>
      </p:sp>
      <p:sp>
        <p:nvSpPr>
          <p:cNvPr id="72" name="矩形 71"/>
          <p:cNvSpPr/>
          <p:nvPr/>
        </p:nvSpPr>
        <p:spPr>
          <a:xfrm>
            <a:off x="13034565" y="8838326"/>
            <a:ext cx="2171893" cy="154305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Electronic</a:t>
            </a:r>
          </a:p>
          <a:p>
            <a:pPr algn="ctr"/>
            <a:r>
              <a:rPr lang="en-US" altLang="zh-CN" sz="28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Protection</a:t>
            </a:r>
            <a:endParaRPr lang="zh-CN" altLang="en-US" sz="2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72"/>
          <p:cNvSpPr/>
          <p:nvPr/>
        </p:nvSpPr>
        <p:spPr>
          <a:xfrm>
            <a:off x="15238638" y="6872114"/>
            <a:ext cx="3525195" cy="1238251"/>
          </a:xfrm>
          <a:prstGeom prst="rect">
            <a:avLst/>
          </a:prstGeom>
          <a:solidFill>
            <a:schemeClr val="accent1">
              <a:lumMod val="50000"/>
            </a:schemeClr>
          </a:solidFill>
          <a:ln>
            <a:solidFill>
              <a:srgbClr val="EFBA45"/>
            </a:solidFill>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600" dirty="0">
                <a:solidFill>
                  <a:schemeClr val="bg1"/>
                </a:solidFill>
                <a:latin typeface="微软雅黑" panose="020B0503020204020204" pitchFamily="34" charset="-122"/>
                <a:ea typeface="微软雅黑" panose="020B0503020204020204" pitchFamily="34" charset="-122"/>
              </a:rPr>
              <a:t>Data Retrieval</a:t>
            </a:r>
          </a:p>
        </p:txBody>
      </p:sp>
      <p:sp>
        <p:nvSpPr>
          <p:cNvPr id="74" name="矩形 73"/>
          <p:cNvSpPr/>
          <p:nvPr/>
        </p:nvSpPr>
        <p:spPr>
          <a:xfrm>
            <a:off x="19896856" y="3820482"/>
            <a:ext cx="3240360" cy="1238251"/>
          </a:xfrm>
          <a:prstGeom prst="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200" b="0" dirty="0">
                <a:solidFill>
                  <a:schemeClr val="tx1"/>
                </a:solidFill>
                <a:latin typeface="微软雅黑" panose="020B0503020204020204" pitchFamily="34" charset="-122"/>
                <a:ea typeface="微软雅黑" panose="020B0503020204020204" pitchFamily="34" charset="-122"/>
              </a:rPr>
              <a:t>Consistency check</a:t>
            </a:r>
          </a:p>
        </p:txBody>
      </p:sp>
      <p:sp>
        <p:nvSpPr>
          <p:cNvPr id="75" name="矩形 74"/>
          <p:cNvSpPr/>
          <p:nvPr/>
        </p:nvSpPr>
        <p:spPr>
          <a:xfrm>
            <a:off x="19896856" y="5345832"/>
            <a:ext cx="3240360" cy="1238251"/>
          </a:xfrm>
          <a:prstGeom prst="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200" b="0" dirty="0">
                <a:solidFill>
                  <a:schemeClr val="tx1"/>
                </a:solidFill>
                <a:latin typeface="微软雅黑" panose="020B0503020204020204" pitchFamily="34" charset="-122"/>
                <a:ea typeface="微软雅黑" panose="020B0503020204020204" pitchFamily="34" charset="-122"/>
              </a:rPr>
              <a:t>Public Needs</a:t>
            </a:r>
          </a:p>
        </p:txBody>
      </p:sp>
      <p:sp>
        <p:nvSpPr>
          <p:cNvPr id="76" name="矩形 75"/>
          <p:cNvSpPr/>
          <p:nvPr/>
        </p:nvSpPr>
        <p:spPr>
          <a:xfrm>
            <a:off x="19922195" y="6910781"/>
            <a:ext cx="3240360" cy="1232172"/>
          </a:xfrm>
          <a:prstGeom prst="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200" b="0" dirty="0">
                <a:solidFill>
                  <a:schemeClr val="tx1"/>
                </a:solidFill>
                <a:latin typeface="微软雅黑" panose="020B0503020204020204" pitchFamily="34" charset="-122"/>
                <a:ea typeface="微软雅黑" panose="020B0503020204020204" pitchFamily="34" charset="-122"/>
              </a:rPr>
              <a:t>Accident Analysis</a:t>
            </a:r>
          </a:p>
        </p:txBody>
      </p:sp>
      <p:sp>
        <p:nvSpPr>
          <p:cNvPr id="77" name="矩形 76"/>
          <p:cNvSpPr/>
          <p:nvPr/>
        </p:nvSpPr>
        <p:spPr>
          <a:xfrm>
            <a:off x="19922195" y="8490639"/>
            <a:ext cx="3240360" cy="1288225"/>
          </a:xfrm>
          <a:prstGeom prst="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200" b="0" dirty="0">
                <a:solidFill>
                  <a:schemeClr val="tx1"/>
                </a:solidFill>
                <a:latin typeface="微软雅黑" panose="020B0503020204020204" pitchFamily="34" charset="-122"/>
                <a:ea typeface="微软雅黑" panose="020B0503020204020204" pitchFamily="34" charset="-122"/>
              </a:rPr>
              <a:t>Defects Recall</a:t>
            </a:r>
          </a:p>
        </p:txBody>
      </p:sp>
      <p:sp>
        <p:nvSpPr>
          <p:cNvPr id="138" name="矩形 137"/>
          <p:cNvSpPr/>
          <p:nvPr/>
        </p:nvSpPr>
        <p:spPr>
          <a:xfrm>
            <a:off x="19922195" y="10114587"/>
            <a:ext cx="3240360" cy="1288225"/>
          </a:xfrm>
          <a:prstGeom prst="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200" b="0" dirty="0">
                <a:solidFill>
                  <a:schemeClr val="tx1"/>
                </a:solidFill>
                <a:latin typeface="微软雅黑" panose="020B0503020204020204" pitchFamily="34" charset="-122"/>
                <a:ea typeface="微软雅黑" panose="020B0503020204020204" pitchFamily="34" charset="-122"/>
              </a:rPr>
              <a:t>Insurance Claims</a:t>
            </a:r>
          </a:p>
        </p:txBody>
      </p:sp>
      <p:sp>
        <p:nvSpPr>
          <p:cNvPr id="139" name="矩形 138"/>
          <p:cNvSpPr/>
          <p:nvPr/>
        </p:nvSpPr>
        <p:spPr>
          <a:xfrm>
            <a:off x="958752" y="3826606"/>
            <a:ext cx="3240360" cy="1238251"/>
          </a:xfrm>
          <a:prstGeom prst="rect">
            <a:avLst/>
          </a:prstGeom>
          <a:noFill/>
          <a:ln>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600" b="0" dirty="0">
                <a:solidFill>
                  <a:schemeClr val="tx1"/>
                </a:solidFill>
                <a:latin typeface="微软雅黑" panose="020B0503020204020204" pitchFamily="34" charset="-122"/>
                <a:ea typeface="微软雅黑" panose="020B0503020204020204" pitchFamily="34" charset="-122"/>
              </a:rPr>
              <a:t>Acceleration</a:t>
            </a:r>
          </a:p>
        </p:txBody>
      </p:sp>
      <p:sp>
        <p:nvSpPr>
          <p:cNvPr id="140" name="矩形 139"/>
          <p:cNvSpPr/>
          <p:nvPr/>
        </p:nvSpPr>
        <p:spPr>
          <a:xfrm>
            <a:off x="958752" y="5345832"/>
            <a:ext cx="3240360" cy="1238251"/>
          </a:xfrm>
          <a:prstGeom prst="rect">
            <a:avLst/>
          </a:prstGeom>
          <a:noFill/>
          <a:ln>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600" b="0" dirty="0">
                <a:solidFill>
                  <a:schemeClr val="tx1"/>
                </a:solidFill>
                <a:latin typeface="微软雅黑" panose="020B0503020204020204" pitchFamily="34" charset="-122"/>
                <a:ea typeface="微软雅黑" panose="020B0503020204020204" pitchFamily="34" charset="-122"/>
              </a:rPr>
              <a:t>Delta-V</a:t>
            </a:r>
            <a:endParaRPr lang="zh-CN" altLang="en-US" sz="3600" b="0" dirty="0">
              <a:solidFill>
                <a:schemeClr val="tx1"/>
              </a:solidFill>
              <a:latin typeface="微软雅黑" panose="020B0503020204020204" pitchFamily="34" charset="-122"/>
              <a:ea typeface="微软雅黑" panose="020B0503020204020204" pitchFamily="34" charset="-122"/>
            </a:endParaRPr>
          </a:p>
        </p:txBody>
      </p:sp>
      <p:sp>
        <p:nvSpPr>
          <p:cNvPr id="141" name="矩形 140"/>
          <p:cNvSpPr/>
          <p:nvPr/>
        </p:nvSpPr>
        <p:spPr>
          <a:xfrm>
            <a:off x="958752" y="6942457"/>
            <a:ext cx="3240360" cy="1288225"/>
          </a:xfrm>
          <a:prstGeom prst="rect">
            <a:avLst/>
          </a:prstGeom>
          <a:noFill/>
          <a:ln>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200" b="0" dirty="0">
                <a:solidFill>
                  <a:schemeClr val="tx1"/>
                </a:solidFill>
                <a:latin typeface="微软雅黑" panose="020B0503020204020204" pitchFamily="34" charset="-122"/>
                <a:ea typeface="微软雅黑" panose="020B0503020204020204" pitchFamily="34" charset="-122"/>
              </a:rPr>
              <a:t>Braking Status</a:t>
            </a:r>
          </a:p>
        </p:txBody>
      </p:sp>
      <p:sp>
        <p:nvSpPr>
          <p:cNvPr id="142" name="矩形 141"/>
          <p:cNvSpPr/>
          <p:nvPr/>
        </p:nvSpPr>
        <p:spPr>
          <a:xfrm>
            <a:off x="958752" y="8490639"/>
            <a:ext cx="3240360" cy="1288225"/>
          </a:xfrm>
          <a:prstGeom prst="rect">
            <a:avLst/>
          </a:prstGeom>
          <a:noFill/>
          <a:ln>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600" b="0" dirty="0">
                <a:solidFill>
                  <a:schemeClr val="tx1"/>
                </a:solidFill>
                <a:latin typeface="微软雅黑" panose="020B0503020204020204" pitchFamily="34" charset="-122"/>
                <a:ea typeface="微软雅黑" panose="020B0503020204020204" pitchFamily="34" charset="-122"/>
              </a:rPr>
              <a:t>……</a:t>
            </a:r>
            <a:endParaRPr lang="zh-CN" altLang="en-US" sz="3600" b="0" dirty="0">
              <a:solidFill>
                <a:schemeClr val="tx1"/>
              </a:solidFill>
              <a:latin typeface="微软雅黑" panose="020B0503020204020204" pitchFamily="34" charset="-122"/>
              <a:ea typeface="微软雅黑" panose="020B0503020204020204" pitchFamily="34" charset="-122"/>
            </a:endParaRPr>
          </a:p>
        </p:txBody>
      </p:sp>
      <p:sp>
        <p:nvSpPr>
          <p:cNvPr id="143" name="矩形 142"/>
          <p:cNvSpPr/>
          <p:nvPr/>
        </p:nvSpPr>
        <p:spPr>
          <a:xfrm>
            <a:off x="958752" y="10105561"/>
            <a:ext cx="3240360" cy="1288225"/>
          </a:xfrm>
          <a:prstGeom prst="rect">
            <a:avLst/>
          </a:prstGeom>
          <a:noFill/>
          <a:ln>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55669" tIns="27834" rIns="55669" bIns="27834" rtlCol="0" anchor="ctr"/>
          <a:lstStyle/>
          <a:p>
            <a:pPr algn="ctr"/>
            <a:r>
              <a:rPr lang="en-US" altLang="zh-CN" sz="3600" b="0" dirty="0">
                <a:solidFill>
                  <a:schemeClr val="tx1"/>
                </a:solidFill>
                <a:latin typeface="微软雅黑" panose="020B0503020204020204" pitchFamily="34" charset="-122"/>
                <a:ea typeface="微软雅黑" panose="020B0503020204020204" pitchFamily="34" charset="-122"/>
              </a:rPr>
              <a:t>Airbag Status</a:t>
            </a:r>
          </a:p>
        </p:txBody>
      </p:sp>
      <p:sp>
        <p:nvSpPr>
          <p:cNvPr id="5" name="右箭头 4"/>
          <p:cNvSpPr/>
          <p:nvPr/>
        </p:nvSpPr>
        <p:spPr bwMode="auto">
          <a:xfrm>
            <a:off x="14309879" y="7261678"/>
            <a:ext cx="981990" cy="394651"/>
          </a:xfrm>
          <a:prstGeom prst="rightArrow">
            <a:avLst/>
          </a:prstGeom>
          <a:solidFill>
            <a:schemeClr val="bg2">
              <a:lumMod val="50000"/>
            </a:schemeClr>
          </a:solidFill>
          <a:ln w="25400" cap="flat" cmpd="sng" algn="ctr">
            <a:solidFill>
              <a:srgbClr val="F7F5F7"/>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dirty="0">
              <a:ln>
                <a:noFill/>
              </a:ln>
              <a:solidFill>
                <a:srgbClr val="000000"/>
              </a:solidFill>
              <a:effectLst/>
              <a:latin typeface="Helvetica Neue" charset="0"/>
              <a:ea typeface="Helvetica Neue" charset="0"/>
              <a:cs typeface="Helvetica Neue" charset="0"/>
              <a:sym typeface="Helvetica Neue" charset="0"/>
            </a:endParaRPr>
          </a:p>
        </p:txBody>
      </p:sp>
      <p:sp>
        <p:nvSpPr>
          <p:cNvPr id="145" name="右箭头 144"/>
          <p:cNvSpPr/>
          <p:nvPr/>
        </p:nvSpPr>
        <p:spPr bwMode="auto">
          <a:xfrm>
            <a:off x="4750043" y="7279313"/>
            <a:ext cx="1103450" cy="346061"/>
          </a:xfrm>
          <a:prstGeom prst="rightArrow">
            <a:avLst/>
          </a:prstGeom>
          <a:solidFill>
            <a:schemeClr val="bg2">
              <a:lumMod val="75000"/>
            </a:schemeClr>
          </a:solidFill>
          <a:ln w="25400" cap="flat" cmpd="sng" algn="ctr">
            <a:solidFill>
              <a:srgbClr val="F7F5F7"/>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146" name="右箭头 145"/>
          <p:cNvSpPr/>
          <p:nvPr/>
        </p:nvSpPr>
        <p:spPr bwMode="auto">
          <a:xfrm>
            <a:off x="18738318" y="7251201"/>
            <a:ext cx="862225" cy="480078"/>
          </a:xfrm>
          <a:prstGeom prst="rightArrow">
            <a:avLst/>
          </a:prstGeom>
          <a:solidFill>
            <a:schemeClr val="bg2">
              <a:lumMod val="25000"/>
            </a:schemeClr>
          </a:solidFill>
          <a:ln w="25400" cap="flat" cmpd="sng" algn="ctr">
            <a:solidFill>
              <a:srgbClr val="F7F5F7"/>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cxnSp>
        <p:nvCxnSpPr>
          <p:cNvPr id="16" name="直接箭头连接符 15"/>
          <p:cNvCxnSpPr/>
          <p:nvPr/>
        </p:nvCxnSpPr>
        <p:spPr bwMode="auto">
          <a:xfrm flipV="1">
            <a:off x="6647384" y="6243163"/>
            <a:ext cx="0" cy="667617"/>
          </a:xfrm>
          <a:prstGeom prst="straightConnector1">
            <a:avLst/>
          </a:prstGeom>
          <a:solidFill>
            <a:schemeClr val="accent1"/>
          </a:solidFill>
          <a:ln w="762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 name="直接箭头连接符 146"/>
          <p:cNvCxnSpPr/>
          <p:nvPr/>
        </p:nvCxnSpPr>
        <p:spPr bwMode="auto">
          <a:xfrm flipV="1">
            <a:off x="9023648" y="6204498"/>
            <a:ext cx="0" cy="667617"/>
          </a:xfrm>
          <a:prstGeom prst="straightConnector1">
            <a:avLst/>
          </a:prstGeom>
          <a:solidFill>
            <a:schemeClr val="accent1"/>
          </a:solidFill>
          <a:ln w="762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8" name="直接箭头连接符 147"/>
          <p:cNvCxnSpPr/>
          <p:nvPr/>
        </p:nvCxnSpPr>
        <p:spPr bwMode="auto">
          <a:xfrm flipV="1">
            <a:off x="11639937" y="6213255"/>
            <a:ext cx="0" cy="667617"/>
          </a:xfrm>
          <a:prstGeom prst="straightConnector1">
            <a:avLst/>
          </a:prstGeom>
          <a:solidFill>
            <a:schemeClr val="accent1"/>
          </a:solidFill>
          <a:ln w="762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9" name="直接箭头连接符 148"/>
          <p:cNvCxnSpPr/>
          <p:nvPr/>
        </p:nvCxnSpPr>
        <p:spPr bwMode="auto">
          <a:xfrm flipV="1">
            <a:off x="13992200" y="6190383"/>
            <a:ext cx="0" cy="667617"/>
          </a:xfrm>
          <a:prstGeom prst="straightConnector1">
            <a:avLst/>
          </a:prstGeom>
          <a:solidFill>
            <a:schemeClr val="accent1"/>
          </a:solidFill>
          <a:ln w="762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直接箭头连接符 17"/>
          <p:cNvCxnSpPr/>
          <p:nvPr/>
        </p:nvCxnSpPr>
        <p:spPr bwMode="auto">
          <a:xfrm>
            <a:off x="6647384" y="8110366"/>
            <a:ext cx="0" cy="695374"/>
          </a:xfrm>
          <a:prstGeom prst="straightConnector1">
            <a:avLst/>
          </a:prstGeom>
          <a:solidFill>
            <a:schemeClr val="accent1"/>
          </a:solidFill>
          <a:ln w="762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0" name="直接箭头连接符 149"/>
          <p:cNvCxnSpPr/>
          <p:nvPr/>
        </p:nvCxnSpPr>
        <p:spPr bwMode="auto">
          <a:xfrm>
            <a:off x="9027895" y="8142952"/>
            <a:ext cx="0" cy="695374"/>
          </a:xfrm>
          <a:prstGeom prst="straightConnector1">
            <a:avLst/>
          </a:prstGeom>
          <a:solidFill>
            <a:schemeClr val="accent1"/>
          </a:solidFill>
          <a:ln w="762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1" name="直接箭头连接符 150"/>
          <p:cNvCxnSpPr/>
          <p:nvPr/>
        </p:nvCxnSpPr>
        <p:spPr bwMode="auto">
          <a:xfrm>
            <a:off x="11639937" y="8142952"/>
            <a:ext cx="0" cy="695374"/>
          </a:xfrm>
          <a:prstGeom prst="straightConnector1">
            <a:avLst/>
          </a:prstGeom>
          <a:solidFill>
            <a:schemeClr val="accent1"/>
          </a:solidFill>
          <a:ln w="762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2" name="直接箭头连接符 151"/>
          <p:cNvCxnSpPr/>
          <p:nvPr/>
        </p:nvCxnSpPr>
        <p:spPr bwMode="auto">
          <a:xfrm>
            <a:off x="14074115" y="8142952"/>
            <a:ext cx="0" cy="695374"/>
          </a:xfrm>
          <a:prstGeom prst="straightConnector1">
            <a:avLst/>
          </a:prstGeom>
          <a:solidFill>
            <a:schemeClr val="accent1"/>
          </a:solidFill>
          <a:ln w="762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直接连接符 19"/>
          <p:cNvCxnSpPr>
            <a:cxnSpLocks/>
            <a:stCxn id="144" idx="2"/>
          </p:cNvCxnSpPr>
          <p:nvPr/>
        </p:nvCxnSpPr>
        <p:spPr bwMode="auto">
          <a:xfrm>
            <a:off x="21512347" y="12127399"/>
            <a:ext cx="0" cy="707265"/>
          </a:xfrm>
          <a:prstGeom prst="line">
            <a:avLst/>
          </a:prstGeom>
          <a:solidFill>
            <a:schemeClr val="accent1"/>
          </a:solidFill>
          <a:ln w="127000" cap="flat" cmpd="sng" algn="ctr">
            <a:solidFill>
              <a:srgbClr val="C3CDD1"/>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直接连接符 21"/>
          <p:cNvCxnSpPr/>
          <p:nvPr/>
        </p:nvCxnSpPr>
        <p:spPr bwMode="auto">
          <a:xfrm flipH="1">
            <a:off x="2398912" y="12834664"/>
            <a:ext cx="19113435" cy="0"/>
          </a:xfrm>
          <a:prstGeom prst="line">
            <a:avLst/>
          </a:prstGeom>
          <a:solidFill>
            <a:schemeClr val="accent1"/>
          </a:solidFill>
          <a:ln w="127000" cap="flat" cmpd="sng" algn="ctr">
            <a:solidFill>
              <a:srgbClr val="C3CDD1"/>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直接箭头连接符 23"/>
          <p:cNvCxnSpPr/>
          <p:nvPr/>
        </p:nvCxnSpPr>
        <p:spPr bwMode="auto">
          <a:xfrm flipV="1">
            <a:off x="2398912" y="12127399"/>
            <a:ext cx="0" cy="707265"/>
          </a:xfrm>
          <a:prstGeom prst="straightConnector1">
            <a:avLst/>
          </a:prstGeom>
          <a:solidFill>
            <a:schemeClr val="accent1"/>
          </a:solidFill>
          <a:ln w="127000" cap="flat" cmpd="sng" algn="ctr">
            <a:solidFill>
              <a:srgbClr val="C3CDD1"/>
            </a:solidFill>
            <a:prstDash val="solid"/>
            <a:miter lim="4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文本框 24"/>
          <p:cNvSpPr txBox="1"/>
          <p:nvPr/>
        </p:nvSpPr>
        <p:spPr>
          <a:xfrm>
            <a:off x="1406188" y="2961727"/>
            <a:ext cx="2000835" cy="553998"/>
          </a:xfrm>
          <a:prstGeom prst="rect">
            <a:avLst/>
          </a:prstGeom>
          <a:noFill/>
        </p:spPr>
        <p:txBody>
          <a:bodyPr wrap="square" rtlCol="0">
            <a:spAutoFit/>
          </a:bodyPr>
          <a:lstStyle/>
          <a:p>
            <a:pPr algn="ctr"/>
            <a:r>
              <a:rPr lang="en-US" altLang="zh-CN" dirty="0">
                <a:solidFill>
                  <a:schemeClr val="tx1"/>
                </a:solidFill>
                <a:latin typeface="微软雅黑" panose="020B0503020204020204" pitchFamily="34" charset="-122"/>
                <a:ea typeface="微软雅黑" panose="020B0503020204020204" pitchFamily="34" charset="-122"/>
              </a:rPr>
              <a:t>INPUT</a:t>
            </a:r>
          </a:p>
        </p:txBody>
      </p:sp>
      <p:sp>
        <p:nvSpPr>
          <p:cNvPr id="153" name="文本框 152"/>
          <p:cNvSpPr txBox="1"/>
          <p:nvPr/>
        </p:nvSpPr>
        <p:spPr>
          <a:xfrm>
            <a:off x="20394990" y="3063642"/>
            <a:ext cx="2000835" cy="553998"/>
          </a:xfrm>
          <a:prstGeom prst="rect">
            <a:avLst/>
          </a:prstGeom>
          <a:noFill/>
        </p:spPr>
        <p:txBody>
          <a:bodyPr wrap="square" rtlCol="0">
            <a:spAutoFit/>
          </a:bodyPr>
          <a:lstStyle/>
          <a:p>
            <a:pPr algn="ctr"/>
            <a:r>
              <a:rPr lang="en-US" altLang="zh-CN" dirty="0">
                <a:solidFill>
                  <a:schemeClr val="tx1"/>
                </a:solidFill>
                <a:latin typeface="微软雅黑" panose="020B0503020204020204" pitchFamily="34" charset="-122"/>
                <a:ea typeface="微软雅黑" panose="020B0503020204020204" pitchFamily="34" charset="-122"/>
              </a:rPr>
              <a:t>OUTPUT</a:t>
            </a:r>
          </a:p>
        </p:txBody>
      </p:sp>
      <p:sp>
        <p:nvSpPr>
          <p:cNvPr id="43" name="Text Box 27">
            <a:extLst>
              <a:ext uri="{FF2B5EF4-FFF2-40B4-BE49-F238E27FC236}">
                <a16:creationId xmlns:a16="http://schemas.microsoft.com/office/drawing/2014/main" id="{57E992ED-7B2B-4A3B-9B13-33D5E5CF55E0}"/>
              </a:ext>
            </a:extLst>
          </p:cNvPr>
          <p:cNvSpPr txBox="1">
            <a:spLocks/>
          </p:cNvSpPr>
          <p:nvPr/>
        </p:nvSpPr>
        <p:spPr bwMode="auto">
          <a:xfrm>
            <a:off x="1365024" y="323006"/>
            <a:ext cx="11115008"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zh-CN" sz="5000" dirty="0">
                <a:solidFill>
                  <a:schemeClr val="tx1"/>
                </a:solidFill>
                <a:latin typeface="微软雅黑" panose="020B0503020204020204" pitchFamily="34" charset="-122"/>
                <a:ea typeface="微软雅黑" panose="020B0503020204020204" pitchFamily="34" charset="-122"/>
                <a:sym typeface="Impact" panose="020B0806030902050204" pitchFamily="34" charset="0"/>
              </a:rPr>
              <a:t>FRAMEWORK OF EDR STANDARD</a:t>
            </a:r>
          </a:p>
        </p:txBody>
      </p:sp>
      <p:sp>
        <p:nvSpPr>
          <p:cNvPr id="44" name="Линия">
            <a:extLst>
              <a:ext uri="{FF2B5EF4-FFF2-40B4-BE49-F238E27FC236}">
                <a16:creationId xmlns:a16="http://schemas.microsoft.com/office/drawing/2014/main" id="{FB9678B7-C3D3-4699-A44E-83FF69FB36C7}"/>
              </a:ext>
            </a:extLst>
          </p:cNvPr>
          <p:cNvSpPr>
            <a:spLocks noChangeShapeType="1"/>
          </p:cNvSpPr>
          <p:nvPr/>
        </p:nvSpPr>
        <p:spPr bwMode="auto">
          <a:xfrm flipV="1">
            <a:off x="4631160" y="1085520"/>
            <a:ext cx="18722080"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49" name="灯片编号占位符 7">
            <a:extLst>
              <a:ext uri="{FF2B5EF4-FFF2-40B4-BE49-F238E27FC236}">
                <a16:creationId xmlns:a16="http://schemas.microsoft.com/office/drawing/2014/main" id="{40CD078D-FA16-403D-97D1-393DC59A8C76}"/>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sz="3000" b="1">
                <a:solidFill>
                  <a:srgbClr val="0070C0"/>
                </a:solidFill>
                <a:latin typeface="Open Sans" pitchFamily="34" charset="0"/>
              </a:rPr>
              <a:pPr/>
              <a:t>7</a:t>
            </a:fld>
            <a:endParaRPr lang="zh-CN" altLang="zh-CN" sz="3000" b="1" dirty="0">
              <a:solidFill>
                <a:srgbClr val="0070C0"/>
              </a:solidFill>
              <a:latin typeface="Open Sans" pitchFamily="34" charset="0"/>
            </a:endParaRPr>
          </a:p>
        </p:txBody>
      </p:sp>
    </p:spTree>
    <p:extLst>
      <p:ext uri="{BB962C8B-B14F-4D97-AF65-F5344CB8AC3E}">
        <p14:creationId xmlns:p14="http://schemas.microsoft.com/office/powerpoint/2010/main" val="300820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54"/>
          <p:cNvSpPr>
            <a:spLocks noChangeArrowheads="1"/>
          </p:cNvSpPr>
          <p:nvPr/>
        </p:nvSpPr>
        <p:spPr bwMode="auto">
          <a:xfrm>
            <a:off x="869976" y="6821577"/>
            <a:ext cx="22644048" cy="1367314"/>
          </a:xfrm>
          <a:prstGeom prst="roundRect">
            <a:avLst>
              <a:gd name="adj" fmla="val 1773"/>
            </a:avLst>
          </a:prstGeom>
          <a:noFill/>
          <a:ln>
            <a:noFill/>
          </a:ln>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66400" lvl="0" indent="-266700" algn="ctr" defTabSz="914400">
              <a:defRPr/>
            </a:pPr>
            <a:r>
              <a:rPr lang="en-US" altLang="zh-CN" sz="88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STANDARD CONTENT</a:t>
            </a:r>
          </a:p>
        </p:txBody>
      </p:sp>
      <p:sp>
        <p:nvSpPr>
          <p:cNvPr id="10244" name="Линия"/>
          <p:cNvSpPr>
            <a:spLocks noChangeShapeType="1"/>
          </p:cNvSpPr>
          <p:nvPr/>
        </p:nvSpPr>
        <p:spPr bwMode="auto">
          <a:xfrm flipV="1">
            <a:off x="4127104" y="1066800"/>
            <a:ext cx="18074008"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23" name="矩形 22"/>
          <p:cNvSpPr/>
          <p:nvPr/>
        </p:nvSpPr>
        <p:spPr>
          <a:xfrm>
            <a:off x="1822848" y="2321233"/>
            <a:ext cx="20583623" cy="461665"/>
          </a:xfrm>
          <a:prstGeom prst="rect">
            <a:avLst/>
          </a:prstGeom>
          <a:solidFill>
            <a:srgbClr val="20409A"/>
          </a:solidFill>
          <a:ln>
            <a:noFill/>
          </a:ln>
        </p:spPr>
        <p:txBody>
          <a:bodyPr wrap="square">
            <a:spAutoFit/>
          </a:bodyPr>
          <a:lstStyle/>
          <a:p>
            <a:pPr marL="266400" lvl="0" indent="-266700" defTabSz="914400">
              <a:defRPr/>
            </a:pP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bwMode="auto">
          <a:xfrm>
            <a:off x="1822848" y="3473624"/>
            <a:ext cx="20583623" cy="8640960"/>
          </a:xfrm>
          <a:prstGeom prst="rect">
            <a:avLst/>
          </a:prstGeom>
          <a:noFill/>
          <a:ln w="25400" cap="flat" cmpd="sng" algn="ctr">
            <a:solidFill>
              <a:schemeClr val="accent1">
                <a:lumMod val="75000"/>
              </a:schemeClr>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zh-CN" altLang="en-US"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7" name="Text Box 27">
            <a:extLst>
              <a:ext uri="{FF2B5EF4-FFF2-40B4-BE49-F238E27FC236}">
                <a16:creationId xmlns:a16="http://schemas.microsoft.com/office/drawing/2014/main" id="{9387813C-B956-47CC-B858-E7556B3E5406}"/>
              </a:ext>
            </a:extLst>
          </p:cNvPr>
          <p:cNvSpPr txBox="1">
            <a:spLocks/>
          </p:cNvSpPr>
          <p:nvPr/>
        </p:nvSpPr>
        <p:spPr bwMode="auto">
          <a:xfrm>
            <a:off x="1365024" y="323006"/>
            <a:ext cx="3691267"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CONTENTS</a:t>
            </a:r>
          </a:p>
        </p:txBody>
      </p:sp>
      <p:sp>
        <p:nvSpPr>
          <p:cNvPr id="11" name="灯片编号占位符 7">
            <a:extLst>
              <a:ext uri="{FF2B5EF4-FFF2-40B4-BE49-F238E27FC236}">
                <a16:creationId xmlns:a16="http://schemas.microsoft.com/office/drawing/2014/main" id="{E297CFEC-61AA-4A6A-9B72-36F2AAF5A543}"/>
              </a:ext>
            </a:extLst>
          </p:cNvPr>
          <p:cNvSpPr>
            <a:spLocks noGrp="1"/>
          </p:cNvSpPr>
          <p:nvPr>
            <p:ph type="sldNum" sz="quarter" idx="10"/>
          </p:nvPr>
        </p:nvSpPr>
        <p:spPr>
          <a:xfrm>
            <a:off x="22733664" y="12496800"/>
            <a:ext cx="519374" cy="538609"/>
          </a:xfrm>
        </p:spPr>
        <p:txBody>
          <a:bodyPr/>
          <a:lstStyle/>
          <a:p>
            <a:fld id="{3E590233-BFCD-4E7D-8732-3C3966FDF00A}" type="slidenum">
              <a:rPr lang="zh-CN" altLang="zh-CN" sz="3000" b="1">
                <a:solidFill>
                  <a:srgbClr val="0070C0"/>
                </a:solidFill>
                <a:latin typeface="Open Sans" pitchFamily="34" charset="0"/>
              </a:rPr>
              <a:pPr/>
              <a:t>8</a:t>
            </a:fld>
            <a:endParaRPr lang="zh-CN" altLang="zh-CN" sz="3000" b="1" dirty="0">
              <a:solidFill>
                <a:srgbClr val="0070C0"/>
              </a:solidFill>
              <a:latin typeface="Open Sans" pitchFamily="34" charset="0"/>
            </a:endParaRPr>
          </a:p>
        </p:txBody>
      </p:sp>
    </p:spTree>
    <p:extLst>
      <p:ext uri="{BB962C8B-B14F-4D97-AF65-F5344CB8AC3E}">
        <p14:creationId xmlns:p14="http://schemas.microsoft.com/office/powerpoint/2010/main" val="4792086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Скругленный прямоугольник 88">
            <a:extLst>
              <a:ext uri="{FF2B5EF4-FFF2-40B4-BE49-F238E27FC236}">
                <a16:creationId xmlns:a16="http://schemas.microsoft.com/office/drawing/2014/main" id="{D5CEA2C6-F022-47FE-8AC5-F9996A3DC229}"/>
              </a:ext>
            </a:extLst>
          </p:cNvPr>
          <p:cNvSpPr>
            <a:spLocks noChangeArrowheads="1"/>
          </p:cNvSpPr>
          <p:nvPr/>
        </p:nvSpPr>
        <p:spPr bwMode="auto">
          <a:xfrm>
            <a:off x="15786226" y="6465255"/>
            <a:ext cx="5315648" cy="1022421"/>
          </a:xfrm>
          <a:prstGeom prst="roundRect">
            <a:avLst>
              <a:gd name="adj" fmla="val 50000"/>
            </a:avLst>
          </a:prstGeom>
          <a:solidFill>
            <a:schemeClr val="accent1">
              <a:lumMod val="7500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spAutoFit/>
          </a:bodyPr>
          <a:lstStyle/>
          <a:p>
            <a:pPr algn="ctr" eaLnBrk="1"/>
            <a:endParaRPr lang="ru-RU" altLang="ru-RU"/>
          </a:p>
        </p:txBody>
      </p:sp>
      <p:grpSp>
        <p:nvGrpSpPr>
          <p:cNvPr id="10242" name="Группа 1"/>
          <p:cNvGrpSpPr>
            <a:grpSpLocks/>
          </p:cNvGrpSpPr>
          <p:nvPr/>
        </p:nvGrpSpPr>
        <p:grpSpPr bwMode="auto">
          <a:xfrm>
            <a:off x="735859" y="1849437"/>
            <a:ext cx="23486172" cy="10017125"/>
            <a:chOff x="931725" y="1836960"/>
            <a:chExt cx="23484399" cy="10016360"/>
          </a:xfrm>
        </p:grpSpPr>
        <p:grpSp>
          <p:nvGrpSpPr>
            <p:cNvPr id="10245" name="Группа 3"/>
            <p:cNvGrpSpPr>
              <a:grpSpLocks/>
            </p:cNvGrpSpPr>
            <p:nvPr/>
          </p:nvGrpSpPr>
          <p:grpSpPr bwMode="auto">
            <a:xfrm>
              <a:off x="20851532" y="1836960"/>
              <a:ext cx="1737807" cy="2782804"/>
              <a:chOff x="21176833" y="1837370"/>
              <a:chExt cx="1737625" cy="2781713"/>
            </a:xfrm>
          </p:grpSpPr>
          <p:grpSp>
            <p:nvGrpSpPr>
              <p:cNvPr id="10316" name="Группа 164"/>
              <p:cNvGrpSpPr>
                <a:grpSpLocks/>
              </p:cNvGrpSpPr>
              <p:nvPr/>
            </p:nvGrpSpPr>
            <p:grpSpPr bwMode="auto">
              <a:xfrm>
                <a:off x="21176833" y="1837370"/>
                <a:ext cx="1737625" cy="461665"/>
                <a:chOff x="19011484" y="2438911"/>
                <a:chExt cx="1737625" cy="461665"/>
              </a:xfrm>
            </p:grpSpPr>
            <p:sp>
              <p:nvSpPr>
                <p:cNvPr id="10320" name="Овал 168"/>
                <p:cNvSpPr>
                  <a:spLocks noChangeArrowheads="1"/>
                </p:cNvSpPr>
                <p:nvPr/>
              </p:nvSpPr>
              <p:spPr bwMode="auto">
                <a:xfrm>
                  <a:off x="19011484" y="2517207"/>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321" name="Прямоугольник 167"/>
                <p:cNvSpPr>
                  <a:spLocks noChangeArrowheads="1"/>
                </p:cNvSpPr>
                <p:nvPr/>
              </p:nvSpPr>
              <p:spPr bwMode="auto">
                <a:xfrm>
                  <a:off x="19674776" y="2438911"/>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0">
                      <a:solidFill>
                        <a:srgbClr val="FFFFFF"/>
                      </a:solidFill>
                      <a:latin typeface="Arial" panose="020B0604020202020204" pitchFamily="34" charset="0"/>
                      <a:cs typeface="Arial" panose="020B0604020202020204" pitchFamily="34" charset="0"/>
                    </a:rPr>
                    <a:t>Step 5</a:t>
                  </a:r>
                  <a:endParaRPr lang="ru-RU" altLang="ru-RU" sz="2400">
                    <a:solidFill>
                      <a:srgbClr val="FFFFFF"/>
                    </a:solidFill>
                  </a:endParaRPr>
                </a:p>
              </p:txBody>
            </p:sp>
          </p:grpSp>
          <p:grpSp>
            <p:nvGrpSpPr>
              <p:cNvPr id="10317" name="Группа 170"/>
              <p:cNvGrpSpPr>
                <a:grpSpLocks/>
              </p:cNvGrpSpPr>
              <p:nvPr/>
            </p:nvGrpSpPr>
            <p:grpSpPr bwMode="auto">
              <a:xfrm>
                <a:off x="21176833" y="4157418"/>
                <a:ext cx="1737625" cy="461665"/>
                <a:chOff x="19011484" y="2438911"/>
                <a:chExt cx="1737625" cy="461665"/>
              </a:xfrm>
            </p:grpSpPr>
            <p:sp>
              <p:nvSpPr>
                <p:cNvPr id="10318" name="Овал 174"/>
                <p:cNvSpPr>
                  <a:spLocks noChangeArrowheads="1"/>
                </p:cNvSpPr>
                <p:nvPr/>
              </p:nvSpPr>
              <p:spPr bwMode="auto">
                <a:xfrm>
                  <a:off x="19011484" y="2517207"/>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319" name="Прямоугольник 173"/>
                <p:cNvSpPr>
                  <a:spLocks noChangeArrowheads="1"/>
                </p:cNvSpPr>
                <p:nvPr/>
              </p:nvSpPr>
              <p:spPr bwMode="auto">
                <a:xfrm>
                  <a:off x="19674776" y="2438911"/>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0">
                      <a:solidFill>
                        <a:srgbClr val="FFFFFF"/>
                      </a:solidFill>
                      <a:latin typeface="Arial" panose="020B0604020202020204" pitchFamily="34" charset="0"/>
                      <a:cs typeface="Arial" panose="020B0604020202020204" pitchFamily="34" charset="0"/>
                    </a:rPr>
                    <a:t>Step 6</a:t>
                  </a:r>
                  <a:endParaRPr lang="ru-RU" altLang="ru-RU" sz="2400">
                    <a:solidFill>
                      <a:srgbClr val="FFFFFF"/>
                    </a:solidFill>
                  </a:endParaRPr>
                </a:p>
              </p:txBody>
            </p:sp>
          </p:grpSp>
        </p:grpSp>
        <p:grpSp>
          <p:nvGrpSpPr>
            <p:cNvPr id="10246" name="Группа 176"/>
            <p:cNvGrpSpPr>
              <a:grpSpLocks/>
            </p:cNvGrpSpPr>
            <p:nvPr/>
          </p:nvGrpSpPr>
          <p:grpSpPr bwMode="auto">
            <a:xfrm>
              <a:off x="20851532" y="9053625"/>
              <a:ext cx="1737807" cy="2781456"/>
              <a:chOff x="21176833" y="1837370"/>
              <a:chExt cx="1737625" cy="2781713"/>
            </a:xfrm>
          </p:grpSpPr>
          <p:grpSp>
            <p:nvGrpSpPr>
              <p:cNvPr id="10310" name="Группа 179"/>
              <p:cNvGrpSpPr>
                <a:grpSpLocks/>
              </p:cNvGrpSpPr>
              <p:nvPr/>
            </p:nvGrpSpPr>
            <p:grpSpPr bwMode="auto">
              <a:xfrm>
                <a:off x="21176833" y="1837370"/>
                <a:ext cx="1737625" cy="461665"/>
                <a:chOff x="19011484" y="2438911"/>
                <a:chExt cx="1737625" cy="461665"/>
              </a:xfrm>
            </p:grpSpPr>
            <p:sp>
              <p:nvSpPr>
                <p:cNvPr id="10314" name="Овал 189"/>
                <p:cNvSpPr>
                  <a:spLocks noChangeArrowheads="1"/>
                </p:cNvSpPr>
                <p:nvPr/>
              </p:nvSpPr>
              <p:spPr bwMode="auto">
                <a:xfrm>
                  <a:off x="19011484" y="2517207"/>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315" name="Прямоугольник 188"/>
                <p:cNvSpPr>
                  <a:spLocks noChangeArrowheads="1"/>
                </p:cNvSpPr>
                <p:nvPr/>
              </p:nvSpPr>
              <p:spPr bwMode="auto">
                <a:xfrm>
                  <a:off x="19674776" y="2438911"/>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0">
                      <a:solidFill>
                        <a:srgbClr val="FFFFFF"/>
                      </a:solidFill>
                      <a:latin typeface="Arial" panose="020B0604020202020204" pitchFamily="34" charset="0"/>
                      <a:cs typeface="Arial" panose="020B0604020202020204" pitchFamily="34" charset="0"/>
                    </a:rPr>
                    <a:t>Step 7</a:t>
                  </a:r>
                  <a:endParaRPr lang="ru-RU" altLang="ru-RU" sz="2400">
                    <a:solidFill>
                      <a:srgbClr val="FFFFFF"/>
                    </a:solidFill>
                  </a:endParaRPr>
                </a:p>
              </p:txBody>
            </p:sp>
          </p:grpSp>
          <p:grpSp>
            <p:nvGrpSpPr>
              <p:cNvPr id="10311" name="Группа 180"/>
              <p:cNvGrpSpPr>
                <a:grpSpLocks/>
              </p:cNvGrpSpPr>
              <p:nvPr/>
            </p:nvGrpSpPr>
            <p:grpSpPr bwMode="auto">
              <a:xfrm>
                <a:off x="21176833" y="4157418"/>
                <a:ext cx="1737625" cy="461665"/>
                <a:chOff x="19011484" y="2438911"/>
                <a:chExt cx="1737625" cy="461665"/>
              </a:xfrm>
            </p:grpSpPr>
            <p:sp>
              <p:nvSpPr>
                <p:cNvPr id="10312" name="Овал 184"/>
                <p:cNvSpPr>
                  <a:spLocks noChangeArrowheads="1"/>
                </p:cNvSpPr>
                <p:nvPr/>
              </p:nvSpPr>
              <p:spPr bwMode="auto">
                <a:xfrm>
                  <a:off x="19011484" y="2517207"/>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313" name="Прямоугольник 183"/>
                <p:cNvSpPr>
                  <a:spLocks noChangeArrowheads="1"/>
                </p:cNvSpPr>
                <p:nvPr/>
              </p:nvSpPr>
              <p:spPr bwMode="auto">
                <a:xfrm>
                  <a:off x="19674776" y="2438911"/>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0">
                      <a:solidFill>
                        <a:srgbClr val="FFFFFF"/>
                      </a:solidFill>
                      <a:latin typeface="Arial" panose="020B0604020202020204" pitchFamily="34" charset="0"/>
                      <a:cs typeface="Arial" panose="020B0604020202020204" pitchFamily="34" charset="0"/>
                    </a:rPr>
                    <a:t>Step 8</a:t>
                  </a:r>
                  <a:endParaRPr lang="ru-RU" altLang="ru-RU" sz="2400">
                    <a:solidFill>
                      <a:srgbClr val="FFFFFF"/>
                    </a:solidFill>
                  </a:endParaRPr>
                </a:p>
              </p:txBody>
            </p:sp>
          </p:grpSp>
        </p:grpSp>
        <p:grpSp>
          <p:nvGrpSpPr>
            <p:cNvPr id="10247" name="Группа 191"/>
            <p:cNvGrpSpPr>
              <a:grpSpLocks/>
            </p:cNvGrpSpPr>
            <p:nvPr/>
          </p:nvGrpSpPr>
          <p:grpSpPr bwMode="auto">
            <a:xfrm rot="10800000">
              <a:off x="1897836" y="1844619"/>
              <a:ext cx="1737808" cy="2795101"/>
              <a:chOff x="21176833" y="1860027"/>
              <a:chExt cx="1737625" cy="2795360"/>
            </a:xfrm>
          </p:grpSpPr>
          <p:grpSp>
            <p:nvGrpSpPr>
              <p:cNvPr id="10306" name="Группа 194"/>
              <p:cNvGrpSpPr>
                <a:grpSpLocks/>
              </p:cNvGrpSpPr>
              <p:nvPr/>
            </p:nvGrpSpPr>
            <p:grpSpPr bwMode="auto">
              <a:xfrm>
                <a:off x="21176833" y="1860027"/>
                <a:ext cx="1737625" cy="461665"/>
                <a:chOff x="19011484" y="2461568"/>
                <a:chExt cx="1737625" cy="461665"/>
              </a:xfrm>
            </p:grpSpPr>
            <p:sp>
              <p:nvSpPr>
                <p:cNvPr id="10308" name="Овал 204"/>
                <p:cNvSpPr>
                  <a:spLocks noChangeArrowheads="1"/>
                </p:cNvSpPr>
                <p:nvPr/>
              </p:nvSpPr>
              <p:spPr bwMode="auto">
                <a:xfrm>
                  <a:off x="19011484" y="2517207"/>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309" name="Прямоугольник 203"/>
                <p:cNvSpPr>
                  <a:spLocks noChangeArrowheads="1"/>
                </p:cNvSpPr>
                <p:nvPr/>
              </p:nvSpPr>
              <p:spPr bwMode="auto">
                <a:xfrm rot="10800000">
                  <a:off x="19674776" y="2461568"/>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0">
                      <a:solidFill>
                        <a:srgbClr val="FFFFFF"/>
                      </a:solidFill>
                      <a:latin typeface="Arial" panose="020B0604020202020204" pitchFamily="34" charset="0"/>
                      <a:cs typeface="Arial" panose="020B0604020202020204" pitchFamily="34" charset="0"/>
                    </a:rPr>
                    <a:t>Step 2</a:t>
                  </a:r>
                  <a:endParaRPr lang="ru-RU" altLang="ru-RU" sz="2400">
                    <a:solidFill>
                      <a:srgbClr val="FFFFFF"/>
                    </a:solidFill>
                  </a:endParaRPr>
                </a:p>
              </p:txBody>
            </p:sp>
          </p:grpSp>
          <p:sp>
            <p:nvSpPr>
              <p:cNvPr id="10307" name="Прямоугольник 198"/>
              <p:cNvSpPr>
                <a:spLocks noChangeArrowheads="1"/>
              </p:cNvSpPr>
              <p:nvPr/>
            </p:nvSpPr>
            <p:spPr bwMode="auto">
              <a:xfrm rot="10800000">
                <a:off x="21840125" y="4193722"/>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0">
                    <a:solidFill>
                      <a:srgbClr val="FFFFFF"/>
                    </a:solidFill>
                    <a:latin typeface="Arial" panose="020B0604020202020204" pitchFamily="34" charset="0"/>
                    <a:cs typeface="Arial" panose="020B0604020202020204" pitchFamily="34" charset="0"/>
                  </a:rPr>
                  <a:t>Step 1</a:t>
                </a:r>
                <a:endParaRPr lang="ru-RU" altLang="ru-RU" sz="2400">
                  <a:solidFill>
                    <a:srgbClr val="FFFFFF"/>
                  </a:solidFill>
                </a:endParaRPr>
              </a:p>
            </p:txBody>
          </p:sp>
        </p:grpSp>
        <p:grpSp>
          <p:nvGrpSpPr>
            <p:cNvPr id="10248" name="Группа 221"/>
            <p:cNvGrpSpPr>
              <a:grpSpLocks/>
            </p:cNvGrpSpPr>
            <p:nvPr/>
          </p:nvGrpSpPr>
          <p:grpSpPr bwMode="auto">
            <a:xfrm rot="10800000">
              <a:off x="1897841" y="9058219"/>
              <a:ext cx="1074446" cy="2795101"/>
              <a:chOff x="21840125" y="1860027"/>
              <a:chExt cx="1074333" cy="2795360"/>
            </a:xfrm>
          </p:grpSpPr>
          <p:sp>
            <p:nvSpPr>
              <p:cNvPr id="10304" name="Прямоугольник 233"/>
              <p:cNvSpPr>
                <a:spLocks noChangeArrowheads="1"/>
              </p:cNvSpPr>
              <p:nvPr/>
            </p:nvSpPr>
            <p:spPr bwMode="auto">
              <a:xfrm rot="10800000">
                <a:off x="21840125" y="1860027"/>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0">
                    <a:solidFill>
                      <a:srgbClr val="FFFFFF"/>
                    </a:solidFill>
                    <a:latin typeface="Arial" panose="020B0604020202020204" pitchFamily="34" charset="0"/>
                    <a:cs typeface="Arial" panose="020B0604020202020204" pitchFamily="34" charset="0"/>
                  </a:rPr>
                  <a:t>Step 4</a:t>
                </a:r>
                <a:endParaRPr lang="ru-RU" altLang="ru-RU" sz="2400">
                  <a:solidFill>
                    <a:srgbClr val="FFFFFF"/>
                  </a:solidFill>
                </a:endParaRPr>
              </a:p>
            </p:txBody>
          </p:sp>
          <p:sp>
            <p:nvSpPr>
              <p:cNvPr id="10305" name="Прямоугольник 228"/>
              <p:cNvSpPr>
                <a:spLocks noChangeArrowheads="1"/>
              </p:cNvSpPr>
              <p:nvPr/>
            </p:nvSpPr>
            <p:spPr bwMode="auto">
              <a:xfrm rot="10800000">
                <a:off x="21840125" y="4193722"/>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0">
                    <a:solidFill>
                      <a:srgbClr val="FFFFFF"/>
                    </a:solidFill>
                    <a:latin typeface="Arial" panose="020B0604020202020204" pitchFamily="34" charset="0"/>
                    <a:cs typeface="Arial" panose="020B0604020202020204" pitchFamily="34" charset="0"/>
                  </a:rPr>
                  <a:t>Step 3</a:t>
                </a:r>
                <a:endParaRPr lang="ru-RU" altLang="ru-RU" sz="2400">
                  <a:solidFill>
                    <a:srgbClr val="FFFFFF"/>
                  </a:solidFill>
                </a:endParaRPr>
              </a:p>
            </p:txBody>
          </p:sp>
        </p:grpSp>
        <p:grpSp>
          <p:nvGrpSpPr>
            <p:cNvPr id="10249" name="Группа 2"/>
            <p:cNvGrpSpPr>
              <a:grpSpLocks/>
            </p:cNvGrpSpPr>
            <p:nvPr/>
          </p:nvGrpSpPr>
          <p:grpSpPr bwMode="auto">
            <a:xfrm>
              <a:off x="9413875" y="4121150"/>
              <a:ext cx="5521325" cy="5521325"/>
              <a:chOff x="8830136" y="3537274"/>
              <a:chExt cx="6688364" cy="6688364"/>
            </a:xfrm>
          </p:grpSpPr>
          <p:sp>
            <p:nvSpPr>
              <p:cNvPr id="10299" name="Полилиния 52"/>
              <p:cNvSpPr>
                <a:spLocks/>
              </p:cNvSpPr>
              <p:nvPr/>
            </p:nvSpPr>
            <p:spPr bwMode="auto">
              <a:xfrm>
                <a:off x="8830136" y="3537274"/>
                <a:ext cx="6688364" cy="6688364"/>
              </a:xfrm>
              <a:custGeom>
                <a:avLst/>
                <a:gdLst>
                  <a:gd name="T0" fmla="*/ 1935500 w 7668212"/>
                  <a:gd name="T1" fmla="*/ 98154 h 7668212"/>
                  <a:gd name="T2" fmla="*/ 98154 w 7668212"/>
                  <a:gd name="T3" fmla="*/ 1935500 h 7668212"/>
                  <a:gd name="T4" fmla="*/ 1935500 w 7668212"/>
                  <a:gd name="T5" fmla="*/ 3772845 h 7668212"/>
                  <a:gd name="T6" fmla="*/ 3772845 w 7668212"/>
                  <a:gd name="T7" fmla="*/ 1935500 h 7668212"/>
                  <a:gd name="T8" fmla="*/ 1935500 w 7668212"/>
                  <a:gd name="T9" fmla="*/ 98154 h 7668212"/>
                  <a:gd name="T10" fmla="*/ 1935500 w 7668212"/>
                  <a:gd name="T11" fmla="*/ 0 h 7668212"/>
                  <a:gd name="T12" fmla="*/ 3870998 w 7668212"/>
                  <a:gd name="T13" fmla="*/ 1935500 h 7668212"/>
                  <a:gd name="T14" fmla="*/ 1935500 w 7668212"/>
                  <a:gd name="T15" fmla="*/ 3870998 h 7668212"/>
                  <a:gd name="T16" fmla="*/ 0 w 7668212"/>
                  <a:gd name="T17" fmla="*/ 1935500 h 7668212"/>
                  <a:gd name="T18" fmla="*/ 1935500 w 7668212"/>
                  <a:gd name="T19" fmla="*/ 0 h 7668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68212" h="7668212">
                    <a:moveTo>
                      <a:pt x="3834106" y="194436"/>
                    </a:moveTo>
                    <a:cubicBezTo>
                      <a:pt x="1823972" y="194436"/>
                      <a:pt x="194436" y="1823972"/>
                      <a:pt x="194436" y="3834106"/>
                    </a:cubicBezTo>
                    <a:cubicBezTo>
                      <a:pt x="194436" y="5844240"/>
                      <a:pt x="1823972" y="7473776"/>
                      <a:pt x="3834106" y="7473776"/>
                    </a:cubicBezTo>
                    <a:cubicBezTo>
                      <a:pt x="5844240" y="7473776"/>
                      <a:pt x="7473776" y="5844240"/>
                      <a:pt x="7473776" y="3834106"/>
                    </a:cubicBezTo>
                    <a:cubicBezTo>
                      <a:pt x="7473776" y="1823972"/>
                      <a:pt x="5844240" y="194436"/>
                      <a:pt x="3834106" y="194436"/>
                    </a:cubicBezTo>
                    <a:close/>
                    <a:moveTo>
                      <a:pt x="3834106" y="0"/>
                    </a:moveTo>
                    <a:cubicBezTo>
                      <a:pt x="5951624" y="0"/>
                      <a:pt x="7668212" y="1716588"/>
                      <a:pt x="7668212" y="3834106"/>
                    </a:cubicBezTo>
                    <a:cubicBezTo>
                      <a:pt x="7668212" y="5951624"/>
                      <a:pt x="5951624" y="7668212"/>
                      <a:pt x="3834106" y="7668212"/>
                    </a:cubicBezTo>
                    <a:cubicBezTo>
                      <a:pt x="1716588" y="7668212"/>
                      <a:pt x="0" y="5951624"/>
                      <a:pt x="0" y="3834106"/>
                    </a:cubicBezTo>
                    <a:cubicBezTo>
                      <a:pt x="0" y="1716588"/>
                      <a:pt x="1716588" y="0"/>
                      <a:pt x="3834106" y="0"/>
                    </a:cubicBezTo>
                    <a:close/>
                  </a:path>
                </a:pathLst>
              </a:custGeom>
              <a:solidFill>
                <a:srgbClr val="EFF0F4">
                  <a:alpha val="45097"/>
                </a:srgbClr>
              </a:solidFill>
              <a:ln>
                <a:noFill/>
              </a:ln>
              <a:extLst>
                <a:ext uri="{91240B29-F687-4F45-9708-019B960494DF}">
                  <a14:hiddenLine xmlns:a14="http://schemas.microsoft.com/office/drawing/2010/main" w="25400" cap="flat" cmpd="sng">
                    <a:solidFill>
                      <a:srgbClr val="000000"/>
                    </a:solidFill>
                    <a:prstDash val="solid"/>
                    <a:miter lim="400000"/>
                    <a:headEnd type="none" w="med" len="med"/>
                    <a:tailEnd type="none" w="med" len="med"/>
                  </a14:hiddenLine>
                </a:ext>
              </a:extLst>
            </p:spPr>
            <p:txBody>
              <a:bodyPr lIns="0" tIns="0" rIns="0" bIns="0" anchor="ctr"/>
              <a:lstStyle/>
              <a:p>
                <a:endParaRPr lang="zh-CN" altLang="en-US"/>
              </a:p>
            </p:txBody>
          </p:sp>
          <p:grpSp>
            <p:nvGrpSpPr>
              <p:cNvPr id="10300" name="Группа 6"/>
              <p:cNvGrpSpPr>
                <a:grpSpLocks/>
              </p:cNvGrpSpPr>
              <p:nvPr/>
            </p:nvGrpSpPr>
            <p:grpSpPr bwMode="auto">
              <a:xfrm>
                <a:off x="9513214" y="4204072"/>
                <a:ext cx="5322207" cy="5322207"/>
                <a:chOff x="8681411" y="3378675"/>
                <a:chExt cx="7668212" cy="7668212"/>
              </a:xfrm>
            </p:grpSpPr>
            <p:sp>
              <p:nvSpPr>
                <p:cNvPr id="10302" name="Полилиния 44"/>
                <p:cNvSpPr>
                  <a:spLocks/>
                </p:cNvSpPr>
                <p:nvPr/>
              </p:nvSpPr>
              <p:spPr bwMode="auto">
                <a:xfrm>
                  <a:off x="8681411" y="3378675"/>
                  <a:ext cx="7668212" cy="7668212"/>
                </a:xfrm>
                <a:custGeom>
                  <a:avLst/>
                  <a:gdLst>
                    <a:gd name="T0" fmla="*/ 3834106 w 7668212"/>
                    <a:gd name="T1" fmla="*/ 194436 h 7668212"/>
                    <a:gd name="T2" fmla="*/ 194436 w 7668212"/>
                    <a:gd name="T3" fmla="*/ 3834106 h 7668212"/>
                    <a:gd name="T4" fmla="*/ 3834106 w 7668212"/>
                    <a:gd name="T5" fmla="*/ 7473776 h 7668212"/>
                    <a:gd name="T6" fmla="*/ 7473776 w 7668212"/>
                    <a:gd name="T7" fmla="*/ 3834106 h 7668212"/>
                    <a:gd name="T8" fmla="*/ 3834106 w 7668212"/>
                    <a:gd name="T9" fmla="*/ 194436 h 7668212"/>
                    <a:gd name="T10" fmla="*/ 3834106 w 7668212"/>
                    <a:gd name="T11" fmla="*/ 0 h 7668212"/>
                    <a:gd name="T12" fmla="*/ 7668212 w 7668212"/>
                    <a:gd name="T13" fmla="*/ 3834106 h 7668212"/>
                    <a:gd name="T14" fmla="*/ 3834106 w 7668212"/>
                    <a:gd name="T15" fmla="*/ 7668212 h 7668212"/>
                    <a:gd name="T16" fmla="*/ 0 w 7668212"/>
                    <a:gd name="T17" fmla="*/ 3834106 h 7668212"/>
                    <a:gd name="T18" fmla="*/ 3834106 w 7668212"/>
                    <a:gd name="T19" fmla="*/ 0 h 7668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68212" h="7668212">
                      <a:moveTo>
                        <a:pt x="3834106" y="194436"/>
                      </a:moveTo>
                      <a:cubicBezTo>
                        <a:pt x="1823972" y="194436"/>
                        <a:pt x="194436" y="1823972"/>
                        <a:pt x="194436" y="3834106"/>
                      </a:cubicBezTo>
                      <a:cubicBezTo>
                        <a:pt x="194436" y="5844240"/>
                        <a:pt x="1823972" y="7473776"/>
                        <a:pt x="3834106" y="7473776"/>
                      </a:cubicBezTo>
                      <a:cubicBezTo>
                        <a:pt x="5844240" y="7473776"/>
                        <a:pt x="7473776" y="5844240"/>
                        <a:pt x="7473776" y="3834106"/>
                      </a:cubicBezTo>
                      <a:cubicBezTo>
                        <a:pt x="7473776" y="1823972"/>
                        <a:pt x="5844240" y="194436"/>
                        <a:pt x="3834106" y="194436"/>
                      </a:cubicBezTo>
                      <a:close/>
                      <a:moveTo>
                        <a:pt x="3834106" y="0"/>
                      </a:moveTo>
                      <a:cubicBezTo>
                        <a:pt x="5951624" y="0"/>
                        <a:pt x="7668212" y="1716588"/>
                        <a:pt x="7668212" y="3834106"/>
                      </a:cubicBezTo>
                      <a:cubicBezTo>
                        <a:pt x="7668212" y="5951624"/>
                        <a:pt x="5951624" y="7668212"/>
                        <a:pt x="3834106" y="7668212"/>
                      </a:cubicBezTo>
                      <a:cubicBezTo>
                        <a:pt x="1716588" y="7668212"/>
                        <a:pt x="0" y="5951624"/>
                        <a:pt x="0" y="3834106"/>
                      </a:cubicBezTo>
                      <a:cubicBezTo>
                        <a:pt x="0" y="1716588"/>
                        <a:pt x="1716588" y="0"/>
                        <a:pt x="3834106" y="0"/>
                      </a:cubicBezTo>
                      <a:close/>
                    </a:path>
                  </a:pathLst>
                </a:custGeom>
                <a:gradFill rotWithShape="1">
                  <a:gsLst>
                    <a:gs pos="0">
                      <a:srgbClr val="5242A6"/>
                    </a:gs>
                    <a:gs pos="49500">
                      <a:srgbClr val="5886CE"/>
                    </a:gs>
                    <a:gs pos="99001">
                      <a:srgbClr val="5EC9F6"/>
                    </a:gs>
                    <a:gs pos="100000">
                      <a:srgbClr val="5EC9F6"/>
                    </a:gs>
                  </a:gsLst>
                  <a:lin ang="5400000" scaled="1"/>
                </a:gradFill>
                <a:ln>
                  <a:noFill/>
                </a:ln>
                <a:extLst>
                  <a:ext uri="{91240B29-F687-4F45-9708-019B960494DF}">
                    <a14:hiddenLine xmlns:a14="http://schemas.microsoft.com/office/drawing/2010/main" w="25400" cap="flat" cmpd="sng">
                      <a:solidFill>
                        <a:srgbClr val="000000"/>
                      </a:solidFill>
                      <a:prstDash val="solid"/>
                      <a:miter lim="400000"/>
                      <a:headEnd type="none" w="med" len="med"/>
                      <a:tailEnd type="none" w="med" len="med"/>
                    </a14:hiddenLine>
                  </a:ext>
                </a:extLst>
              </p:spPr>
              <p:txBody>
                <a:bodyPr lIns="0" tIns="0" rIns="0" bIns="0" anchor="ctr"/>
                <a:lstStyle/>
                <a:p>
                  <a:endParaRPr lang="zh-CN" altLang="en-US" dirty="0"/>
                </a:p>
              </p:txBody>
            </p:sp>
            <p:sp>
              <p:nvSpPr>
                <p:cNvPr id="46" name="Text Box 27"/>
                <p:cNvSpPr txBox="1">
                  <a:spLocks/>
                </p:cNvSpPr>
                <p:nvPr/>
              </p:nvSpPr>
              <p:spPr bwMode="auto">
                <a:xfrm>
                  <a:off x="9830890" y="6419918"/>
                  <a:ext cx="5369251" cy="1629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spAutoFit/>
                </a:bodyPr>
                <a:lstStyle/>
                <a:p>
                  <a:pPr algn="ctr" eaLnBrk="1">
                    <a:defRPr/>
                  </a:pPr>
                  <a:r>
                    <a:rPr lang="en-US" altLang="x-none" sz="5400" b="0" dirty="0">
                      <a:solidFill>
                        <a:schemeClr val="tx1"/>
                      </a:solidFill>
                      <a:latin typeface="Impact" charset="0"/>
                      <a:ea typeface="Impact" charset="0"/>
                      <a:cs typeface="Impact" charset="0"/>
                    </a:rPr>
                    <a:t>C-EDR</a:t>
                  </a:r>
                </a:p>
              </p:txBody>
            </p:sp>
          </p:grpSp>
          <p:sp>
            <p:nvSpPr>
              <p:cNvPr id="10301" name="Овал 7"/>
              <p:cNvSpPr>
                <a:spLocks noChangeArrowheads="1"/>
              </p:cNvSpPr>
              <p:nvPr/>
            </p:nvSpPr>
            <p:spPr bwMode="auto">
              <a:xfrm>
                <a:off x="9006428" y="3713566"/>
                <a:ext cx="6335782" cy="6335781"/>
              </a:xfrm>
              <a:prstGeom prst="ellipse">
                <a:avLst/>
              </a:prstGeom>
              <a:noFill/>
              <a:ln w="25400">
                <a:solidFill>
                  <a:schemeClr val="accent1">
                    <a:lumMod val="50000"/>
                  </a:scheme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a:endParaRPr lang="ru-RU" altLang="ru-RU"/>
              </a:p>
            </p:txBody>
          </p:sp>
        </p:grpSp>
        <p:sp>
          <p:nvSpPr>
            <p:cNvPr id="10250" name="Овал 8"/>
            <p:cNvSpPr>
              <a:spLocks noChangeArrowheads="1"/>
            </p:cNvSpPr>
            <p:nvPr/>
          </p:nvSpPr>
          <p:spPr bwMode="auto">
            <a:xfrm>
              <a:off x="13217525" y="4425950"/>
              <a:ext cx="200025" cy="200025"/>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51" name="Овал 56"/>
            <p:cNvSpPr>
              <a:spLocks noChangeArrowheads="1"/>
            </p:cNvSpPr>
            <p:nvPr/>
          </p:nvSpPr>
          <p:spPr bwMode="auto">
            <a:xfrm>
              <a:off x="13234988" y="9147175"/>
              <a:ext cx="200025" cy="200025"/>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52" name="Овал 57"/>
            <p:cNvSpPr>
              <a:spLocks noChangeArrowheads="1"/>
            </p:cNvSpPr>
            <p:nvPr/>
          </p:nvSpPr>
          <p:spPr bwMode="auto">
            <a:xfrm>
              <a:off x="14689138" y="6770688"/>
              <a:ext cx="200025" cy="200025"/>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53" name="Овал 58"/>
            <p:cNvSpPr>
              <a:spLocks noChangeArrowheads="1"/>
            </p:cNvSpPr>
            <p:nvPr/>
          </p:nvSpPr>
          <p:spPr bwMode="auto">
            <a:xfrm>
              <a:off x="10975975" y="4425950"/>
              <a:ext cx="200025" cy="200025"/>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54" name="Овал 59"/>
            <p:cNvSpPr>
              <a:spLocks noChangeArrowheads="1"/>
            </p:cNvSpPr>
            <p:nvPr/>
          </p:nvSpPr>
          <p:spPr bwMode="auto">
            <a:xfrm>
              <a:off x="10942638" y="9147175"/>
              <a:ext cx="200025" cy="200025"/>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55" name="Овал 60"/>
            <p:cNvSpPr>
              <a:spLocks noChangeArrowheads="1"/>
            </p:cNvSpPr>
            <p:nvPr/>
          </p:nvSpPr>
          <p:spPr bwMode="auto">
            <a:xfrm>
              <a:off x="9463088" y="6770688"/>
              <a:ext cx="200025" cy="200025"/>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3" name="Полилиния 12"/>
            <p:cNvSpPr>
              <a:spLocks/>
            </p:cNvSpPr>
            <p:nvPr/>
          </p:nvSpPr>
          <p:spPr bwMode="auto">
            <a:xfrm rot="20598873">
              <a:off x="13339262" y="3680329"/>
              <a:ext cx="2115978" cy="461630"/>
            </a:xfrm>
            <a:custGeom>
              <a:avLst/>
              <a:gdLst>
                <a:gd name="T0" fmla="*/ 0 w 2117558"/>
                <a:gd name="T1" fmla="*/ 1181100 h 1179094"/>
                <a:gd name="T2" fmla="*/ 985927 w 2117558"/>
                <a:gd name="T3" fmla="*/ 192833 h 1179094"/>
                <a:gd name="T4" fmla="*/ 1370680 w 2117558"/>
                <a:gd name="T5" fmla="*/ 0 h 1179094"/>
                <a:gd name="T6" fmla="*/ 2116137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25400" cap="flat" cmpd="sng">
              <a:solidFill>
                <a:srgbClr val="0070C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spAutoFit/>
            </a:bodyPr>
            <a:lstStyle/>
            <a:p>
              <a:endParaRPr lang="zh-CN" altLang="en-US"/>
            </a:p>
          </p:txBody>
        </p:sp>
        <p:sp>
          <p:nvSpPr>
            <p:cNvPr id="15" name="Полилиния 14"/>
            <p:cNvSpPr>
              <a:spLocks/>
            </p:cNvSpPr>
            <p:nvPr/>
          </p:nvSpPr>
          <p:spPr bwMode="auto">
            <a:xfrm>
              <a:off x="14794567" y="6919279"/>
              <a:ext cx="1047671" cy="461630"/>
            </a:xfrm>
            <a:custGeom>
              <a:avLst/>
              <a:gdLst>
                <a:gd name="T0" fmla="*/ 0 w 8163"/>
                <a:gd name="T1" fmla="*/ 1047750 w 8163"/>
                <a:gd name="T2" fmla="*/ 0 60000 65536"/>
                <a:gd name="T3" fmla="*/ 0 60000 65536"/>
              </a:gdLst>
              <a:ahLst/>
              <a:cxnLst>
                <a:cxn ang="T2">
                  <a:pos x="T0" y="0"/>
                </a:cxn>
                <a:cxn ang="T3">
                  <a:pos x="T1" y="0"/>
                </a:cxn>
              </a:cxnLst>
              <a:rect l="0" t="0" r="r" b="b"/>
              <a:pathLst>
                <a:path w="8163">
                  <a:moveTo>
                    <a:pt x="0" y="0"/>
                  </a:moveTo>
                  <a:lnTo>
                    <a:pt x="8163" y="4138"/>
                  </a:lnTo>
                </a:path>
              </a:pathLst>
            </a:custGeom>
            <a:noFill/>
            <a:ln w="25400" cap="flat" cmpd="sng">
              <a:solidFill>
                <a:srgbClr val="0070C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spAutoFit/>
            </a:bodyPr>
            <a:lstStyle/>
            <a:p>
              <a:endParaRPr lang="zh-CN" altLang="en-US"/>
            </a:p>
          </p:txBody>
        </p:sp>
        <p:sp>
          <p:nvSpPr>
            <p:cNvPr id="66" name="Полилиния 65"/>
            <p:cNvSpPr>
              <a:spLocks/>
            </p:cNvSpPr>
            <p:nvPr/>
          </p:nvSpPr>
          <p:spPr bwMode="auto">
            <a:xfrm rot="948515" flipH="1">
              <a:off x="8994171" y="3792767"/>
              <a:ext cx="2115979" cy="361492"/>
            </a:xfrm>
            <a:custGeom>
              <a:avLst/>
              <a:gdLst>
                <a:gd name="T0" fmla="*/ 0 w 2117558"/>
                <a:gd name="T1" fmla="*/ 1181100 h 1179094"/>
                <a:gd name="T2" fmla="*/ 985927 w 2117558"/>
                <a:gd name="T3" fmla="*/ 192833 h 1179094"/>
                <a:gd name="T4" fmla="*/ 1370680 w 2117558"/>
                <a:gd name="T5" fmla="*/ 0 h 1179094"/>
                <a:gd name="T6" fmla="*/ 2116138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25400" cap="flat" cmpd="sng">
              <a:solidFill>
                <a:srgbClr val="0070C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0" tIns="0" rIns="0" bIns="0" anchor="ctr">
              <a:spAutoFit/>
            </a:bodyPr>
            <a:lstStyle/>
            <a:p>
              <a:endParaRPr lang="zh-CN" altLang="en-US"/>
            </a:p>
          </p:txBody>
        </p:sp>
        <p:sp>
          <p:nvSpPr>
            <p:cNvPr id="67" name="Полилиния 66"/>
            <p:cNvSpPr>
              <a:spLocks/>
            </p:cNvSpPr>
            <p:nvPr/>
          </p:nvSpPr>
          <p:spPr bwMode="auto">
            <a:xfrm>
              <a:off x="8388762" y="6880856"/>
              <a:ext cx="1047671" cy="461630"/>
            </a:xfrm>
            <a:custGeom>
              <a:avLst/>
              <a:gdLst>
                <a:gd name="T0" fmla="*/ 0 w 8163"/>
                <a:gd name="T1" fmla="*/ 1047750 w 8163"/>
                <a:gd name="T2" fmla="*/ 0 60000 65536"/>
                <a:gd name="T3" fmla="*/ 0 60000 65536"/>
              </a:gdLst>
              <a:ahLst/>
              <a:cxnLst>
                <a:cxn ang="T2">
                  <a:pos x="T0" y="0"/>
                </a:cxn>
                <a:cxn ang="T3">
                  <a:pos x="T1" y="0"/>
                </a:cxn>
              </a:cxnLst>
              <a:rect l="0" t="0" r="r" b="b"/>
              <a:pathLst>
                <a:path w="8163">
                  <a:moveTo>
                    <a:pt x="0" y="0"/>
                  </a:moveTo>
                  <a:lnTo>
                    <a:pt x="8163" y="4138"/>
                  </a:lnTo>
                </a:path>
              </a:pathLst>
            </a:custGeom>
            <a:noFill/>
            <a:ln w="25400" cap="flat" cmpd="sng">
              <a:solidFill>
                <a:srgbClr val="0070C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spAutoFit/>
            </a:bodyPr>
            <a:lstStyle/>
            <a:p>
              <a:endParaRPr lang="zh-CN" altLang="en-US"/>
            </a:p>
          </p:txBody>
        </p:sp>
        <p:sp>
          <p:nvSpPr>
            <p:cNvPr id="70" name="Полилиния 69"/>
            <p:cNvSpPr>
              <a:spLocks noChangeAspect="1"/>
            </p:cNvSpPr>
            <p:nvPr/>
          </p:nvSpPr>
          <p:spPr bwMode="auto">
            <a:xfrm flipH="1" flipV="1">
              <a:off x="8877547" y="9283353"/>
              <a:ext cx="2117565" cy="1181010"/>
            </a:xfrm>
            <a:custGeom>
              <a:avLst/>
              <a:gdLst>
                <a:gd name="T0" fmla="*/ 0 w 2117558"/>
                <a:gd name="T1" fmla="*/ 1181100 h 1179094"/>
                <a:gd name="T2" fmla="*/ 986667 w 2117558"/>
                <a:gd name="T3" fmla="*/ 192833 h 1179094"/>
                <a:gd name="T4" fmla="*/ 1371708 w 2117558"/>
                <a:gd name="T5" fmla="*/ 0 h 1179094"/>
                <a:gd name="T6" fmla="*/ 2117725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25400" cap="flat" cmpd="sng">
              <a:solidFill>
                <a:srgbClr val="0070C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spAutoFit/>
            </a:bodyPr>
            <a:lstStyle/>
            <a:p>
              <a:pPr>
                <a:defRPr/>
              </a:pPr>
              <a:endParaRPr lang="zh-CN" altLang="en-US"/>
            </a:p>
          </p:txBody>
        </p:sp>
        <p:sp>
          <p:nvSpPr>
            <p:cNvPr id="71" name="Полилиния 70"/>
            <p:cNvSpPr>
              <a:spLocks/>
            </p:cNvSpPr>
            <p:nvPr/>
          </p:nvSpPr>
          <p:spPr bwMode="auto">
            <a:xfrm rot="1145413" flipV="1">
              <a:off x="13233036" y="9708216"/>
              <a:ext cx="2365614" cy="515705"/>
            </a:xfrm>
            <a:custGeom>
              <a:avLst/>
              <a:gdLst>
                <a:gd name="T0" fmla="*/ 0 w 2117558"/>
                <a:gd name="T1" fmla="*/ 1181100 h 1179094"/>
                <a:gd name="T2" fmla="*/ 986667 w 2117558"/>
                <a:gd name="T3" fmla="*/ 192833 h 1179094"/>
                <a:gd name="T4" fmla="*/ 1371708 w 2117558"/>
                <a:gd name="T5" fmla="*/ 0 h 1179094"/>
                <a:gd name="T6" fmla="*/ 2117725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25400" cap="flat" cmpd="sng">
              <a:solidFill>
                <a:srgbClr val="0070C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0" tIns="0" rIns="0" bIns="0" anchor="ctr">
              <a:spAutoFit/>
            </a:bodyPr>
            <a:lstStyle/>
            <a:p>
              <a:endParaRPr lang="zh-CN" altLang="en-US"/>
            </a:p>
          </p:txBody>
        </p:sp>
        <p:grpSp>
          <p:nvGrpSpPr>
            <p:cNvPr id="10263" name="Группа 17"/>
            <p:cNvGrpSpPr>
              <a:grpSpLocks/>
            </p:cNvGrpSpPr>
            <p:nvPr/>
          </p:nvGrpSpPr>
          <p:grpSpPr bwMode="auto">
            <a:xfrm>
              <a:off x="2327645" y="2801938"/>
              <a:ext cx="6984630" cy="955675"/>
              <a:chOff x="-465919" y="2205201"/>
              <a:chExt cx="6984513" cy="956855"/>
            </a:xfrm>
          </p:grpSpPr>
          <p:sp>
            <p:nvSpPr>
              <p:cNvPr id="10295" name="Скругленный прямоугольник 15"/>
              <p:cNvSpPr>
                <a:spLocks noChangeArrowheads="1"/>
              </p:cNvSpPr>
              <p:nvPr/>
            </p:nvSpPr>
            <p:spPr bwMode="auto">
              <a:xfrm>
                <a:off x="-465919" y="2205201"/>
                <a:ext cx="6984513" cy="956855"/>
              </a:xfrm>
              <a:prstGeom prst="roundRect">
                <a:avLst>
                  <a:gd name="adj" fmla="val 50000"/>
                </a:avLst>
              </a:prstGeom>
              <a:solidFill>
                <a:schemeClr val="accent1">
                  <a:lumMod val="7500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spAutoFit/>
              </a:bodyPr>
              <a:lstStyle/>
              <a:p>
                <a:pPr algn="ctr" eaLnBrk="1"/>
                <a:endParaRPr lang="ru-RU" altLang="ru-RU"/>
              </a:p>
            </p:txBody>
          </p:sp>
          <p:sp>
            <p:nvSpPr>
              <p:cNvPr id="10296" name="Овал 71"/>
              <p:cNvSpPr>
                <a:spLocks noChangeArrowheads="1"/>
              </p:cNvSpPr>
              <p:nvPr/>
            </p:nvSpPr>
            <p:spPr bwMode="auto">
              <a:xfrm>
                <a:off x="5945986" y="2510644"/>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97" name="Овал 72"/>
              <p:cNvSpPr>
                <a:spLocks noChangeArrowheads="1"/>
              </p:cNvSpPr>
              <p:nvPr/>
            </p:nvSpPr>
            <p:spPr bwMode="auto">
              <a:xfrm>
                <a:off x="6020897" y="2583641"/>
                <a:ext cx="199976" cy="199976"/>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98" name="Прямоугольник 16"/>
              <p:cNvSpPr>
                <a:spLocks noChangeArrowheads="1"/>
              </p:cNvSpPr>
              <p:nvPr/>
            </p:nvSpPr>
            <p:spPr bwMode="auto">
              <a:xfrm>
                <a:off x="-381367" y="2251927"/>
                <a:ext cx="6431168" cy="70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rPr>
                  <a:t>Technical Requirements </a:t>
                </a:r>
                <a:endParaRPr lang="ru-RU" altLang="ru-RU" sz="4000" dirty="0">
                  <a:solidFill>
                    <a:srgbClr val="F7F5F7"/>
                  </a:solidFill>
                  <a:latin typeface="微软雅黑" panose="020B0503020204020204" pitchFamily="34" charset="-122"/>
                  <a:ea typeface="微软雅黑" panose="020B0503020204020204" pitchFamily="34" charset="-122"/>
                </a:endParaRPr>
              </a:p>
            </p:txBody>
          </p:sp>
        </p:grpSp>
        <p:grpSp>
          <p:nvGrpSpPr>
            <p:cNvPr id="10264" name="Группа 76"/>
            <p:cNvGrpSpPr>
              <a:grpSpLocks/>
            </p:cNvGrpSpPr>
            <p:nvPr/>
          </p:nvGrpSpPr>
          <p:grpSpPr bwMode="auto">
            <a:xfrm>
              <a:off x="931725" y="6450069"/>
              <a:ext cx="8258973" cy="957262"/>
              <a:chOff x="-1437961" y="2252863"/>
              <a:chExt cx="8258835" cy="956855"/>
            </a:xfrm>
          </p:grpSpPr>
          <p:sp>
            <p:nvSpPr>
              <p:cNvPr id="10291" name="Скругленный прямоугольник 77"/>
              <p:cNvSpPr>
                <a:spLocks noChangeArrowheads="1"/>
              </p:cNvSpPr>
              <p:nvPr/>
            </p:nvSpPr>
            <p:spPr bwMode="auto">
              <a:xfrm>
                <a:off x="-1325871" y="2252863"/>
                <a:ext cx="8146745" cy="956855"/>
              </a:xfrm>
              <a:prstGeom prst="roundRect">
                <a:avLst>
                  <a:gd name="adj" fmla="val 50000"/>
                </a:avLst>
              </a:prstGeom>
              <a:solidFill>
                <a:schemeClr val="accent1">
                  <a:lumMod val="7500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spAutoFit/>
              </a:bodyPr>
              <a:lstStyle/>
              <a:p>
                <a:pPr algn="ctr" eaLnBrk="1"/>
                <a:endParaRPr lang="ru-RU" altLang="ru-RU"/>
              </a:p>
            </p:txBody>
          </p:sp>
          <p:sp>
            <p:nvSpPr>
              <p:cNvPr id="10292" name="Овал 78"/>
              <p:cNvSpPr>
                <a:spLocks noChangeArrowheads="1"/>
              </p:cNvSpPr>
              <p:nvPr/>
            </p:nvSpPr>
            <p:spPr bwMode="auto">
              <a:xfrm>
                <a:off x="6400391" y="2537461"/>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93" name="Овал 79"/>
              <p:cNvSpPr>
                <a:spLocks noChangeArrowheads="1"/>
              </p:cNvSpPr>
              <p:nvPr/>
            </p:nvSpPr>
            <p:spPr bwMode="auto">
              <a:xfrm>
                <a:off x="6471741" y="2608006"/>
                <a:ext cx="199976" cy="199976"/>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94" name="Прямоугольник 80"/>
              <p:cNvSpPr>
                <a:spLocks noChangeArrowheads="1"/>
              </p:cNvSpPr>
              <p:nvPr/>
            </p:nvSpPr>
            <p:spPr bwMode="auto">
              <a:xfrm>
                <a:off x="-1437961" y="2354228"/>
                <a:ext cx="7999019" cy="7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rPr>
                  <a:t>Appearance and Identification</a:t>
                </a:r>
                <a:endParaRPr lang="ru-RU"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265" name="Группа 81"/>
            <p:cNvGrpSpPr>
              <a:grpSpLocks/>
            </p:cNvGrpSpPr>
            <p:nvPr/>
          </p:nvGrpSpPr>
          <p:grpSpPr bwMode="auto">
            <a:xfrm>
              <a:off x="5509918" y="10140229"/>
              <a:ext cx="3802358" cy="773508"/>
              <a:chOff x="2716301" y="2358659"/>
              <a:chExt cx="3802294" cy="774464"/>
            </a:xfrm>
          </p:grpSpPr>
          <p:sp>
            <p:nvSpPr>
              <p:cNvPr id="10287" name="Скругленный прямоугольник 82"/>
              <p:cNvSpPr>
                <a:spLocks noChangeArrowheads="1"/>
              </p:cNvSpPr>
              <p:nvPr/>
            </p:nvSpPr>
            <p:spPr bwMode="auto">
              <a:xfrm>
                <a:off x="2716301" y="2358659"/>
                <a:ext cx="3802294" cy="774464"/>
              </a:xfrm>
              <a:prstGeom prst="roundRect">
                <a:avLst>
                  <a:gd name="adj" fmla="val 50000"/>
                </a:avLst>
              </a:prstGeom>
              <a:solidFill>
                <a:schemeClr val="accent1">
                  <a:lumMod val="7500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spAutoFit/>
              </a:bodyPr>
              <a:lstStyle/>
              <a:p>
                <a:pPr algn="ctr" eaLnBrk="1"/>
                <a:endParaRPr lang="ru-RU" altLang="ru-RU"/>
              </a:p>
            </p:txBody>
          </p:sp>
          <p:sp>
            <p:nvSpPr>
              <p:cNvPr id="10288" name="Овал 83"/>
              <p:cNvSpPr>
                <a:spLocks noChangeArrowheads="1"/>
              </p:cNvSpPr>
              <p:nvPr/>
            </p:nvSpPr>
            <p:spPr bwMode="auto">
              <a:xfrm>
                <a:off x="5874901" y="2585013"/>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89" name="Овал 84"/>
              <p:cNvSpPr>
                <a:spLocks noChangeArrowheads="1"/>
              </p:cNvSpPr>
              <p:nvPr/>
            </p:nvSpPr>
            <p:spPr bwMode="auto">
              <a:xfrm>
                <a:off x="5949813" y="2658010"/>
                <a:ext cx="199976" cy="199976"/>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90" name="Прямоугольник 85"/>
              <p:cNvSpPr>
                <a:spLocks noChangeArrowheads="1"/>
              </p:cNvSpPr>
              <p:nvPr/>
            </p:nvSpPr>
            <p:spPr bwMode="auto">
              <a:xfrm>
                <a:off x="3308591" y="2424416"/>
                <a:ext cx="2193442" cy="70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rPr>
                  <a:t>Manual</a:t>
                </a:r>
                <a:endParaRPr lang="ru-RU" altLang="ru-RU" sz="4000" dirty="0">
                  <a:solidFill>
                    <a:srgbClr val="F7F5F7"/>
                  </a:solidFill>
                  <a:latin typeface="微软雅黑" panose="020B0503020204020204" pitchFamily="34" charset="-122"/>
                  <a:ea typeface="微软雅黑" panose="020B0503020204020204" pitchFamily="34" charset="-122"/>
                </a:endParaRPr>
              </a:p>
            </p:txBody>
          </p:sp>
        </p:grpSp>
        <p:grpSp>
          <p:nvGrpSpPr>
            <p:cNvPr id="10267" name="Группа 19"/>
            <p:cNvGrpSpPr>
              <a:grpSpLocks/>
            </p:cNvGrpSpPr>
            <p:nvPr/>
          </p:nvGrpSpPr>
          <p:grpSpPr bwMode="auto">
            <a:xfrm>
              <a:off x="15144750" y="2955208"/>
              <a:ext cx="9044606" cy="1022343"/>
              <a:chOff x="18694361" y="2365222"/>
              <a:chExt cx="9044453" cy="1023605"/>
            </a:xfrm>
          </p:grpSpPr>
          <p:sp>
            <p:nvSpPr>
              <p:cNvPr id="10282" name="Скругленный прямоугольник 88"/>
              <p:cNvSpPr>
                <a:spLocks noChangeArrowheads="1"/>
              </p:cNvSpPr>
              <p:nvPr/>
            </p:nvSpPr>
            <p:spPr bwMode="auto">
              <a:xfrm>
                <a:off x="18694361" y="2365222"/>
                <a:ext cx="9044452" cy="1023605"/>
              </a:xfrm>
              <a:prstGeom prst="roundRect">
                <a:avLst>
                  <a:gd name="adj" fmla="val 50000"/>
                </a:avLst>
              </a:prstGeom>
              <a:solidFill>
                <a:schemeClr val="accent1">
                  <a:lumMod val="7500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spAutoFit/>
              </a:bodyPr>
              <a:lstStyle/>
              <a:p>
                <a:pPr algn="ctr" eaLnBrk="1"/>
                <a:endParaRPr lang="ru-RU" altLang="ru-RU"/>
              </a:p>
            </p:txBody>
          </p:sp>
          <p:grpSp>
            <p:nvGrpSpPr>
              <p:cNvPr id="10283" name="Группа 18"/>
              <p:cNvGrpSpPr>
                <a:grpSpLocks/>
              </p:cNvGrpSpPr>
              <p:nvPr/>
            </p:nvGrpSpPr>
            <p:grpSpPr bwMode="auto">
              <a:xfrm>
                <a:off x="18945268" y="2717181"/>
                <a:ext cx="345970" cy="345970"/>
                <a:chOff x="22682116" y="2717181"/>
                <a:chExt cx="345970" cy="345970"/>
              </a:xfrm>
            </p:grpSpPr>
            <p:sp>
              <p:nvSpPr>
                <p:cNvPr id="10285" name="Овал 89"/>
                <p:cNvSpPr>
                  <a:spLocks noChangeArrowheads="1"/>
                </p:cNvSpPr>
                <p:nvPr/>
              </p:nvSpPr>
              <p:spPr bwMode="auto">
                <a:xfrm>
                  <a:off x="22682116" y="2717181"/>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86" name="Овал 90"/>
                <p:cNvSpPr>
                  <a:spLocks noChangeArrowheads="1"/>
                </p:cNvSpPr>
                <p:nvPr/>
              </p:nvSpPr>
              <p:spPr bwMode="auto">
                <a:xfrm>
                  <a:off x="22757027" y="2790179"/>
                  <a:ext cx="199976" cy="199976"/>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grpSp>
          <p:sp>
            <p:nvSpPr>
              <p:cNvPr id="10284" name="Прямоугольник 91"/>
              <p:cNvSpPr>
                <a:spLocks noChangeArrowheads="1"/>
              </p:cNvSpPr>
              <p:nvPr/>
            </p:nvSpPr>
            <p:spPr bwMode="auto">
              <a:xfrm>
                <a:off x="19224918" y="2384217"/>
                <a:ext cx="8513896" cy="70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rPr>
                  <a:t>Test Methods and Requirements</a:t>
                </a:r>
                <a:endParaRPr lang="ru-RU"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268" name="Группа 94"/>
            <p:cNvGrpSpPr>
              <a:grpSpLocks/>
            </p:cNvGrpSpPr>
            <p:nvPr/>
          </p:nvGrpSpPr>
          <p:grpSpPr bwMode="auto">
            <a:xfrm>
              <a:off x="15850813" y="6629633"/>
              <a:ext cx="5076680" cy="707832"/>
              <a:chOff x="19011484" y="2438910"/>
              <a:chExt cx="5076595" cy="707530"/>
            </a:xfrm>
          </p:grpSpPr>
          <p:grpSp>
            <p:nvGrpSpPr>
              <p:cNvPr id="10278" name="Группа 96"/>
              <p:cNvGrpSpPr>
                <a:grpSpLocks/>
              </p:cNvGrpSpPr>
              <p:nvPr/>
            </p:nvGrpSpPr>
            <p:grpSpPr bwMode="auto">
              <a:xfrm>
                <a:off x="19011484" y="2517207"/>
                <a:ext cx="345970" cy="345970"/>
                <a:chOff x="22748332" y="2517207"/>
                <a:chExt cx="345970" cy="345970"/>
              </a:xfrm>
            </p:grpSpPr>
            <p:sp>
              <p:nvSpPr>
                <p:cNvPr id="10280" name="Овал 98"/>
                <p:cNvSpPr>
                  <a:spLocks noChangeArrowheads="1"/>
                </p:cNvSpPr>
                <p:nvPr/>
              </p:nvSpPr>
              <p:spPr bwMode="auto">
                <a:xfrm>
                  <a:off x="22748332" y="2517207"/>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81" name="Овал 99"/>
                <p:cNvSpPr>
                  <a:spLocks noChangeArrowheads="1"/>
                </p:cNvSpPr>
                <p:nvPr/>
              </p:nvSpPr>
              <p:spPr bwMode="auto">
                <a:xfrm>
                  <a:off x="22823243" y="2590204"/>
                  <a:ext cx="199976" cy="199976"/>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grpSp>
          <p:sp>
            <p:nvSpPr>
              <p:cNvPr id="10279" name="Прямоугольник 97"/>
              <p:cNvSpPr>
                <a:spLocks noChangeArrowheads="1"/>
              </p:cNvSpPr>
              <p:nvPr/>
            </p:nvSpPr>
            <p:spPr bwMode="auto">
              <a:xfrm>
                <a:off x="19674776" y="2438910"/>
                <a:ext cx="4413303" cy="70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rPr>
                  <a:t>Type</a:t>
                </a:r>
                <a:r>
                  <a:rPr lang="en-US" altLang="ru-RU" sz="4000" dirty="0">
                    <a:solidFill>
                      <a:srgbClr val="F7F5F7"/>
                    </a:solidFill>
                    <a:latin typeface="微软雅黑" panose="020B0503020204020204" pitchFamily="34" charset="-122"/>
                    <a:ea typeface="微软雅黑" panose="020B0503020204020204" pitchFamily="34" charset="-122"/>
                  </a:rPr>
                  <a:t> </a:t>
                </a:r>
                <a:r>
                  <a:rPr lang="en-US"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rPr>
                  <a:t>Inspection</a:t>
                </a:r>
                <a:endParaRPr lang="ru-RU"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269" name="Группа 100"/>
            <p:cNvGrpSpPr>
              <a:grpSpLocks/>
            </p:cNvGrpSpPr>
            <p:nvPr/>
          </p:nvGrpSpPr>
          <p:grpSpPr bwMode="auto">
            <a:xfrm>
              <a:off x="15371519" y="9975039"/>
              <a:ext cx="9044605" cy="938698"/>
              <a:chOff x="18921130" y="2199829"/>
              <a:chExt cx="9044454" cy="939858"/>
            </a:xfrm>
          </p:grpSpPr>
          <p:sp>
            <p:nvSpPr>
              <p:cNvPr id="10272" name="Скругленный прямоугольник 101"/>
              <p:cNvSpPr>
                <a:spLocks noChangeArrowheads="1"/>
              </p:cNvSpPr>
              <p:nvPr/>
            </p:nvSpPr>
            <p:spPr bwMode="auto">
              <a:xfrm>
                <a:off x="18921130" y="2199829"/>
                <a:ext cx="9044454" cy="939858"/>
              </a:xfrm>
              <a:prstGeom prst="roundRect">
                <a:avLst>
                  <a:gd name="adj" fmla="val 50000"/>
                </a:avLst>
              </a:prstGeom>
              <a:solidFill>
                <a:schemeClr val="accent1">
                  <a:lumMod val="7500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spAutoFit/>
              </a:bodyPr>
              <a:lstStyle/>
              <a:p>
                <a:pPr algn="ctr" eaLnBrk="1"/>
                <a:endParaRPr lang="ru-RU" altLang="ru-RU"/>
              </a:p>
            </p:txBody>
          </p:sp>
          <p:grpSp>
            <p:nvGrpSpPr>
              <p:cNvPr id="10273" name="Группа 102"/>
              <p:cNvGrpSpPr>
                <a:grpSpLocks/>
              </p:cNvGrpSpPr>
              <p:nvPr/>
            </p:nvGrpSpPr>
            <p:grpSpPr bwMode="auto">
              <a:xfrm>
                <a:off x="19145248" y="2518579"/>
                <a:ext cx="345970" cy="345970"/>
                <a:chOff x="22882096" y="2518579"/>
                <a:chExt cx="345970" cy="345970"/>
              </a:xfrm>
            </p:grpSpPr>
            <p:sp>
              <p:nvSpPr>
                <p:cNvPr id="10275" name="Овал 104"/>
                <p:cNvSpPr>
                  <a:spLocks noChangeArrowheads="1"/>
                </p:cNvSpPr>
                <p:nvPr/>
              </p:nvSpPr>
              <p:spPr bwMode="auto">
                <a:xfrm>
                  <a:off x="22882096" y="2518579"/>
                  <a:ext cx="345970" cy="34597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sp>
              <p:nvSpPr>
                <p:cNvPr id="10276" name="Овал 105"/>
                <p:cNvSpPr>
                  <a:spLocks noChangeArrowheads="1"/>
                </p:cNvSpPr>
                <p:nvPr/>
              </p:nvSpPr>
              <p:spPr bwMode="auto">
                <a:xfrm>
                  <a:off x="22957007" y="2591575"/>
                  <a:ext cx="199976" cy="199976"/>
                </a:xfrm>
                <a:prstGeom prst="ellipse">
                  <a:avLst/>
                </a:prstGeom>
                <a:solidFill>
                  <a:srgbClr val="BFC5CE"/>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ru-RU" altLang="ru-RU"/>
                </a:p>
              </p:txBody>
            </p:sp>
          </p:grpSp>
          <p:sp>
            <p:nvSpPr>
              <p:cNvPr id="10274" name="Прямоугольник 103"/>
              <p:cNvSpPr>
                <a:spLocks noChangeArrowheads="1"/>
              </p:cNvSpPr>
              <p:nvPr/>
            </p:nvSpPr>
            <p:spPr bwMode="auto">
              <a:xfrm>
                <a:off x="19514977" y="2380423"/>
                <a:ext cx="8289519" cy="70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rPr>
                  <a:t>Standard </a:t>
                </a:r>
                <a:r>
                  <a:rPr lang="en-US" altLang="ru-RU" sz="4000" dirty="0">
                    <a:solidFill>
                      <a:srgbClr val="F7F5F7"/>
                    </a:solidFill>
                    <a:latin typeface="微软雅黑" panose="020B0503020204020204" pitchFamily="34" charset="-122"/>
                    <a:ea typeface="微软雅黑" panose="020B0503020204020204" pitchFamily="34" charset="-122"/>
                    <a:cs typeface="Arial" panose="020B0604020202020204" pitchFamily="34" charset="0"/>
                  </a:rPr>
                  <a:t>Implementation(TBD)</a:t>
                </a:r>
              </a:p>
            </p:txBody>
          </p:sp>
        </p:grpSp>
      </p:grpSp>
      <p:sp>
        <p:nvSpPr>
          <p:cNvPr id="78" name="Text Box 27">
            <a:extLst>
              <a:ext uri="{FF2B5EF4-FFF2-40B4-BE49-F238E27FC236}">
                <a16:creationId xmlns:a16="http://schemas.microsoft.com/office/drawing/2014/main" id="{A9CC4F06-E9F5-42F0-835B-DBD819492ADC}"/>
              </a:ext>
            </a:extLst>
          </p:cNvPr>
          <p:cNvSpPr txBox="1">
            <a:spLocks/>
          </p:cNvSpPr>
          <p:nvPr/>
        </p:nvSpPr>
        <p:spPr bwMode="auto">
          <a:xfrm>
            <a:off x="1365023" y="323006"/>
            <a:ext cx="11547057" cy="872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lvl="0" eaLnBrk="1"/>
            <a:r>
              <a:rPr lang="en-US" altLang="zh-CN"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rPr>
              <a:t>STRUCTURE OF EDR STANDARD</a:t>
            </a:r>
            <a:endParaRPr lang="zh-CN" altLang="en-US" sz="5000" dirty="0">
              <a:solidFill>
                <a:srgbClr val="252D30"/>
              </a:solidFill>
              <a:latin typeface="微软雅黑" panose="020B0503020204020204" pitchFamily="34" charset="-122"/>
              <a:ea typeface="微软雅黑" panose="020B0503020204020204" pitchFamily="34" charset="-122"/>
              <a:cs typeface="Arial" panose="020B0604020202020204" pitchFamily="34" charset="0"/>
              <a:sym typeface="Impact" panose="020B0806030902050204" pitchFamily="34" charset="0"/>
            </a:endParaRPr>
          </a:p>
        </p:txBody>
      </p:sp>
      <p:sp>
        <p:nvSpPr>
          <p:cNvPr id="80" name="Линия">
            <a:extLst>
              <a:ext uri="{FF2B5EF4-FFF2-40B4-BE49-F238E27FC236}">
                <a16:creationId xmlns:a16="http://schemas.microsoft.com/office/drawing/2014/main" id="{ECC9CB67-6C66-461E-94D5-1A48F6662391}"/>
              </a:ext>
            </a:extLst>
          </p:cNvPr>
          <p:cNvSpPr>
            <a:spLocks noChangeShapeType="1"/>
          </p:cNvSpPr>
          <p:nvPr/>
        </p:nvSpPr>
        <p:spPr bwMode="auto">
          <a:xfrm flipV="1">
            <a:off x="4631160" y="1085520"/>
            <a:ext cx="18722080" cy="0"/>
          </a:xfrm>
          <a:prstGeom prst="line">
            <a:avLst/>
          </a:prstGeom>
          <a:noFill/>
          <a:ln w="12700">
            <a:solidFill>
              <a:srgbClr val="A7A7A7"/>
            </a:solidFill>
            <a:miter lim="8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84" name="灯片编号占位符 7">
            <a:extLst>
              <a:ext uri="{FF2B5EF4-FFF2-40B4-BE49-F238E27FC236}">
                <a16:creationId xmlns:a16="http://schemas.microsoft.com/office/drawing/2014/main" id="{214E99CF-3154-44E2-BA14-2B3D939BFA12}"/>
              </a:ext>
            </a:extLst>
          </p:cNvPr>
          <p:cNvSpPr txBox="1">
            <a:spLocks/>
          </p:cNvSpPr>
          <p:nvPr/>
        </p:nvSpPr>
        <p:spPr bwMode="auto">
          <a:xfrm>
            <a:off x="22733664" y="12496800"/>
            <a:ext cx="519374" cy="538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none" lIns="50800" tIns="50800" rIns="50800" bIns="50800" numCol="1" anchor="t" anchorCtr="0" compatLnSpc="1">
            <a:prstTxWarp prst="textNoShape">
              <a:avLst/>
            </a:prstTxWarp>
          </a:bodyPr>
          <a:lstStyle>
            <a:defPPr>
              <a:defRPr lang="ru-RU"/>
            </a:defPPr>
            <a:lvl1pPr algn="ctr" defTabSz="825500" rtl="0" eaLnBrk="1" fontAlgn="base" hangingPunct="0">
              <a:spcBef>
                <a:spcPct val="0"/>
              </a:spcBef>
              <a:spcAft>
                <a:spcPct val="0"/>
              </a:spcAft>
              <a:defRPr sz="2400" b="0" kern="1200">
                <a:solidFill>
                  <a:srgbClr val="000000"/>
                </a:solidFill>
                <a:latin typeface="Helvetica Neue Light" charset="0"/>
                <a:ea typeface="Helvetica Neue Light" charset="0"/>
                <a:cs typeface="Helvetica Neue Light" charset="0"/>
                <a:sym typeface="Helvetica Neue Light"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fld id="{3E590233-BFCD-4E7D-8732-3C3966FDF00A}" type="slidenum">
              <a:rPr lang="zh-CN" altLang="zh-CN" sz="3000" b="1">
                <a:solidFill>
                  <a:srgbClr val="0070C0"/>
                </a:solidFill>
                <a:latin typeface="Open Sans" pitchFamily="34" charset="0"/>
                <a:sym typeface="Open Sans" pitchFamily="34" charset="0"/>
              </a:rPr>
              <a:pPr/>
              <a:t>9</a:t>
            </a:fld>
            <a:endParaRPr lang="zh-CN" altLang="zh-CN" sz="3000" b="1" dirty="0">
              <a:solidFill>
                <a:srgbClr val="0070C0"/>
              </a:solidFill>
              <a:latin typeface="Open Sans" pitchFamily="34" charset="0"/>
              <a:sym typeface="Open Sans" pitchFamily="34" charset="0"/>
            </a:endParaRPr>
          </a:p>
        </p:txBody>
      </p:sp>
    </p:spTree>
    <p:extLst>
      <p:ext uri="{BB962C8B-B14F-4D97-AF65-F5344CB8AC3E}">
        <p14:creationId xmlns:p14="http://schemas.microsoft.com/office/powerpoint/2010/main" val="3301883448"/>
      </p:ext>
    </p:extLst>
  </p:cSld>
  <p:clrMapOvr>
    <a:masterClrMapping/>
  </p:clrMapOvr>
  <p:transition spd="med"/>
</p:sld>
</file>

<file path=ppt/theme/theme1.xml><?xml version="1.0" encoding="utf-8"?>
<a:theme xmlns:a="http://schemas.openxmlformats.org/drawingml/2006/main" name="White">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x-none" altLang="x-none"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x-none" altLang="x-none" sz="3000" b="1" i="0" u="none" strike="noStrike" cap="none" normalizeH="0" baseline="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HS - base colour theme">
      <a:dk1>
        <a:srgbClr val="252D30"/>
      </a:dk1>
      <a:lt1>
        <a:srgbClr val="FDFBFF"/>
      </a:lt1>
      <a:dk2>
        <a:srgbClr val="A7A7A7"/>
      </a:dk2>
      <a:lt2>
        <a:srgbClr val="525352"/>
      </a:lt2>
      <a:accent1>
        <a:srgbClr val="F86261"/>
      </a:accent1>
      <a:accent2>
        <a:srgbClr val="F09E55"/>
      </a:accent2>
      <a:accent3>
        <a:srgbClr val="B3DA4D"/>
      </a:accent3>
      <a:accent4>
        <a:srgbClr val="4FDAB3"/>
      </a:accent4>
      <a:accent5>
        <a:srgbClr val="30C2EB"/>
      </a:accent5>
      <a:accent6>
        <a:srgbClr val="CFCDD0"/>
      </a:accent6>
      <a:hlink>
        <a:srgbClr val="0095CF"/>
      </a:hlink>
      <a:folHlink>
        <a:srgbClr val="7C797E"/>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FBA45"/>
        </a:solidFill>
        <a:ln>
          <a:noFill/>
        </a:ln>
      </a:spPr>
      <a:bodyPr wrap="square" lIns="0" tIns="0" rIns="0" bIns="0" anchor="ctr">
        <a:spAutoFit/>
      </a:bodyPr>
      <a:lstStyle>
        <a:defPPr algn="ctr" eaLnBrk="1">
          <a:defRPr sz="2400" b="0" dirty="0" smtClean="0">
            <a:solidFill>
              <a:schemeClr val="bg1"/>
            </a:solidFill>
            <a:latin typeface="Impact" panose="020B0806030902050204" pitchFamily="34" charset="0"/>
            <a:ea typeface="幼圆" panose="02010509060101010101" pitchFamily="49" charset="-122"/>
          </a:defRPr>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8255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252D3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White">
  <a:themeElements>
    <a:clrScheme name="Elements - Base Color Theme">
      <a:dk1>
        <a:srgbClr val="252D30"/>
      </a:dk1>
      <a:lt1>
        <a:srgbClr val="FFFFFF"/>
      </a:lt1>
      <a:dk2>
        <a:srgbClr val="9B999C"/>
      </a:dk2>
      <a:lt2>
        <a:srgbClr val="DFDCE1"/>
      </a:lt2>
      <a:accent1>
        <a:srgbClr val="F86261"/>
      </a:accent1>
      <a:accent2>
        <a:srgbClr val="F09E55"/>
      </a:accent2>
      <a:accent3>
        <a:srgbClr val="B3DA4D"/>
      </a:accent3>
      <a:accent4>
        <a:srgbClr val="4FDAB3"/>
      </a:accent4>
      <a:accent5>
        <a:srgbClr val="30C2EB"/>
      </a:accent5>
      <a:accent6>
        <a:srgbClr val="F86261"/>
      </a:accent6>
      <a:hlink>
        <a:srgbClr val="30C2EB"/>
      </a:hlink>
      <a:folHlink>
        <a:srgbClr val="4FDAB3"/>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60000"/>
          </a:schemeClr>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8255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252D3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6513</TotalTime>
  <Words>1214</Words>
  <Application>Microsoft Office PowerPoint</Application>
  <PresentationFormat>Custom</PresentationFormat>
  <Paragraphs>381</Paragraphs>
  <Slides>20</Slides>
  <Notes>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20</vt:i4>
      </vt:variant>
    </vt:vector>
  </HeadingPairs>
  <TitlesOfParts>
    <vt:vector size="40" baseType="lpstr">
      <vt:lpstr>Helvetica Light</vt:lpstr>
      <vt:lpstr>Helvetica Neue</vt:lpstr>
      <vt:lpstr>Helvetica Neue Light</vt:lpstr>
      <vt:lpstr>Helvetica Neue Medium</vt:lpstr>
      <vt:lpstr>微软雅黑</vt:lpstr>
      <vt:lpstr>Open Sans</vt:lpstr>
      <vt:lpstr>Open Sans Semibold</vt:lpstr>
      <vt:lpstr>宋体</vt:lpstr>
      <vt:lpstr>幼圆</vt:lpstr>
      <vt:lpstr>Arial</vt:lpstr>
      <vt:lpstr>Arial Black</vt:lpstr>
      <vt:lpstr>Calibri</vt:lpstr>
      <vt:lpstr>Century Gothic</vt:lpstr>
      <vt:lpstr>Eras Bold ITC</vt:lpstr>
      <vt:lpstr>Impact</vt:lpstr>
      <vt:lpstr>Times New Roman</vt:lpstr>
      <vt:lpstr>Wingdings</vt:lpstr>
      <vt:lpstr>White</vt:lpstr>
      <vt:lpstr>1_White</vt:lpstr>
      <vt:lpstr>2_White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Francois Guichard</cp:lastModifiedBy>
  <cp:revision>437</cp:revision>
  <dcterms:modified xsi:type="dcterms:W3CDTF">2019-06-25T16:52:32Z</dcterms:modified>
</cp:coreProperties>
</file>