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60" r:id="rId2"/>
    <p:sldMasterId id="2147484188" r:id="rId3"/>
    <p:sldMasterId id="2147484200" r:id="rId4"/>
  </p:sldMasterIdLst>
  <p:notesMasterIdLst>
    <p:notesMasterId r:id="rId19"/>
  </p:notesMasterIdLst>
  <p:handoutMasterIdLst>
    <p:handoutMasterId r:id="rId20"/>
  </p:handoutMasterIdLst>
  <p:sldIdLst>
    <p:sldId id="484" r:id="rId5"/>
    <p:sldId id="494" r:id="rId6"/>
    <p:sldId id="503" r:id="rId7"/>
    <p:sldId id="497" r:id="rId8"/>
    <p:sldId id="498" r:id="rId9"/>
    <p:sldId id="499" r:id="rId10"/>
    <p:sldId id="486" r:id="rId11"/>
    <p:sldId id="471" r:id="rId12"/>
    <p:sldId id="495" r:id="rId13"/>
    <p:sldId id="500" r:id="rId14"/>
    <p:sldId id="496" r:id="rId15"/>
    <p:sldId id="504" r:id="rId16"/>
    <p:sldId id="501" r:id="rId17"/>
    <p:sldId id="483" r:id="rId18"/>
  </p:sldIdLst>
  <p:sldSz cx="9144000" cy="6858000" type="screen4x3"/>
  <p:notesSz cx="6761163" cy="9942513"/>
  <p:defaultTextStyle>
    <a:defPPr>
      <a:defRPr lang="ru-RU"/>
    </a:defPPr>
    <a:lvl1pPr algn="ctr" rtl="0" fontAlgn="base">
      <a:spcBef>
        <a:spcPct val="0"/>
      </a:spcBef>
      <a:spcAft>
        <a:spcPct val="0"/>
      </a:spcAft>
      <a:defRPr sz="1200" kern="1200">
        <a:solidFill>
          <a:schemeClr val="tx1"/>
        </a:solidFill>
        <a:latin typeface="Arial" charset="0"/>
        <a:ea typeface="+mn-ea"/>
        <a:cs typeface="+mn-cs"/>
      </a:defRPr>
    </a:lvl1pPr>
    <a:lvl2pPr marL="457200" algn="ctr" rtl="0" fontAlgn="base">
      <a:spcBef>
        <a:spcPct val="0"/>
      </a:spcBef>
      <a:spcAft>
        <a:spcPct val="0"/>
      </a:spcAft>
      <a:defRPr sz="1200" kern="1200">
        <a:solidFill>
          <a:schemeClr val="tx1"/>
        </a:solidFill>
        <a:latin typeface="Arial" charset="0"/>
        <a:ea typeface="+mn-ea"/>
        <a:cs typeface="+mn-cs"/>
      </a:defRPr>
    </a:lvl2pPr>
    <a:lvl3pPr marL="914400" algn="ctr" rtl="0" fontAlgn="base">
      <a:spcBef>
        <a:spcPct val="0"/>
      </a:spcBef>
      <a:spcAft>
        <a:spcPct val="0"/>
      </a:spcAft>
      <a:defRPr sz="1200" kern="1200">
        <a:solidFill>
          <a:schemeClr val="tx1"/>
        </a:solidFill>
        <a:latin typeface="Arial" charset="0"/>
        <a:ea typeface="+mn-ea"/>
        <a:cs typeface="+mn-cs"/>
      </a:defRPr>
    </a:lvl3pPr>
    <a:lvl4pPr marL="1371600" algn="ctr" rtl="0" fontAlgn="base">
      <a:spcBef>
        <a:spcPct val="0"/>
      </a:spcBef>
      <a:spcAft>
        <a:spcPct val="0"/>
      </a:spcAft>
      <a:defRPr sz="1200" kern="1200">
        <a:solidFill>
          <a:schemeClr val="tx1"/>
        </a:solidFill>
        <a:latin typeface="Arial" charset="0"/>
        <a:ea typeface="+mn-ea"/>
        <a:cs typeface="+mn-cs"/>
      </a:defRPr>
    </a:lvl4pPr>
    <a:lvl5pPr marL="1828800" algn="ctr"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CC3300"/>
    <a:srgbClr val="6699FF"/>
    <a:srgbClr val="85C8CD"/>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94660" autoAdjust="0"/>
  </p:normalViewPr>
  <p:slideViewPr>
    <p:cSldViewPr>
      <p:cViewPr varScale="1">
        <p:scale>
          <a:sx n="64" d="100"/>
          <a:sy n="64" d="100"/>
        </p:scale>
        <p:origin x="171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365" cy="496729"/>
          </a:xfrm>
          <a:prstGeom prst="rect">
            <a:avLst/>
          </a:prstGeom>
        </p:spPr>
        <p:txBody>
          <a:bodyPr vert="horz" lIns="91120" tIns="45560" rIns="91120" bIns="45560" rtlCol="0"/>
          <a:lstStyle>
            <a:lvl1pPr algn="l">
              <a:defRPr sz="1200">
                <a:latin typeface="Arial" pitchFamily="34" charset="0"/>
              </a:defRPr>
            </a:lvl1pPr>
          </a:lstStyle>
          <a:p>
            <a:pPr>
              <a:defRPr/>
            </a:pPr>
            <a:endParaRPr lang="ru-RU"/>
          </a:p>
        </p:txBody>
      </p:sp>
      <p:sp>
        <p:nvSpPr>
          <p:cNvPr id="3" name="Дата 2"/>
          <p:cNvSpPr>
            <a:spLocks noGrp="1"/>
          </p:cNvSpPr>
          <p:nvPr>
            <p:ph type="dt" sz="quarter" idx="1"/>
          </p:nvPr>
        </p:nvSpPr>
        <p:spPr>
          <a:xfrm>
            <a:off x="3830223" y="0"/>
            <a:ext cx="2929365" cy="496729"/>
          </a:xfrm>
          <a:prstGeom prst="rect">
            <a:avLst/>
          </a:prstGeom>
        </p:spPr>
        <p:txBody>
          <a:bodyPr vert="horz" lIns="91120" tIns="45560" rIns="91120" bIns="45560" rtlCol="0"/>
          <a:lstStyle>
            <a:lvl1pPr algn="r">
              <a:defRPr sz="1200">
                <a:latin typeface="Arial" pitchFamily="34" charset="0"/>
              </a:defRPr>
            </a:lvl1pPr>
          </a:lstStyle>
          <a:p>
            <a:pPr>
              <a:defRPr/>
            </a:pPr>
            <a:fld id="{9D587CD8-1291-44A9-8E79-702EA9D6E143}" type="datetimeFigureOut">
              <a:rPr lang="ru-RU"/>
              <a:pPr>
                <a:defRPr/>
              </a:pPr>
              <a:t>11.11.2019</a:t>
            </a:fld>
            <a:endParaRPr lang="ru-RU"/>
          </a:p>
        </p:txBody>
      </p:sp>
      <p:sp>
        <p:nvSpPr>
          <p:cNvPr id="4" name="Нижний колонтитул 3"/>
          <p:cNvSpPr>
            <a:spLocks noGrp="1"/>
          </p:cNvSpPr>
          <p:nvPr>
            <p:ph type="ftr" sz="quarter" idx="2"/>
          </p:nvPr>
        </p:nvSpPr>
        <p:spPr>
          <a:xfrm>
            <a:off x="0" y="9444198"/>
            <a:ext cx="2929365" cy="496728"/>
          </a:xfrm>
          <a:prstGeom prst="rect">
            <a:avLst/>
          </a:prstGeom>
        </p:spPr>
        <p:txBody>
          <a:bodyPr vert="horz" lIns="91120" tIns="45560" rIns="91120" bIns="45560" rtlCol="0" anchor="b"/>
          <a:lstStyle>
            <a:lvl1pPr algn="l">
              <a:defRPr sz="1200">
                <a:latin typeface="Arial" pitchFamily="34" charset="0"/>
              </a:defRPr>
            </a:lvl1pPr>
          </a:lstStyle>
          <a:p>
            <a:pPr>
              <a:defRPr/>
            </a:pPr>
            <a:endParaRPr lang="ru-RU"/>
          </a:p>
        </p:txBody>
      </p:sp>
      <p:sp>
        <p:nvSpPr>
          <p:cNvPr id="5" name="Номер слайда 4"/>
          <p:cNvSpPr>
            <a:spLocks noGrp="1"/>
          </p:cNvSpPr>
          <p:nvPr>
            <p:ph type="sldNum" sz="quarter" idx="3"/>
          </p:nvPr>
        </p:nvSpPr>
        <p:spPr>
          <a:xfrm>
            <a:off x="3830223" y="9444198"/>
            <a:ext cx="2929365" cy="496728"/>
          </a:xfrm>
          <a:prstGeom prst="rect">
            <a:avLst/>
          </a:prstGeom>
        </p:spPr>
        <p:txBody>
          <a:bodyPr vert="horz" lIns="91120" tIns="45560" rIns="91120" bIns="45560" rtlCol="0" anchor="b"/>
          <a:lstStyle>
            <a:lvl1pPr algn="r">
              <a:defRPr sz="1200">
                <a:latin typeface="Arial" pitchFamily="34" charset="0"/>
              </a:defRPr>
            </a:lvl1pPr>
          </a:lstStyle>
          <a:p>
            <a:pPr>
              <a:defRPr/>
            </a:pPr>
            <a:fld id="{49D4E2A4-2EAB-4ED6-B72E-82065915EC49}" type="slidenum">
              <a:rPr lang="ru-RU"/>
              <a:pPr>
                <a:defRPr/>
              </a:pPr>
              <a:t>‹#›</a:t>
            </a:fld>
            <a:endParaRPr lang="ru-RU"/>
          </a:p>
        </p:txBody>
      </p:sp>
    </p:spTree>
    <p:extLst>
      <p:ext uri="{BB962C8B-B14F-4D97-AF65-F5344CB8AC3E}">
        <p14:creationId xmlns:p14="http://schemas.microsoft.com/office/powerpoint/2010/main" val="35555203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365" cy="496729"/>
          </a:xfrm>
          <a:prstGeom prst="rect">
            <a:avLst/>
          </a:prstGeom>
        </p:spPr>
        <p:txBody>
          <a:bodyPr vert="horz" lIns="91120" tIns="45560" rIns="91120" bIns="45560" rtlCol="0"/>
          <a:lstStyle>
            <a:lvl1pPr algn="l">
              <a:defRPr sz="1200">
                <a:latin typeface="Arial" pitchFamily="34" charset="0"/>
              </a:defRPr>
            </a:lvl1pPr>
          </a:lstStyle>
          <a:p>
            <a:pPr>
              <a:defRPr/>
            </a:pPr>
            <a:endParaRPr lang="ru-RU"/>
          </a:p>
        </p:txBody>
      </p:sp>
      <p:sp>
        <p:nvSpPr>
          <p:cNvPr id="3" name="Дата 2"/>
          <p:cNvSpPr>
            <a:spLocks noGrp="1"/>
          </p:cNvSpPr>
          <p:nvPr>
            <p:ph type="dt" idx="1"/>
          </p:nvPr>
        </p:nvSpPr>
        <p:spPr>
          <a:xfrm>
            <a:off x="3830223" y="0"/>
            <a:ext cx="2929365" cy="496729"/>
          </a:xfrm>
          <a:prstGeom prst="rect">
            <a:avLst/>
          </a:prstGeom>
        </p:spPr>
        <p:txBody>
          <a:bodyPr vert="horz" lIns="91120" tIns="45560" rIns="91120" bIns="45560" rtlCol="0"/>
          <a:lstStyle>
            <a:lvl1pPr algn="r">
              <a:defRPr sz="1200">
                <a:latin typeface="Arial" pitchFamily="34" charset="0"/>
              </a:defRPr>
            </a:lvl1pPr>
          </a:lstStyle>
          <a:p>
            <a:pPr>
              <a:defRPr/>
            </a:pPr>
            <a:fld id="{77F92A92-E1B9-41D6-B4AE-FC1D79733E99}" type="datetimeFigureOut">
              <a:rPr lang="ru-RU"/>
              <a:pPr>
                <a:defRPr/>
              </a:pPr>
              <a:t>11.11.2019</a:t>
            </a:fld>
            <a:endParaRPr lang="ru-RU"/>
          </a:p>
        </p:txBody>
      </p:sp>
      <p:sp>
        <p:nvSpPr>
          <p:cNvPr id="4" name="Образ слайда 3"/>
          <p:cNvSpPr>
            <a:spLocks noGrp="1" noRot="1" noChangeAspect="1"/>
          </p:cNvSpPr>
          <p:nvPr>
            <p:ph type="sldImg" idx="2"/>
          </p:nvPr>
        </p:nvSpPr>
        <p:spPr>
          <a:xfrm>
            <a:off x="896938" y="746125"/>
            <a:ext cx="4968875" cy="3727450"/>
          </a:xfrm>
          <a:prstGeom prst="rect">
            <a:avLst/>
          </a:prstGeom>
          <a:noFill/>
          <a:ln w="12700">
            <a:solidFill>
              <a:prstClr val="black"/>
            </a:solidFill>
          </a:ln>
        </p:spPr>
        <p:txBody>
          <a:bodyPr vert="horz" lIns="91120" tIns="45560" rIns="91120" bIns="45560" rtlCol="0" anchor="ctr"/>
          <a:lstStyle/>
          <a:p>
            <a:pPr lvl="0"/>
            <a:endParaRPr lang="ru-RU" noProof="0"/>
          </a:p>
        </p:txBody>
      </p:sp>
      <p:sp>
        <p:nvSpPr>
          <p:cNvPr id="5" name="Заметки 4"/>
          <p:cNvSpPr>
            <a:spLocks noGrp="1"/>
          </p:cNvSpPr>
          <p:nvPr>
            <p:ph type="body" sz="quarter" idx="3"/>
          </p:nvPr>
        </p:nvSpPr>
        <p:spPr>
          <a:xfrm>
            <a:off x="675645" y="4722892"/>
            <a:ext cx="5409874" cy="4473734"/>
          </a:xfrm>
          <a:prstGeom prst="rect">
            <a:avLst/>
          </a:prstGeom>
        </p:spPr>
        <p:txBody>
          <a:bodyPr vert="horz" lIns="91120" tIns="45560" rIns="91120" bIns="4556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9444198"/>
            <a:ext cx="2929365" cy="496728"/>
          </a:xfrm>
          <a:prstGeom prst="rect">
            <a:avLst/>
          </a:prstGeom>
        </p:spPr>
        <p:txBody>
          <a:bodyPr vert="horz" lIns="91120" tIns="45560" rIns="91120" bIns="45560" rtlCol="0" anchor="b"/>
          <a:lstStyle>
            <a:lvl1pPr algn="l">
              <a:defRPr sz="1200">
                <a:latin typeface="Arial" pitchFamily="34" charset="0"/>
              </a:defRPr>
            </a:lvl1pPr>
          </a:lstStyle>
          <a:p>
            <a:pPr>
              <a:defRPr/>
            </a:pPr>
            <a:endParaRPr lang="ru-RU"/>
          </a:p>
        </p:txBody>
      </p:sp>
      <p:sp>
        <p:nvSpPr>
          <p:cNvPr id="7" name="Номер слайда 6"/>
          <p:cNvSpPr>
            <a:spLocks noGrp="1"/>
          </p:cNvSpPr>
          <p:nvPr>
            <p:ph type="sldNum" sz="quarter" idx="5"/>
          </p:nvPr>
        </p:nvSpPr>
        <p:spPr>
          <a:xfrm>
            <a:off x="3830223" y="9444198"/>
            <a:ext cx="2929365" cy="496728"/>
          </a:xfrm>
          <a:prstGeom prst="rect">
            <a:avLst/>
          </a:prstGeom>
        </p:spPr>
        <p:txBody>
          <a:bodyPr vert="horz" lIns="91120" tIns="45560" rIns="91120" bIns="45560" rtlCol="0" anchor="b"/>
          <a:lstStyle>
            <a:lvl1pPr algn="r">
              <a:defRPr sz="1200">
                <a:latin typeface="Arial" pitchFamily="34" charset="0"/>
              </a:defRPr>
            </a:lvl1pPr>
          </a:lstStyle>
          <a:p>
            <a:pPr>
              <a:defRPr/>
            </a:pPr>
            <a:fld id="{78FAA7AE-FB83-46F1-B4A1-FD56C91811F8}" type="slidenum">
              <a:rPr lang="ru-RU"/>
              <a:pPr>
                <a:defRPr/>
              </a:pPr>
              <a:t>‹#›</a:t>
            </a:fld>
            <a:endParaRPr lang="ru-RU"/>
          </a:p>
        </p:txBody>
      </p:sp>
    </p:spTree>
    <p:extLst>
      <p:ext uri="{BB962C8B-B14F-4D97-AF65-F5344CB8AC3E}">
        <p14:creationId xmlns:p14="http://schemas.microsoft.com/office/powerpoint/2010/main" val="338019719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4.xml"/><Relationship Id="rId1" Type="http://schemas.openxmlformats.org/officeDocument/2006/relationships/themeOverride" Target="../theme/themeOverride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4.xml"/><Relationship Id="rId1" Type="http://schemas.openxmlformats.org/officeDocument/2006/relationships/themeOverride" Target="../theme/themeOverride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55969EB7-82CE-496F-B53A-8695BEC693D4}" type="datetimeFigureOut">
              <a:rPr lang="ru-RU"/>
              <a:pPr>
                <a:defRPr/>
              </a:pPr>
              <a:t>11.11.2019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3CCC980-1F52-4654-9013-986B7B9206B4}" type="slidenum">
              <a:rPr lang="ru-RU"/>
              <a:pPr>
                <a:defRPr/>
              </a:pPr>
              <a:t>‹#›</a:t>
            </a:fld>
            <a:endParaRPr lang="ru-RU"/>
          </a:p>
        </p:txBody>
      </p:sp>
    </p:spTree>
    <p:extLst>
      <p:ext uri="{BB962C8B-B14F-4D97-AF65-F5344CB8AC3E}">
        <p14:creationId xmlns:p14="http://schemas.microsoft.com/office/powerpoint/2010/main" val="1820384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898B48F1-F974-41BE-B7E3-2AEE38C470D5}" type="datetimeFigureOut">
              <a:rPr lang="ru-RU"/>
              <a:pPr>
                <a:defRPr/>
              </a:pPr>
              <a:t>11.11.2019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193550F-3FBF-40C3-9C02-764862A7AC24}" type="slidenum">
              <a:rPr lang="ru-RU"/>
              <a:pPr>
                <a:defRPr/>
              </a:pPr>
              <a:t>‹#›</a:t>
            </a:fld>
            <a:endParaRPr lang="ru-RU"/>
          </a:p>
        </p:txBody>
      </p:sp>
    </p:spTree>
    <p:extLst>
      <p:ext uri="{BB962C8B-B14F-4D97-AF65-F5344CB8AC3E}">
        <p14:creationId xmlns:p14="http://schemas.microsoft.com/office/powerpoint/2010/main" val="1033593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61BAEBEA-76AA-4AE2-A658-6683A6276E0D}" type="datetimeFigureOut">
              <a:rPr lang="ru-RU"/>
              <a:pPr>
                <a:defRPr/>
              </a:pPr>
              <a:t>11.11.2019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E826E12-E05E-42F6-91D6-E45CEB5BD0A4}" type="slidenum">
              <a:rPr lang="ru-RU"/>
              <a:pPr>
                <a:defRPr/>
              </a:pPr>
              <a:t>‹#›</a:t>
            </a:fld>
            <a:endParaRPr lang="ru-RU"/>
          </a:p>
        </p:txBody>
      </p:sp>
    </p:spTree>
    <p:extLst>
      <p:ext uri="{BB962C8B-B14F-4D97-AF65-F5344CB8AC3E}">
        <p14:creationId xmlns:p14="http://schemas.microsoft.com/office/powerpoint/2010/main" val="611974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271B3E7-BC25-4F81-9F96-1150B2AD3A01}" type="slidenum">
              <a:rPr lang="ru-RU"/>
              <a:pPr>
                <a:defRPr/>
              </a:pPr>
              <a:t>‹#›</a:t>
            </a:fld>
            <a:endParaRPr lang="ru-RU"/>
          </a:p>
        </p:txBody>
      </p:sp>
    </p:spTree>
    <p:extLst>
      <p:ext uri="{BB962C8B-B14F-4D97-AF65-F5344CB8AC3E}">
        <p14:creationId xmlns:p14="http://schemas.microsoft.com/office/powerpoint/2010/main" val="2098349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1520F98-5631-4856-B6A7-ADA303074104}" type="slidenum">
              <a:rPr lang="ru-RU"/>
              <a:pPr>
                <a:defRPr/>
              </a:pPr>
              <a:t>‹#›</a:t>
            </a:fld>
            <a:endParaRPr lang="ru-RU"/>
          </a:p>
        </p:txBody>
      </p:sp>
    </p:spTree>
    <p:extLst>
      <p:ext uri="{BB962C8B-B14F-4D97-AF65-F5344CB8AC3E}">
        <p14:creationId xmlns:p14="http://schemas.microsoft.com/office/powerpoint/2010/main" val="1813433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A3619AA-5C1C-46BE-99C1-2CFBA7A88FBF}" type="slidenum">
              <a:rPr lang="ru-RU"/>
              <a:pPr>
                <a:defRPr/>
              </a:pPr>
              <a:t>‹#›</a:t>
            </a:fld>
            <a:endParaRPr lang="ru-RU"/>
          </a:p>
        </p:txBody>
      </p:sp>
    </p:spTree>
    <p:extLst>
      <p:ext uri="{BB962C8B-B14F-4D97-AF65-F5344CB8AC3E}">
        <p14:creationId xmlns:p14="http://schemas.microsoft.com/office/powerpoint/2010/main" val="2823691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E8D8879-3530-4DBB-997C-3AF34127986C}" type="slidenum">
              <a:rPr lang="ru-RU"/>
              <a:pPr>
                <a:defRPr/>
              </a:pPr>
              <a:t>‹#›</a:t>
            </a:fld>
            <a:endParaRPr lang="ru-RU"/>
          </a:p>
        </p:txBody>
      </p:sp>
    </p:spTree>
    <p:extLst>
      <p:ext uri="{BB962C8B-B14F-4D97-AF65-F5344CB8AC3E}">
        <p14:creationId xmlns:p14="http://schemas.microsoft.com/office/powerpoint/2010/main" val="968231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7B5BC08-47C0-4D3D-BC2E-E534D3FACC42}" type="slidenum">
              <a:rPr lang="ru-RU"/>
              <a:pPr>
                <a:defRPr/>
              </a:pPr>
              <a:t>‹#›</a:t>
            </a:fld>
            <a:endParaRPr lang="ru-RU"/>
          </a:p>
        </p:txBody>
      </p:sp>
    </p:spTree>
    <p:extLst>
      <p:ext uri="{BB962C8B-B14F-4D97-AF65-F5344CB8AC3E}">
        <p14:creationId xmlns:p14="http://schemas.microsoft.com/office/powerpoint/2010/main" val="711591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913CD064-3083-42E2-A3D3-9E3DF0F37D88}" type="slidenum">
              <a:rPr lang="ru-RU"/>
              <a:pPr>
                <a:defRPr/>
              </a:pPr>
              <a:t>‹#›</a:t>
            </a:fld>
            <a:endParaRPr lang="ru-RU"/>
          </a:p>
        </p:txBody>
      </p:sp>
    </p:spTree>
    <p:extLst>
      <p:ext uri="{BB962C8B-B14F-4D97-AF65-F5344CB8AC3E}">
        <p14:creationId xmlns:p14="http://schemas.microsoft.com/office/powerpoint/2010/main" val="31345321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51EE3828-5FFD-4895-BDA1-492DBB18B204}" type="slidenum">
              <a:rPr lang="ru-RU"/>
              <a:pPr>
                <a:defRPr/>
              </a:pPr>
              <a:t>‹#›</a:t>
            </a:fld>
            <a:endParaRPr lang="ru-RU"/>
          </a:p>
        </p:txBody>
      </p:sp>
    </p:spTree>
    <p:extLst>
      <p:ext uri="{BB962C8B-B14F-4D97-AF65-F5344CB8AC3E}">
        <p14:creationId xmlns:p14="http://schemas.microsoft.com/office/powerpoint/2010/main" val="39495728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88E21F0-11C4-428D-94AF-EDF95B59956A}" type="slidenum">
              <a:rPr lang="ru-RU"/>
              <a:pPr>
                <a:defRPr/>
              </a:pPr>
              <a:t>‹#›</a:t>
            </a:fld>
            <a:endParaRPr lang="ru-RU"/>
          </a:p>
        </p:txBody>
      </p:sp>
    </p:spTree>
    <p:extLst>
      <p:ext uri="{BB962C8B-B14F-4D97-AF65-F5344CB8AC3E}">
        <p14:creationId xmlns:p14="http://schemas.microsoft.com/office/powerpoint/2010/main" val="360133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1F02E0B4-A0D9-4F32-8822-5BA63DD884EA}" type="datetimeFigureOut">
              <a:rPr lang="ru-RU"/>
              <a:pPr>
                <a:defRPr/>
              </a:pPr>
              <a:t>11.11.2019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5A0781D-D5DE-4383-BA9D-F90260275A3F}" type="slidenum">
              <a:rPr lang="ru-RU"/>
              <a:pPr>
                <a:defRPr/>
              </a:pPr>
              <a:t>‹#›</a:t>
            </a:fld>
            <a:endParaRPr lang="ru-RU"/>
          </a:p>
        </p:txBody>
      </p:sp>
    </p:spTree>
    <p:extLst>
      <p:ext uri="{BB962C8B-B14F-4D97-AF65-F5344CB8AC3E}">
        <p14:creationId xmlns:p14="http://schemas.microsoft.com/office/powerpoint/2010/main" val="27263807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39DA7FD-5A2F-4157-8F45-1745D7BE1F4A}" type="slidenum">
              <a:rPr lang="ru-RU"/>
              <a:pPr>
                <a:defRPr/>
              </a:pPr>
              <a:t>‹#›</a:t>
            </a:fld>
            <a:endParaRPr lang="ru-RU"/>
          </a:p>
        </p:txBody>
      </p:sp>
    </p:spTree>
    <p:extLst>
      <p:ext uri="{BB962C8B-B14F-4D97-AF65-F5344CB8AC3E}">
        <p14:creationId xmlns:p14="http://schemas.microsoft.com/office/powerpoint/2010/main" val="3596307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320AC06-5225-4CE4-BF36-111C9D5EAE17}" type="slidenum">
              <a:rPr lang="ru-RU"/>
              <a:pPr>
                <a:defRPr/>
              </a:pPr>
              <a:t>‹#›</a:t>
            </a:fld>
            <a:endParaRPr lang="ru-RU"/>
          </a:p>
        </p:txBody>
      </p:sp>
    </p:spTree>
    <p:extLst>
      <p:ext uri="{BB962C8B-B14F-4D97-AF65-F5344CB8AC3E}">
        <p14:creationId xmlns:p14="http://schemas.microsoft.com/office/powerpoint/2010/main" val="33294476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8F33F7D-149D-48A1-A87C-D55F068C3ED7}" type="slidenum">
              <a:rPr lang="ru-RU"/>
              <a:pPr>
                <a:defRPr/>
              </a:pPr>
              <a:t>‹#›</a:t>
            </a:fld>
            <a:endParaRPr lang="ru-RU"/>
          </a:p>
        </p:txBody>
      </p:sp>
    </p:spTree>
    <p:extLst>
      <p:ext uri="{BB962C8B-B14F-4D97-AF65-F5344CB8AC3E}">
        <p14:creationId xmlns:p14="http://schemas.microsoft.com/office/powerpoint/2010/main" val="19539006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063358AE-879E-4FE7-A7E0-B6944EEFDB8C}" type="datetime1">
              <a:rPr lang="ru-RU" smtClean="0">
                <a:solidFill>
                  <a:prstClr val="black">
                    <a:tint val="75000"/>
                  </a:prstClr>
                </a:solidFill>
              </a:rPr>
              <a:pPr/>
              <a:t>11.11.2019</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221CF5D-231D-4A57-8ACA-DDF8F1A0115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3123509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7230D10-DD52-4DF5-B07E-B19B538ED277}" type="datetime1">
              <a:rPr lang="ru-RU" smtClean="0">
                <a:solidFill>
                  <a:prstClr val="black">
                    <a:tint val="75000"/>
                  </a:prstClr>
                </a:solidFill>
              </a:rPr>
              <a:pPr/>
              <a:t>11.11.2019</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221CF5D-231D-4A57-8ACA-DDF8F1A0115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7215603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187DB75-CC42-407E-B2AE-649D567FF4F3}" type="datetime1">
              <a:rPr lang="ru-RU" smtClean="0">
                <a:solidFill>
                  <a:prstClr val="black">
                    <a:tint val="75000"/>
                  </a:prstClr>
                </a:solidFill>
              </a:rPr>
              <a:pPr/>
              <a:t>11.11.2019</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221CF5D-231D-4A57-8ACA-DDF8F1A0115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5018271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0A79B4E-45EA-49EC-ACFD-82B1B1207D93}" type="datetime1">
              <a:rPr lang="ru-RU" smtClean="0">
                <a:solidFill>
                  <a:prstClr val="black">
                    <a:tint val="75000"/>
                  </a:prstClr>
                </a:solidFill>
              </a:rPr>
              <a:pPr/>
              <a:t>11.11.2019</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5221CF5D-231D-4A57-8ACA-DDF8F1A0115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5136204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E3FCF19D-288A-4C0A-999A-42458DF6F7E9}" type="datetime1">
              <a:rPr lang="ru-RU" smtClean="0">
                <a:solidFill>
                  <a:prstClr val="black">
                    <a:tint val="75000"/>
                  </a:prstClr>
                </a:solidFill>
              </a:rPr>
              <a:pPr/>
              <a:t>11.11.2019</a:t>
            </a:fld>
            <a:endParaRPr lang="ru-RU"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dirty="0">
              <a:solidFill>
                <a:prstClr val="black">
                  <a:tint val="75000"/>
                </a:prstClr>
              </a:solidFill>
            </a:endParaRPr>
          </a:p>
        </p:txBody>
      </p:sp>
      <p:sp>
        <p:nvSpPr>
          <p:cNvPr id="9" name="Номер слайда 8"/>
          <p:cNvSpPr>
            <a:spLocks noGrp="1"/>
          </p:cNvSpPr>
          <p:nvPr>
            <p:ph type="sldNum" sz="quarter" idx="12"/>
          </p:nvPr>
        </p:nvSpPr>
        <p:spPr/>
        <p:txBody>
          <a:bodyPr/>
          <a:lstStyle/>
          <a:p>
            <a:fld id="{5221CF5D-231D-4A57-8ACA-DDF8F1A0115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40628619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736A58DC-96D8-4A97-B1EC-D6BEDA293CC0}" type="datetime1">
              <a:rPr lang="ru-RU" smtClean="0">
                <a:solidFill>
                  <a:prstClr val="black">
                    <a:tint val="75000"/>
                  </a:prstClr>
                </a:solidFill>
              </a:rPr>
              <a:pPr/>
              <a:t>11.11.2019</a:t>
            </a:fld>
            <a:endParaRPr lang="ru-RU"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5221CF5D-231D-4A57-8ACA-DDF8F1A0115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8499294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8A6AF8-950F-46AF-8567-99959322EDB8}" type="datetime1">
              <a:rPr lang="ru-RU" smtClean="0">
                <a:solidFill>
                  <a:prstClr val="black">
                    <a:tint val="75000"/>
                  </a:prstClr>
                </a:solidFill>
              </a:rPr>
              <a:pPr/>
              <a:t>11.11.2019</a:t>
            </a:fld>
            <a:endParaRPr lang="ru-RU"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dirty="0">
              <a:solidFill>
                <a:prstClr val="black">
                  <a:tint val="75000"/>
                </a:prstClr>
              </a:solidFill>
            </a:endParaRPr>
          </a:p>
        </p:txBody>
      </p:sp>
      <p:sp>
        <p:nvSpPr>
          <p:cNvPr id="4" name="Номер слайда 3"/>
          <p:cNvSpPr>
            <a:spLocks noGrp="1"/>
          </p:cNvSpPr>
          <p:nvPr>
            <p:ph type="sldNum" sz="quarter" idx="12"/>
          </p:nvPr>
        </p:nvSpPr>
        <p:spPr/>
        <p:txBody>
          <a:bodyPr/>
          <a:lstStyle/>
          <a:p>
            <a:fld id="{5221CF5D-231D-4A57-8ACA-DDF8F1A0115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12230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55ADFDE4-3780-47CD-830B-5289C4C8F752}" type="datetimeFigureOut">
              <a:rPr lang="ru-RU"/>
              <a:pPr>
                <a:defRPr/>
              </a:pPr>
              <a:t>11.11.2019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B88C4C9-4556-4036-B13B-3E18BFFEEF7D}" type="slidenum">
              <a:rPr lang="ru-RU"/>
              <a:pPr>
                <a:defRPr/>
              </a:pPr>
              <a:t>‹#›</a:t>
            </a:fld>
            <a:endParaRPr lang="ru-RU"/>
          </a:p>
        </p:txBody>
      </p:sp>
    </p:spTree>
    <p:extLst>
      <p:ext uri="{BB962C8B-B14F-4D97-AF65-F5344CB8AC3E}">
        <p14:creationId xmlns:p14="http://schemas.microsoft.com/office/powerpoint/2010/main" val="39907217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082FABF6-772D-4A71-B2A1-0B9A0715A4F6}" type="datetime1">
              <a:rPr lang="ru-RU" smtClean="0">
                <a:solidFill>
                  <a:prstClr val="black">
                    <a:tint val="75000"/>
                  </a:prstClr>
                </a:solidFill>
              </a:rPr>
              <a:pPr/>
              <a:t>11.11.2019</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5221CF5D-231D-4A57-8ACA-DDF8F1A0115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3817626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34AB595-2395-4423-A39E-468DFB8E2AC3}" type="datetime1">
              <a:rPr lang="ru-RU" smtClean="0">
                <a:solidFill>
                  <a:prstClr val="black">
                    <a:tint val="75000"/>
                  </a:prstClr>
                </a:solidFill>
              </a:rPr>
              <a:pPr/>
              <a:t>11.11.2019</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5221CF5D-231D-4A57-8ACA-DDF8F1A0115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3326438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42AB7F1-5784-4B6D-A31C-70C29DC357D2}" type="datetime1">
              <a:rPr lang="ru-RU" smtClean="0">
                <a:solidFill>
                  <a:prstClr val="black">
                    <a:tint val="75000"/>
                  </a:prstClr>
                </a:solidFill>
              </a:rPr>
              <a:pPr/>
              <a:t>11.11.2019</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221CF5D-231D-4A57-8ACA-DDF8F1A0115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5642779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C54A66F-EBD0-4247-B939-9BF605D99E99}" type="datetime1">
              <a:rPr lang="ru-RU" smtClean="0">
                <a:solidFill>
                  <a:prstClr val="black">
                    <a:tint val="75000"/>
                  </a:prstClr>
                </a:solidFill>
              </a:rPr>
              <a:pPr/>
              <a:t>11.11.2019</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5221CF5D-231D-4A57-8ACA-DDF8F1A0115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0107351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0E3B3AD0-B872-48BB-A387-D1F40EAD1912}" type="datetime1">
              <a:rPr lang="ru-RU" smtClean="0">
                <a:solidFill>
                  <a:srgbClr val="DBF5F9">
                    <a:shade val="90000"/>
                  </a:srgbClr>
                </a:solidFill>
              </a:rPr>
              <a:pPr>
                <a:defRPr/>
              </a:pPr>
              <a:t>11.11.2019</a:t>
            </a:fld>
            <a:endParaRPr lang="ru-RU">
              <a:solidFill>
                <a:srgbClr val="DBF5F9">
                  <a:shade val="90000"/>
                </a:srgbClr>
              </a:solidFill>
            </a:endParaRPr>
          </a:p>
        </p:txBody>
      </p:sp>
      <p:sp>
        <p:nvSpPr>
          <p:cNvPr id="5" name="Нижний колонтитул 18"/>
          <p:cNvSpPr>
            <a:spLocks noGrp="1"/>
          </p:cNvSpPr>
          <p:nvPr>
            <p:ph type="ftr" sz="quarter" idx="11"/>
          </p:nvPr>
        </p:nvSpPr>
        <p:spPr/>
        <p:txBody>
          <a:bodyPr/>
          <a:lstStyle>
            <a:lvl1pPr>
              <a:defRPr/>
            </a:lvl1pPr>
          </a:lstStyle>
          <a:p>
            <a:pPr>
              <a:defRPr/>
            </a:pPr>
            <a:endParaRPr lang="ru-RU">
              <a:solidFill>
                <a:srgbClr val="DBF5F9">
                  <a:shade val="90000"/>
                </a:srgbClr>
              </a:solidFill>
            </a:endParaRPr>
          </a:p>
        </p:txBody>
      </p:sp>
      <p:sp>
        <p:nvSpPr>
          <p:cNvPr id="6" name="Номер слайда 26"/>
          <p:cNvSpPr>
            <a:spLocks noGrp="1"/>
          </p:cNvSpPr>
          <p:nvPr>
            <p:ph type="sldNum" sz="quarter" idx="12"/>
          </p:nvPr>
        </p:nvSpPr>
        <p:spPr/>
        <p:txBody>
          <a:bodyPr/>
          <a:lstStyle>
            <a:lvl1pPr>
              <a:defRPr/>
            </a:lvl1pPr>
          </a:lstStyle>
          <a:p>
            <a:pPr>
              <a:defRPr/>
            </a:pPr>
            <a:fld id="{AFEE171C-8F70-4BF8-89A8-D03960BA15E1}" type="slidenum">
              <a:rPr lang="ru-RU">
                <a:solidFill>
                  <a:srgbClr val="DBF5F9">
                    <a:shade val="90000"/>
                  </a:srgbClr>
                </a:solidFill>
              </a:rPr>
              <a:pPr>
                <a:defRPr/>
              </a:pPr>
              <a:t>‹#›</a:t>
            </a:fld>
            <a:endParaRPr lang="ru-RU">
              <a:solidFill>
                <a:srgbClr val="DBF5F9">
                  <a:shade val="90000"/>
                </a:srgbClr>
              </a:solidFill>
            </a:endParaRPr>
          </a:p>
        </p:txBody>
      </p:sp>
    </p:spTree>
    <p:extLst>
      <p:ext uri="{BB962C8B-B14F-4D97-AF65-F5344CB8AC3E}">
        <p14:creationId xmlns:p14="http://schemas.microsoft.com/office/powerpoint/2010/main" val="3254904554"/>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84FBE2BD-E5E6-4EAD-833D-D026D0EA064C}" type="datetime1">
              <a:rPr lang="ru-RU" smtClean="0">
                <a:solidFill>
                  <a:srgbClr val="04617B">
                    <a:shade val="90000"/>
                  </a:srgbClr>
                </a:solidFill>
              </a:rPr>
              <a:pPr>
                <a:defRPr/>
              </a:pPr>
              <a:t>11.11.2019</a:t>
            </a:fld>
            <a:endParaRPr lang="ru-RU">
              <a:solidFill>
                <a:srgbClr val="04617B">
                  <a:shade val="90000"/>
                </a:srgbClr>
              </a:solidFill>
            </a:endParaRPr>
          </a:p>
        </p:txBody>
      </p:sp>
      <p:sp>
        <p:nvSpPr>
          <p:cNvPr id="5" name="Нижний колонтитул 21"/>
          <p:cNvSpPr>
            <a:spLocks noGrp="1"/>
          </p:cNvSpPr>
          <p:nvPr>
            <p:ph type="ftr" sz="quarter" idx="11"/>
          </p:nvPr>
        </p:nvSpPr>
        <p:spPr/>
        <p:txBody>
          <a:bodyPr/>
          <a:lstStyle>
            <a:lvl1pPr>
              <a:defRPr/>
            </a:lvl1pPr>
          </a:lstStyle>
          <a:p>
            <a:pPr>
              <a:defRPr/>
            </a:pPr>
            <a:endParaRPr lang="ru-RU">
              <a:solidFill>
                <a:srgbClr val="04617B">
                  <a:shade val="90000"/>
                </a:srgbClr>
              </a:solidFill>
            </a:endParaRPr>
          </a:p>
        </p:txBody>
      </p:sp>
      <p:sp>
        <p:nvSpPr>
          <p:cNvPr id="6" name="Номер слайда 17"/>
          <p:cNvSpPr>
            <a:spLocks noGrp="1"/>
          </p:cNvSpPr>
          <p:nvPr>
            <p:ph type="sldNum" sz="quarter" idx="12"/>
          </p:nvPr>
        </p:nvSpPr>
        <p:spPr/>
        <p:txBody>
          <a:bodyPr/>
          <a:lstStyle>
            <a:lvl1pPr>
              <a:defRPr/>
            </a:lvl1pPr>
          </a:lstStyle>
          <a:p>
            <a:pPr>
              <a:defRPr/>
            </a:pPr>
            <a:fld id="{9009DC7C-61DE-48BA-B8EF-A7ED9AF21413}" type="slidenum">
              <a:rPr lang="ru-RU">
                <a:solidFill>
                  <a:srgbClr val="04617B">
                    <a:shade val="90000"/>
                  </a:srgbClr>
                </a:solidFill>
              </a:rPr>
              <a:pPr>
                <a:defRPr/>
              </a:pPr>
              <a:t>‹#›</a:t>
            </a:fld>
            <a:endParaRPr lang="ru-RU">
              <a:solidFill>
                <a:srgbClr val="04617B">
                  <a:shade val="90000"/>
                </a:srgbClr>
              </a:solidFill>
            </a:endParaRPr>
          </a:p>
        </p:txBody>
      </p:sp>
    </p:spTree>
    <p:extLst>
      <p:ext uri="{BB962C8B-B14F-4D97-AF65-F5344CB8AC3E}">
        <p14:creationId xmlns:p14="http://schemas.microsoft.com/office/powerpoint/2010/main" val="32890424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A3E46F0E-CB92-4FB1-87AE-D88CFD2CF67E}" type="datetime1">
              <a:rPr lang="ru-RU" smtClean="0">
                <a:solidFill>
                  <a:srgbClr val="DBF5F9">
                    <a:shade val="90000"/>
                  </a:srgbClr>
                </a:solidFill>
              </a:rPr>
              <a:pPr>
                <a:defRPr/>
              </a:pPr>
              <a:t>11.11.2019</a:t>
            </a:fld>
            <a:endParaRPr lang="ru-RU">
              <a:solidFill>
                <a:srgbClr val="DBF5F9">
                  <a:shade val="90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DBF5F9">
                  <a:shade val="90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13A3C74F-5FE1-44B1-B11F-427CD0019F04}" type="slidenum">
              <a:rPr lang="ru-RU">
                <a:solidFill>
                  <a:srgbClr val="DBF5F9">
                    <a:shade val="90000"/>
                  </a:srgbClr>
                </a:solidFill>
              </a:rPr>
              <a:pPr>
                <a:defRPr/>
              </a:pPr>
              <a:t>‹#›</a:t>
            </a:fld>
            <a:endParaRPr lang="ru-RU">
              <a:solidFill>
                <a:srgbClr val="DBF5F9">
                  <a:shade val="90000"/>
                </a:srgbClr>
              </a:solidFill>
            </a:endParaRPr>
          </a:p>
        </p:txBody>
      </p:sp>
    </p:spTree>
    <p:extLst>
      <p:ext uri="{BB962C8B-B14F-4D97-AF65-F5344CB8AC3E}">
        <p14:creationId xmlns:p14="http://schemas.microsoft.com/office/powerpoint/2010/main" val="750422799"/>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EC782643-47D0-483B-954C-310AA34EF188}" type="datetime1">
              <a:rPr lang="ru-RU" smtClean="0">
                <a:solidFill>
                  <a:srgbClr val="04617B">
                    <a:shade val="90000"/>
                  </a:srgbClr>
                </a:solidFill>
              </a:rPr>
              <a:pPr>
                <a:defRPr/>
              </a:pPr>
              <a:t>11.11.2019</a:t>
            </a:fld>
            <a:endParaRPr lang="ru-RU">
              <a:solidFill>
                <a:srgbClr val="04617B">
                  <a:shade val="90000"/>
                </a:srgbClr>
              </a:solidFill>
            </a:endParaRPr>
          </a:p>
        </p:txBody>
      </p:sp>
      <p:sp>
        <p:nvSpPr>
          <p:cNvPr id="6" name="Нижний колонтитул 21"/>
          <p:cNvSpPr>
            <a:spLocks noGrp="1"/>
          </p:cNvSpPr>
          <p:nvPr>
            <p:ph type="ftr" sz="quarter" idx="11"/>
          </p:nvPr>
        </p:nvSpPr>
        <p:spPr/>
        <p:txBody>
          <a:bodyPr/>
          <a:lstStyle>
            <a:lvl1pPr>
              <a:defRPr/>
            </a:lvl1pPr>
          </a:lstStyle>
          <a:p>
            <a:pPr>
              <a:defRPr/>
            </a:pPr>
            <a:endParaRPr lang="ru-RU">
              <a:solidFill>
                <a:srgbClr val="04617B">
                  <a:shade val="90000"/>
                </a:srgbClr>
              </a:solidFill>
            </a:endParaRPr>
          </a:p>
        </p:txBody>
      </p:sp>
      <p:sp>
        <p:nvSpPr>
          <p:cNvPr id="7" name="Номер слайда 17"/>
          <p:cNvSpPr>
            <a:spLocks noGrp="1"/>
          </p:cNvSpPr>
          <p:nvPr>
            <p:ph type="sldNum" sz="quarter" idx="12"/>
          </p:nvPr>
        </p:nvSpPr>
        <p:spPr/>
        <p:txBody>
          <a:bodyPr/>
          <a:lstStyle>
            <a:lvl1pPr>
              <a:defRPr/>
            </a:lvl1pPr>
          </a:lstStyle>
          <a:p>
            <a:pPr>
              <a:defRPr/>
            </a:pPr>
            <a:fld id="{8F3E71A5-0F90-4023-82C0-8D8BBA0C4239}" type="slidenum">
              <a:rPr lang="ru-RU">
                <a:solidFill>
                  <a:srgbClr val="04617B">
                    <a:shade val="90000"/>
                  </a:srgbClr>
                </a:solidFill>
              </a:rPr>
              <a:pPr>
                <a:defRPr/>
              </a:pPr>
              <a:t>‹#›</a:t>
            </a:fld>
            <a:endParaRPr lang="ru-RU">
              <a:solidFill>
                <a:srgbClr val="04617B">
                  <a:shade val="90000"/>
                </a:srgbClr>
              </a:solidFill>
            </a:endParaRPr>
          </a:p>
        </p:txBody>
      </p:sp>
    </p:spTree>
    <p:extLst>
      <p:ext uri="{BB962C8B-B14F-4D97-AF65-F5344CB8AC3E}">
        <p14:creationId xmlns:p14="http://schemas.microsoft.com/office/powerpoint/2010/main" val="8077402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51859D1C-EEBE-4512-87A3-CADF9B3A43CD}" type="datetime1">
              <a:rPr lang="ru-RU" smtClean="0">
                <a:solidFill>
                  <a:srgbClr val="04617B">
                    <a:shade val="90000"/>
                  </a:srgbClr>
                </a:solidFill>
              </a:rPr>
              <a:pPr>
                <a:defRPr/>
              </a:pPr>
              <a:t>11.11.2019</a:t>
            </a:fld>
            <a:endParaRPr lang="ru-RU">
              <a:solidFill>
                <a:srgbClr val="04617B">
                  <a:shade val="90000"/>
                </a:srgbClr>
              </a:solidFill>
            </a:endParaRPr>
          </a:p>
        </p:txBody>
      </p:sp>
      <p:sp>
        <p:nvSpPr>
          <p:cNvPr id="8" name="Нижний колонтитул 21"/>
          <p:cNvSpPr>
            <a:spLocks noGrp="1"/>
          </p:cNvSpPr>
          <p:nvPr>
            <p:ph type="ftr" sz="quarter" idx="11"/>
          </p:nvPr>
        </p:nvSpPr>
        <p:spPr/>
        <p:txBody>
          <a:bodyPr/>
          <a:lstStyle>
            <a:lvl1pPr>
              <a:defRPr/>
            </a:lvl1pPr>
          </a:lstStyle>
          <a:p>
            <a:pPr>
              <a:defRPr/>
            </a:pPr>
            <a:endParaRPr lang="ru-RU">
              <a:solidFill>
                <a:srgbClr val="04617B">
                  <a:shade val="90000"/>
                </a:srgbClr>
              </a:solidFill>
            </a:endParaRPr>
          </a:p>
        </p:txBody>
      </p:sp>
      <p:sp>
        <p:nvSpPr>
          <p:cNvPr id="9" name="Номер слайда 17"/>
          <p:cNvSpPr>
            <a:spLocks noGrp="1"/>
          </p:cNvSpPr>
          <p:nvPr>
            <p:ph type="sldNum" sz="quarter" idx="12"/>
          </p:nvPr>
        </p:nvSpPr>
        <p:spPr/>
        <p:txBody>
          <a:bodyPr/>
          <a:lstStyle>
            <a:lvl1pPr>
              <a:defRPr/>
            </a:lvl1pPr>
          </a:lstStyle>
          <a:p>
            <a:pPr>
              <a:defRPr/>
            </a:pPr>
            <a:fld id="{3D599432-52EE-4BE0-9178-8390CDE7DD09}" type="slidenum">
              <a:rPr lang="ru-RU">
                <a:solidFill>
                  <a:srgbClr val="04617B">
                    <a:shade val="90000"/>
                  </a:srgbClr>
                </a:solidFill>
              </a:rPr>
              <a:pPr>
                <a:defRPr/>
              </a:pPr>
              <a:t>‹#›</a:t>
            </a:fld>
            <a:endParaRPr lang="ru-RU">
              <a:solidFill>
                <a:srgbClr val="04617B">
                  <a:shade val="90000"/>
                </a:srgbClr>
              </a:solidFill>
            </a:endParaRPr>
          </a:p>
        </p:txBody>
      </p:sp>
    </p:spTree>
    <p:extLst>
      <p:ext uri="{BB962C8B-B14F-4D97-AF65-F5344CB8AC3E}">
        <p14:creationId xmlns:p14="http://schemas.microsoft.com/office/powerpoint/2010/main" val="417246382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E972B38C-A27D-463C-9F0A-DA28ADD42AE2}" type="datetime1">
              <a:rPr lang="ru-RU" smtClean="0">
                <a:solidFill>
                  <a:srgbClr val="04617B">
                    <a:shade val="90000"/>
                  </a:srgbClr>
                </a:solidFill>
              </a:rPr>
              <a:pPr>
                <a:defRPr/>
              </a:pPr>
              <a:t>11.11.2019</a:t>
            </a:fld>
            <a:endParaRPr lang="ru-RU">
              <a:solidFill>
                <a:srgbClr val="04617B">
                  <a:shade val="90000"/>
                </a:srgbClr>
              </a:solidFill>
            </a:endParaRPr>
          </a:p>
        </p:txBody>
      </p:sp>
      <p:sp>
        <p:nvSpPr>
          <p:cNvPr id="4" name="Нижний колонтитул 21"/>
          <p:cNvSpPr>
            <a:spLocks noGrp="1"/>
          </p:cNvSpPr>
          <p:nvPr>
            <p:ph type="ftr" sz="quarter" idx="11"/>
          </p:nvPr>
        </p:nvSpPr>
        <p:spPr/>
        <p:txBody>
          <a:bodyPr/>
          <a:lstStyle>
            <a:lvl1pPr>
              <a:defRPr/>
            </a:lvl1pPr>
          </a:lstStyle>
          <a:p>
            <a:pPr>
              <a:defRPr/>
            </a:pPr>
            <a:endParaRPr lang="ru-RU">
              <a:solidFill>
                <a:srgbClr val="04617B">
                  <a:shade val="90000"/>
                </a:srgbClr>
              </a:solidFill>
            </a:endParaRPr>
          </a:p>
        </p:txBody>
      </p:sp>
      <p:sp>
        <p:nvSpPr>
          <p:cNvPr id="5" name="Номер слайда 17"/>
          <p:cNvSpPr>
            <a:spLocks noGrp="1"/>
          </p:cNvSpPr>
          <p:nvPr>
            <p:ph type="sldNum" sz="quarter" idx="12"/>
          </p:nvPr>
        </p:nvSpPr>
        <p:spPr/>
        <p:txBody>
          <a:bodyPr/>
          <a:lstStyle>
            <a:lvl1pPr>
              <a:defRPr/>
            </a:lvl1pPr>
          </a:lstStyle>
          <a:p>
            <a:pPr>
              <a:defRPr/>
            </a:pPr>
            <a:fld id="{C4592786-9337-454A-BF63-3E146E1EB9EA}" type="slidenum">
              <a:rPr lang="ru-RU">
                <a:solidFill>
                  <a:srgbClr val="04617B">
                    <a:shade val="90000"/>
                  </a:srgbClr>
                </a:solidFill>
              </a:rPr>
              <a:pPr>
                <a:defRPr/>
              </a:pPr>
              <a:t>‹#›</a:t>
            </a:fld>
            <a:endParaRPr lang="ru-RU">
              <a:solidFill>
                <a:srgbClr val="04617B">
                  <a:shade val="90000"/>
                </a:srgbClr>
              </a:solidFill>
            </a:endParaRPr>
          </a:p>
        </p:txBody>
      </p:sp>
    </p:spTree>
    <p:extLst>
      <p:ext uri="{BB962C8B-B14F-4D97-AF65-F5344CB8AC3E}">
        <p14:creationId xmlns:p14="http://schemas.microsoft.com/office/powerpoint/2010/main" val="452985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31373F23-E46C-4D47-915F-D278C058272B}" type="datetimeFigureOut">
              <a:rPr lang="ru-RU"/>
              <a:pPr>
                <a:defRPr/>
              </a:pPr>
              <a:t>11.11.2019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590FFC7-627C-49C2-A6AB-3F70F106831C}" type="slidenum">
              <a:rPr lang="ru-RU"/>
              <a:pPr>
                <a:defRPr/>
              </a:pPr>
              <a:t>‹#›</a:t>
            </a:fld>
            <a:endParaRPr lang="ru-RU"/>
          </a:p>
        </p:txBody>
      </p:sp>
    </p:spTree>
    <p:extLst>
      <p:ext uri="{BB962C8B-B14F-4D97-AF65-F5344CB8AC3E}">
        <p14:creationId xmlns:p14="http://schemas.microsoft.com/office/powerpoint/2010/main" val="10864806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C0F01D31-A0C0-4EF4-A324-FD465AA8376E}" type="datetime1">
              <a:rPr lang="ru-RU" smtClean="0">
                <a:solidFill>
                  <a:srgbClr val="04617B">
                    <a:shade val="90000"/>
                  </a:srgbClr>
                </a:solidFill>
              </a:rPr>
              <a:pPr>
                <a:defRPr/>
              </a:pPr>
              <a:t>11.11.2019</a:t>
            </a:fld>
            <a:endParaRPr lang="ru-RU">
              <a:solidFill>
                <a:srgbClr val="04617B">
                  <a:shade val="90000"/>
                </a:srgbClr>
              </a:solidFill>
            </a:endParaRPr>
          </a:p>
        </p:txBody>
      </p:sp>
      <p:sp>
        <p:nvSpPr>
          <p:cNvPr id="3" name="Нижний колонтитул 21"/>
          <p:cNvSpPr>
            <a:spLocks noGrp="1"/>
          </p:cNvSpPr>
          <p:nvPr>
            <p:ph type="ftr" sz="quarter" idx="11"/>
          </p:nvPr>
        </p:nvSpPr>
        <p:spPr/>
        <p:txBody>
          <a:bodyPr/>
          <a:lstStyle>
            <a:lvl1pPr>
              <a:defRPr/>
            </a:lvl1pPr>
          </a:lstStyle>
          <a:p>
            <a:pPr>
              <a:defRPr/>
            </a:pPr>
            <a:endParaRPr lang="ru-RU">
              <a:solidFill>
                <a:srgbClr val="04617B">
                  <a:shade val="90000"/>
                </a:srgbClr>
              </a:solidFill>
            </a:endParaRPr>
          </a:p>
        </p:txBody>
      </p:sp>
      <p:sp>
        <p:nvSpPr>
          <p:cNvPr id="4" name="Номер слайда 17"/>
          <p:cNvSpPr>
            <a:spLocks noGrp="1"/>
          </p:cNvSpPr>
          <p:nvPr>
            <p:ph type="sldNum" sz="quarter" idx="12"/>
          </p:nvPr>
        </p:nvSpPr>
        <p:spPr/>
        <p:txBody>
          <a:bodyPr/>
          <a:lstStyle>
            <a:lvl1pPr>
              <a:defRPr/>
            </a:lvl1pPr>
          </a:lstStyle>
          <a:p>
            <a:pPr>
              <a:defRPr/>
            </a:pPr>
            <a:fld id="{D18998B5-3C0E-4BF5-BC98-15E9DFD94A93}" type="slidenum">
              <a:rPr lang="ru-RU">
                <a:solidFill>
                  <a:srgbClr val="04617B">
                    <a:shade val="90000"/>
                  </a:srgbClr>
                </a:solidFill>
              </a:rPr>
              <a:pPr>
                <a:defRPr/>
              </a:pPr>
              <a:t>‹#›</a:t>
            </a:fld>
            <a:endParaRPr lang="ru-RU">
              <a:solidFill>
                <a:srgbClr val="04617B">
                  <a:shade val="90000"/>
                </a:srgbClr>
              </a:solidFill>
            </a:endParaRPr>
          </a:p>
        </p:txBody>
      </p:sp>
    </p:spTree>
    <p:extLst>
      <p:ext uri="{BB962C8B-B14F-4D97-AF65-F5344CB8AC3E}">
        <p14:creationId xmlns:p14="http://schemas.microsoft.com/office/powerpoint/2010/main" val="41208082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BC85116B-F7D4-4833-9CD6-F26AB061581E}" type="datetime1">
              <a:rPr lang="ru-RU" smtClean="0">
                <a:solidFill>
                  <a:srgbClr val="04617B">
                    <a:shade val="90000"/>
                  </a:srgbClr>
                </a:solidFill>
              </a:rPr>
              <a:pPr>
                <a:defRPr/>
              </a:pPr>
              <a:t>11.11.2019</a:t>
            </a:fld>
            <a:endParaRPr lang="ru-RU">
              <a:solidFill>
                <a:srgbClr val="04617B">
                  <a:shade val="90000"/>
                </a:srgbClr>
              </a:solidFill>
            </a:endParaRPr>
          </a:p>
        </p:txBody>
      </p:sp>
      <p:sp>
        <p:nvSpPr>
          <p:cNvPr id="6" name="Нижний колонтитул 21"/>
          <p:cNvSpPr>
            <a:spLocks noGrp="1"/>
          </p:cNvSpPr>
          <p:nvPr>
            <p:ph type="ftr" sz="quarter" idx="11"/>
          </p:nvPr>
        </p:nvSpPr>
        <p:spPr/>
        <p:txBody>
          <a:bodyPr/>
          <a:lstStyle>
            <a:lvl1pPr>
              <a:defRPr/>
            </a:lvl1pPr>
          </a:lstStyle>
          <a:p>
            <a:pPr>
              <a:defRPr/>
            </a:pPr>
            <a:endParaRPr lang="ru-RU">
              <a:solidFill>
                <a:srgbClr val="04617B">
                  <a:shade val="90000"/>
                </a:srgbClr>
              </a:solidFill>
            </a:endParaRPr>
          </a:p>
        </p:txBody>
      </p:sp>
      <p:sp>
        <p:nvSpPr>
          <p:cNvPr id="7" name="Номер слайда 17"/>
          <p:cNvSpPr>
            <a:spLocks noGrp="1"/>
          </p:cNvSpPr>
          <p:nvPr>
            <p:ph type="sldNum" sz="quarter" idx="12"/>
          </p:nvPr>
        </p:nvSpPr>
        <p:spPr/>
        <p:txBody>
          <a:bodyPr/>
          <a:lstStyle>
            <a:lvl1pPr>
              <a:defRPr/>
            </a:lvl1pPr>
          </a:lstStyle>
          <a:p>
            <a:pPr>
              <a:defRPr/>
            </a:pPr>
            <a:fld id="{CEC33DB7-E326-41DB-8749-218894CC8BB7}" type="slidenum">
              <a:rPr lang="ru-RU">
                <a:solidFill>
                  <a:srgbClr val="04617B">
                    <a:shade val="90000"/>
                  </a:srgbClr>
                </a:solidFill>
              </a:rPr>
              <a:pPr>
                <a:defRPr/>
              </a:pPr>
              <a:t>‹#›</a:t>
            </a:fld>
            <a:endParaRPr lang="ru-RU">
              <a:solidFill>
                <a:srgbClr val="04617B">
                  <a:shade val="90000"/>
                </a:srgbClr>
              </a:solidFill>
            </a:endParaRPr>
          </a:p>
        </p:txBody>
      </p:sp>
    </p:spTree>
    <p:extLst>
      <p:ext uri="{BB962C8B-B14F-4D97-AF65-F5344CB8AC3E}">
        <p14:creationId xmlns:p14="http://schemas.microsoft.com/office/powerpoint/2010/main" val="168705505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solidFill>
                <a:prstClr val="white"/>
              </a:solidFill>
            </a:endParaRPr>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solidFill>
                <a:prstClr val="white"/>
              </a:solidFill>
            </a:endParaRPr>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fontAlgn="auto">
              <a:spcBef>
                <a:spcPts val="0"/>
              </a:spcBef>
              <a:spcAft>
                <a:spcPts val="0"/>
              </a:spcAft>
              <a:defRPr/>
            </a:pPr>
            <a:endParaRPr lang="en-US" sz="1800">
              <a:solidFill>
                <a:prstClr val="black"/>
              </a:solidFill>
              <a:latin typeface="Constantia"/>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fontAlgn="auto">
              <a:spcBef>
                <a:spcPts val="0"/>
              </a:spcBef>
              <a:spcAft>
                <a:spcPts val="0"/>
              </a:spcAft>
              <a:defRPr/>
            </a:pPr>
            <a:endParaRPr lang="en-US" sz="1800">
              <a:solidFill>
                <a:prstClr val="black"/>
              </a:solidFill>
              <a:latin typeface="Constantia"/>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C91EB2E6-A0E7-4959-8F08-66E30C852C3A}" type="datetime1">
              <a:rPr lang="ru-RU" smtClean="0">
                <a:solidFill>
                  <a:srgbClr val="04617B">
                    <a:shade val="90000"/>
                  </a:srgbClr>
                </a:solidFill>
              </a:rPr>
              <a:pPr>
                <a:defRPr/>
              </a:pPr>
              <a:t>11.11.2019</a:t>
            </a:fld>
            <a:endParaRPr lang="ru-RU">
              <a:solidFill>
                <a:srgbClr val="04617B">
                  <a:shade val="90000"/>
                </a:srgbClr>
              </a:solidFill>
            </a:endParaRPr>
          </a:p>
        </p:txBody>
      </p:sp>
      <p:sp>
        <p:nvSpPr>
          <p:cNvPr id="10" name="Нижний колонтитул 5"/>
          <p:cNvSpPr>
            <a:spLocks noGrp="1"/>
          </p:cNvSpPr>
          <p:nvPr>
            <p:ph type="ftr" sz="quarter" idx="11"/>
          </p:nvPr>
        </p:nvSpPr>
        <p:spPr/>
        <p:txBody>
          <a:bodyPr/>
          <a:lstStyle>
            <a:lvl1pPr>
              <a:defRPr/>
            </a:lvl1pPr>
          </a:lstStyle>
          <a:p>
            <a:pPr>
              <a:defRPr/>
            </a:pPr>
            <a:endParaRPr lang="ru-RU">
              <a:solidFill>
                <a:srgbClr val="04617B">
                  <a:shade val="90000"/>
                </a:srgbClr>
              </a:solidFill>
            </a:endParaRPr>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695652E7-DB6F-4861-89ED-E1B2FFBCEFEA}" type="slidenum">
              <a:rPr lang="ru-RU">
                <a:solidFill>
                  <a:srgbClr val="04617B">
                    <a:shade val="90000"/>
                  </a:srgbClr>
                </a:solidFill>
              </a:rPr>
              <a:pPr>
                <a:defRPr/>
              </a:pPr>
              <a:t>‹#›</a:t>
            </a:fld>
            <a:endParaRPr lang="ru-RU">
              <a:solidFill>
                <a:srgbClr val="04617B">
                  <a:shade val="90000"/>
                </a:srgbClr>
              </a:solidFill>
            </a:endParaRPr>
          </a:p>
        </p:txBody>
      </p:sp>
    </p:spTree>
    <p:extLst>
      <p:ext uri="{BB962C8B-B14F-4D97-AF65-F5344CB8AC3E}">
        <p14:creationId xmlns:p14="http://schemas.microsoft.com/office/powerpoint/2010/main" val="29967328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D184F9F2-26A7-480B-9FE8-ECBBDEBFC34D}" type="datetime1">
              <a:rPr lang="ru-RU" smtClean="0">
                <a:solidFill>
                  <a:srgbClr val="04617B">
                    <a:shade val="90000"/>
                  </a:srgbClr>
                </a:solidFill>
              </a:rPr>
              <a:pPr>
                <a:defRPr/>
              </a:pPr>
              <a:t>11.11.2019</a:t>
            </a:fld>
            <a:endParaRPr lang="ru-RU">
              <a:solidFill>
                <a:srgbClr val="04617B">
                  <a:shade val="90000"/>
                </a:srgbClr>
              </a:solidFill>
            </a:endParaRPr>
          </a:p>
        </p:txBody>
      </p:sp>
      <p:sp>
        <p:nvSpPr>
          <p:cNvPr id="5" name="Нижний колонтитул 21"/>
          <p:cNvSpPr>
            <a:spLocks noGrp="1"/>
          </p:cNvSpPr>
          <p:nvPr>
            <p:ph type="ftr" sz="quarter" idx="11"/>
          </p:nvPr>
        </p:nvSpPr>
        <p:spPr/>
        <p:txBody>
          <a:bodyPr/>
          <a:lstStyle>
            <a:lvl1pPr>
              <a:defRPr/>
            </a:lvl1pPr>
          </a:lstStyle>
          <a:p>
            <a:pPr>
              <a:defRPr/>
            </a:pPr>
            <a:endParaRPr lang="ru-RU">
              <a:solidFill>
                <a:srgbClr val="04617B">
                  <a:shade val="90000"/>
                </a:srgbClr>
              </a:solidFill>
            </a:endParaRPr>
          </a:p>
        </p:txBody>
      </p:sp>
      <p:sp>
        <p:nvSpPr>
          <p:cNvPr id="6" name="Номер слайда 17"/>
          <p:cNvSpPr>
            <a:spLocks noGrp="1"/>
          </p:cNvSpPr>
          <p:nvPr>
            <p:ph type="sldNum" sz="quarter" idx="12"/>
          </p:nvPr>
        </p:nvSpPr>
        <p:spPr/>
        <p:txBody>
          <a:bodyPr/>
          <a:lstStyle>
            <a:lvl1pPr>
              <a:defRPr/>
            </a:lvl1pPr>
          </a:lstStyle>
          <a:p>
            <a:pPr>
              <a:defRPr/>
            </a:pPr>
            <a:fld id="{E6A6A87B-9401-49EF-B802-9C18BB1F65EF}" type="slidenum">
              <a:rPr lang="ru-RU">
                <a:solidFill>
                  <a:srgbClr val="04617B">
                    <a:shade val="90000"/>
                  </a:srgbClr>
                </a:solidFill>
              </a:rPr>
              <a:pPr>
                <a:defRPr/>
              </a:pPr>
              <a:t>‹#›</a:t>
            </a:fld>
            <a:endParaRPr lang="ru-RU">
              <a:solidFill>
                <a:srgbClr val="04617B">
                  <a:shade val="90000"/>
                </a:srgbClr>
              </a:solidFill>
            </a:endParaRPr>
          </a:p>
        </p:txBody>
      </p:sp>
    </p:spTree>
    <p:extLst>
      <p:ext uri="{BB962C8B-B14F-4D97-AF65-F5344CB8AC3E}">
        <p14:creationId xmlns:p14="http://schemas.microsoft.com/office/powerpoint/2010/main" val="21645580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AC85E78D-F49D-4856-BC89-B7052D680528}" type="datetime1">
              <a:rPr lang="ru-RU" smtClean="0">
                <a:solidFill>
                  <a:srgbClr val="04617B">
                    <a:shade val="90000"/>
                  </a:srgbClr>
                </a:solidFill>
              </a:rPr>
              <a:pPr>
                <a:defRPr/>
              </a:pPr>
              <a:t>11.11.2019</a:t>
            </a:fld>
            <a:endParaRPr lang="ru-RU">
              <a:solidFill>
                <a:srgbClr val="04617B">
                  <a:shade val="90000"/>
                </a:srgbClr>
              </a:solidFill>
            </a:endParaRPr>
          </a:p>
        </p:txBody>
      </p:sp>
      <p:sp>
        <p:nvSpPr>
          <p:cNvPr id="5" name="Нижний колонтитул 21"/>
          <p:cNvSpPr>
            <a:spLocks noGrp="1"/>
          </p:cNvSpPr>
          <p:nvPr>
            <p:ph type="ftr" sz="quarter" idx="11"/>
          </p:nvPr>
        </p:nvSpPr>
        <p:spPr/>
        <p:txBody>
          <a:bodyPr/>
          <a:lstStyle>
            <a:lvl1pPr>
              <a:defRPr/>
            </a:lvl1pPr>
          </a:lstStyle>
          <a:p>
            <a:pPr>
              <a:defRPr/>
            </a:pPr>
            <a:endParaRPr lang="ru-RU">
              <a:solidFill>
                <a:srgbClr val="04617B">
                  <a:shade val="90000"/>
                </a:srgbClr>
              </a:solidFill>
            </a:endParaRPr>
          </a:p>
        </p:txBody>
      </p:sp>
      <p:sp>
        <p:nvSpPr>
          <p:cNvPr id="6" name="Номер слайда 17"/>
          <p:cNvSpPr>
            <a:spLocks noGrp="1"/>
          </p:cNvSpPr>
          <p:nvPr>
            <p:ph type="sldNum" sz="quarter" idx="12"/>
          </p:nvPr>
        </p:nvSpPr>
        <p:spPr/>
        <p:txBody>
          <a:bodyPr/>
          <a:lstStyle>
            <a:lvl1pPr>
              <a:defRPr/>
            </a:lvl1pPr>
          </a:lstStyle>
          <a:p>
            <a:pPr>
              <a:defRPr/>
            </a:pPr>
            <a:fld id="{A3E519F2-FB04-4DC7-98C9-30DA9C6263A6}" type="slidenum">
              <a:rPr lang="ru-RU">
                <a:solidFill>
                  <a:srgbClr val="04617B">
                    <a:shade val="90000"/>
                  </a:srgbClr>
                </a:solidFill>
              </a:rPr>
              <a:pPr>
                <a:defRPr/>
              </a:pPr>
              <a:t>‹#›</a:t>
            </a:fld>
            <a:endParaRPr lang="ru-RU">
              <a:solidFill>
                <a:srgbClr val="04617B">
                  <a:shade val="90000"/>
                </a:srgbClr>
              </a:solidFill>
            </a:endParaRPr>
          </a:p>
        </p:txBody>
      </p:sp>
    </p:spTree>
    <p:extLst>
      <p:ext uri="{BB962C8B-B14F-4D97-AF65-F5344CB8AC3E}">
        <p14:creationId xmlns:p14="http://schemas.microsoft.com/office/powerpoint/2010/main" val="2079266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C893248B-F4BF-455F-A1A5-79FA4A8AA2FB}" type="datetimeFigureOut">
              <a:rPr lang="ru-RU"/>
              <a:pPr>
                <a:defRPr/>
              </a:pPr>
              <a:t>11.11.2019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C15E6DEA-173B-4197-80EC-0D0700499C7A}" type="slidenum">
              <a:rPr lang="ru-RU"/>
              <a:pPr>
                <a:defRPr/>
              </a:pPr>
              <a:t>‹#›</a:t>
            </a:fld>
            <a:endParaRPr lang="ru-RU"/>
          </a:p>
        </p:txBody>
      </p:sp>
    </p:spTree>
    <p:extLst>
      <p:ext uri="{BB962C8B-B14F-4D97-AF65-F5344CB8AC3E}">
        <p14:creationId xmlns:p14="http://schemas.microsoft.com/office/powerpoint/2010/main" val="212994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31E6A881-1EB7-402E-80E8-86553580F07F}" type="datetimeFigureOut">
              <a:rPr lang="ru-RU"/>
              <a:pPr>
                <a:defRPr/>
              </a:pPr>
              <a:t>11.11.2019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90D0AB6-93D8-444E-879C-6C90069BF5A1}" type="slidenum">
              <a:rPr lang="ru-RU"/>
              <a:pPr>
                <a:defRPr/>
              </a:pPr>
              <a:t>‹#›</a:t>
            </a:fld>
            <a:endParaRPr lang="ru-RU"/>
          </a:p>
        </p:txBody>
      </p:sp>
    </p:spTree>
    <p:extLst>
      <p:ext uri="{BB962C8B-B14F-4D97-AF65-F5344CB8AC3E}">
        <p14:creationId xmlns:p14="http://schemas.microsoft.com/office/powerpoint/2010/main" val="1144608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F46803A-2FC0-4247-A341-1C3CAB314063}" type="datetimeFigureOut">
              <a:rPr lang="ru-RU"/>
              <a:pPr>
                <a:defRPr/>
              </a:pPr>
              <a:t>11.11.2019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61787A2-1010-405A-81AE-BDC6ACC41A21}" type="slidenum">
              <a:rPr lang="ru-RU"/>
              <a:pPr>
                <a:defRPr/>
              </a:pPr>
              <a:t>‹#›</a:t>
            </a:fld>
            <a:endParaRPr lang="ru-RU"/>
          </a:p>
        </p:txBody>
      </p:sp>
    </p:spTree>
    <p:extLst>
      <p:ext uri="{BB962C8B-B14F-4D97-AF65-F5344CB8AC3E}">
        <p14:creationId xmlns:p14="http://schemas.microsoft.com/office/powerpoint/2010/main" val="1674024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D5D778A8-5156-4AB9-B036-42BE6C497221}" type="datetimeFigureOut">
              <a:rPr lang="ru-RU"/>
              <a:pPr>
                <a:defRPr/>
              </a:pPr>
              <a:t>11.11.2019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3D33FE5-32B6-48FD-BFFF-F33423224FC9}" type="slidenum">
              <a:rPr lang="ru-RU"/>
              <a:pPr>
                <a:defRPr/>
              </a:pPr>
              <a:t>‹#›</a:t>
            </a:fld>
            <a:endParaRPr lang="ru-RU"/>
          </a:p>
        </p:txBody>
      </p:sp>
    </p:spTree>
    <p:extLst>
      <p:ext uri="{BB962C8B-B14F-4D97-AF65-F5344CB8AC3E}">
        <p14:creationId xmlns:p14="http://schemas.microsoft.com/office/powerpoint/2010/main" val="3480023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1742D045-7492-4B20-B2A7-935D1F5123F2}" type="datetimeFigureOut">
              <a:rPr lang="ru-RU"/>
              <a:pPr>
                <a:defRPr/>
              </a:pPr>
              <a:t>11.11.2019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7F8973D-9A95-4801-B4AC-C8A501E50519}" type="slidenum">
              <a:rPr lang="ru-RU"/>
              <a:pPr>
                <a:defRPr/>
              </a:pPr>
              <a:t>‹#›</a:t>
            </a:fld>
            <a:endParaRPr lang="ru-RU"/>
          </a:p>
        </p:txBody>
      </p:sp>
    </p:spTree>
    <p:extLst>
      <p:ext uri="{BB962C8B-B14F-4D97-AF65-F5344CB8AC3E}">
        <p14:creationId xmlns:p14="http://schemas.microsoft.com/office/powerpoint/2010/main" val="4172644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7171"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fld id="{F56E4DCA-9B78-476E-A370-D041565DA017}" type="datetimeFigureOut">
              <a:rPr lang="ru-RU"/>
              <a:pPr>
                <a:defRPr/>
              </a:pPr>
              <a:t>11.11.2019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C0A16DDF-3630-4657-9922-544295B8AD4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163" r:id="rId1"/>
    <p:sldLayoutId id="2147484164" r:id="rId2"/>
    <p:sldLayoutId id="2147484165" r:id="rId3"/>
    <p:sldLayoutId id="2147484166" r:id="rId4"/>
    <p:sldLayoutId id="2147484167" r:id="rId5"/>
    <p:sldLayoutId id="2147484168" r:id="rId6"/>
    <p:sldLayoutId id="2147484169" r:id="rId7"/>
    <p:sldLayoutId id="2147484170" r:id="rId8"/>
    <p:sldLayoutId id="2147484171" r:id="rId9"/>
    <p:sldLayoutId id="2147484172" r:id="rId10"/>
    <p:sldLayoutId id="214748417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8195"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3D1066A8-8C66-46D3-95A5-513F32DD9F4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174" r:id="rId1"/>
    <p:sldLayoutId id="2147484175" r:id="rId2"/>
    <p:sldLayoutId id="2147484176" r:id="rId3"/>
    <p:sldLayoutId id="2147484177" r:id="rId4"/>
    <p:sldLayoutId id="2147484178" r:id="rId5"/>
    <p:sldLayoutId id="2147484179" r:id="rId6"/>
    <p:sldLayoutId id="2147484180" r:id="rId7"/>
    <p:sldLayoutId id="2147484181" r:id="rId8"/>
    <p:sldLayoutId id="2147484182" r:id="rId9"/>
    <p:sldLayoutId id="2147484183" r:id="rId10"/>
    <p:sldLayoutId id="2147484184"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008BD962-1EDD-4844-84D0-D2B88B044CE2}" type="datetime1">
              <a:rPr lang="ru-RU" smtClean="0">
                <a:solidFill>
                  <a:prstClr val="black">
                    <a:tint val="75000"/>
                  </a:prstClr>
                </a:solidFill>
                <a:latin typeface="Calibri"/>
              </a:rPr>
              <a:pPr fontAlgn="auto">
                <a:spcBef>
                  <a:spcPts val="0"/>
                </a:spcBef>
                <a:spcAft>
                  <a:spcPts val="0"/>
                </a:spcAft>
              </a:pPr>
              <a:t>11.11.2019</a:t>
            </a:fld>
            <a:endParaRPr lang="ru-RU" dirty="0">
              <a:solidFill>
                <a:prstClr val="black">
                  <a:tint val="75000"/>
                </a:prstClr>
              </a:solidFill>
              <a:latin typeface="Calibri"/>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ru-RU" dirty="0">
              <a:solidFill>
                <a:prstClr val="black">
                  <a:tint val="75000"/>
                </a:prstClr>
              </a:solidFill>
              <a:latin typeface="Calibri"/>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5221CF5D-231D-4A57-8ACA-DDF8F1A0115B}" type="slidenum">
              <a:rPr lang="ru-RU" smtClean="0">
                <a:solidFill>
                  <a:prstClr val="black">
                    <a:tint val="75000"/>
                  </a:prstClr>
                </a:solidFill>
                <a:latin typeface="Calibri"/>
              </a:rPr>
              <a:pPr fontAlgn="auto">
                <a:spcBef>
                  <a:spcPts val="0"/>
                </a:spcBef>
                <a:spcAft>
                  <a:spcPts val="0"/>
                </a:spcAft>
              </a:pPr>
              <a:t>‹#›</a:t>
            </a:fld>
            <a:endParaRPr lang="ru-RU" dirty="0">
              <a:solidFill>
                <a:prstClr val="black">
                  <a:tint val="75000"/>
                </a:prstClr>
              </a:solidFill>
              <a:latin typeface="Calibri"/>
            </a:endParaRPr>
          </a:p>
        </p:txBody>
      </p:sp>
    </p:spTree>
    <p:extLst>
      <p:ext uri="{BB962C8B-B14F-4D97-AF65-F5344CB8AC3E}">
        <p14:creationId xmlns:p14="http://schemas.microsoft.com/office/powerpoint/2010/main" val="621596120"/>
      </p:ext>
    </p:extLst>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fontAlgn="auto">
              <a:spcBef>
                <a:spcPts val="0"/>
              </a:spcBef>
              <a:spcAft>
                <a:spcPts val="0"/>
              </a:spcAft>
              <a:defRPr/>
            </a:pPr>
            <a:endParaRPr lang="en-US" sz="1800">
              <a:solidFill>
                <a:prstClr val="black"/>
              </a:solidFill>
              <a:latin typeface="Constantia"/>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fontAlgn="auto">
              <a:spcBef>
                <a:spcPts val="0"/>
              </a:spcBef>
              <a:spcAft>
                <a:spcPts val="0"/>
              </a:spcAft>
              <a:defRPr/>
            </a:pPr>
            <a:endParaRPr lang="en-US" sz="1800">
              <a:solidFill>
                <a:prstClr val="black"/>
              </a:solidFill>
              <a:latin typeface="Constantia"/>
            </a:endParaRPr>
          </a:p>
        </p:txBody>
      </p:sp>
      <p:sp>
        <p:nvSpPr>
          <p:cNvPr id="1028" name="Заголовок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ru-RU" altLang="ru-RU"/>
              <a:t>Образец заголовка</a:t>
            </a:r>
            <a:endParaRPr lang="en-US" altLang="ru-RU"/>
          </a:p>
        </p:txBody>
      </p:sp>
      <p:sp>
        <p:nvSpPr>
          <p:cNvPr id="1029" name="Текст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endParaRPr lang="en-US" altLang="ru-RU"/>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A3022D20-4300-4D44-A9AD-AEA247132287}" type="datetime1">
              <a:rPr lang="ru-RU" smtClean="0">
                <a:solidFill>
                  <a:srgbClr val="04617B">
                    <a:shade val="90000"/>
                  </a:srgbClr>
                </a:solidFill>
              </a:rPr>
              <a:pPr>
                <a:defRPr/>
              </a:pPr>
              <a:t>11.11.2019</a:t>
            </a:fld>
            <a:endParaRPr lang="ru-RU">
              <a:solidFill>
                <a:srgbClr val="04617B">
                  <a:shade val="90000"/>
                </a:srgbClr>
              </a:solidFill>
            </a:endParaRPr>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solidFill>
                <a:srgbClr val="04617B">
                  <a:shade val="90000"/>
                </a:srgbClr>
              </a:solidFill>
            </a:endParaRPr>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285AD86A-5F94-473C-8B4F-113635A267A3}" type="slidenum">
              <a:rPr lang="ru-RU">
                <a:solidFill>
                  <a:srgbClr val="04617B">
                    <a:shade val="90000"/>
                  </a:srgbClr>
                </a:solidFill>
              </a:rPr>
              <a:pPr>
                <a:defRPr/>
              </a:pPr>
              <a:t>‹#›</a:t>
            </a:fld>
            <a:endParaRPr lang="ru-RU">
              <a:solidFill>
                <a:srgbClr val="04617B">
                  <a:shade val="90000"/>
                </a:srgbClr>
              </a:solidFill>
            </a:endParaRPr>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l" fontAlgn="auto">
                <a:spcBef>
                  <a:spcPts val="0"/>
                </a:spcBef>
                <a:spcAft>
                  <a:spcPts val="0"/>
                </a:spcAft>
                <a:defRPr/>
              </a:pPr>
              <a:endParaRPr lang="en-US" sz="1800">
                <a:solidFill>
                  <a:prstClr val="black"/>
                </a:solidFill>
                <a:latin typeface="Constantia"/>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l" fontAlgn="auto">
                <a:spcBef>
                  <a:spcPts val="0"/>
                </a:spcBef>
                <a:spcAft>
                  <a:spcPts val="0"/>
                </a:spcAft>
                <a:defRPr/>
              </a:pPr>
              <a:endParaRPr lang="en-US" sz="1800">
                <a:solidFill>
                  <a:prstClr val="black"/>
                </a:solidFill>
                <a:latin typeface="Constantia"/>
              </a:endParaRPr>
            </a:p>
          </p:txBody>
        </p:sp>
      </p:grpSp>
    </p:spTree>
    <p:extLst>
      <p:ext uri="{BB962C8B-B14F-4D97-AF65-F5344CB8AC3E}">
        <p14:creationId xmlns:p14="http://schemas.microsoft.com/office/powerpoint/2010/main" val="4081357592"/>
      </p:ext>
    </p:extLst>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3922" y="1052736"/>
            <a:ext cx="7272808" cy="3200876"/>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2000" b="1" dirty="0"/>
              <a:t>					</a:t>
            </a:r>
            <a:endParaRPr lang="en-US" sz="1800" dirty="0"/>
          </a:p>
          <a:p>
            <a:endParaRPr lang="en-US" sz="2000" b="1" dirty="0"/>
          </a:p>
          <a:p>
            <a:endParaRPr lang="en-US" sz="2400" b="1" dirty="0">
              <a:solidFill>
                <a:schemeClr val="lt1"/>
              </a:solidFill>
            </a:endParaRPr>
          </a:p>
          <a:p>
            <a:r>
              <a:rPr lang="en-US" sz="2400" b="1" dirty="0">
                <a:solidFill>
                  <a:schemeClr val="lt1"/>
                </a:solidFill>
              </a:rPr>
              <a:t>The Informal Working Group on Periodical Technical Inspections</a:t>
            </a:r>
          </a:p>
          <a:p>
            <a:endParaRPr lang="ru-RU" sz="2400" b="1" dirty="0">
              <a:solidFill>
                <a:schemeClr val="lt1"/>
              </a:solidFill>
            </a:endParaRPr>
          </a:p>
          <a:p>
            <a:r>
              <a:rPr lang="en-GB" sz="2400" b="1" dirty="0">
                <a:solidFill>
                  <a:srgbClr val="FFFF00"/>
                </a:solidFill>
              </a:rPr>
              <a:t>GENERAL OVERVIEW OF IN-SERVICE COMPLIANCE ASSESSMENT</a:t>
            </a:r>
            <a:endParaRPr lang="ru-RU" sz="2400" b="1" dirty="0">
              <a:solidFill>
                <a:srgbClr val="FFFF00"/>
              </a:solidFill>
            </a:endParaRPr>
          </a:p>
          <a:p>
            <a:pPr algn="l"/>
            <a:endParaRPr lang="ru-RU" sz="1800" dirty="0">
              <a:solidFill>
                <a:prstClr val="white"/>
              </a:solidFill>
            </a:endParaRPr>
          </a:p>
        </p:txBody>
      </p:sp>
      <p:sp>
        <p:nvSpPr>
          <p:cNvPr id="5" name="TextBox 1">
            <a:extLst>
              <a:ext uri="{FF2B5EF4-FFF2-40B4-BE49-F238E27FC236}">
                <a16:creationId xmlns:a16="http://schemas.microsoft.com/office/drawing/2014/main" id="{8210A3D7-6821-4635-A528-0ED68462EBD5}"/>
              </a:ext>
            </a:extLst>
          </p:cNvPr>
          <p:cNvSpPr txBox="1"/>
          <p:nvPr/>
        </p:nvSpPr>
        <p:spPr>
          <a:xfrm>
            <a:off x="5652120" y="108976"/>
            <a:ext cx="3803373"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u="sng" dirty="0"/>
              <a:t>Informal document</a:t>
            </a:r>
            <a:r>
              <a:rPr lang="en-GB" sz="1600" dirty="0"/>
              <a:t> </a:t>
            </a:r>
            <a:r>
              <a:rPr lang="en-GB" sz="1600" b="1" dirty="0"/>
              <a:t>WP.29-179-22</a:t>
            </a:r>
          </a:p>
          <a:p>
            <a:r>
              <a:rPr lang="en-GB" sz="1600" dirty="0"/>
              <a:t>179th WP.29, 12-14 November 2019, </a:t>
            </a:r>
            <a:br>
              <a:rPr lang="en-GB" sz="1600" dirty="0"/>
            </a:br>
            <a:r>
              <a:rPr lang="en-GB" sz="1600" dirty="0"/>
              <a:t>Agenda item 7</a:t>
            </a:r>
          </a:p>
        </p:txBody>
      </p:sp>
    </p:spTree>
    <p:extLst>
      <p:ext uri="{BB962C8B-B14F-4D97-AF65-F5344CB8AC3E}">
        <p14:creationId xmlns:p14="http://schemas.microsoft.com/office/powerpoint/2010/main" val="3266730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a:off x="1042988" y="548680"/>
            <a:ext cx="8101012" cy="1261884"/>
          </a:xfrm>
          <a:prstGeom prst="rect">
            <a:avLst/>
          </a:prstGeom>
          <a:noFill/>
          <a:ln w="9525">
            <a:noFill/>
            <a:miter lim="800000"/>
            <a:headEnd/>
            <a:tailEnd/>
          </a:ln>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endParaRPr lang="ru-RU" sz="2000" b="1" dirty="0">
              <a:solidFill>
                <a:srgbClr val="0070C0"/>
              </a:solidFill>
            </a:endParaRPr>
          </a:p>
          <a:p>
            <a:r>
              <a:rPr lang="en-US" sz="2800" b="1" dirty="0">
                <a:solidFill>
                  <a:srgbClr val="0070C0"/>
                </a:solidFill>
              </a:rPr>
              <a:t>DURABILITY OF POLLUTION CONTROL</a:t>
            </a:r>
          </a:p>
          <a:p>
            <a:r>
              <a:rPr lang="en-US" sz="2800" b="1" dirty="0">
                <a:solidFill>
                  <a:srgbClr val="0070C0"/>
                </a:solidFill>
              </a:rPr>
              <a:t>(UN R49)</a:t>
            </a:r>
            <a:endParaRPr lang="ru-RU" sz="2800" b="1" dirty="0">
              <a:solidFill>
                <a:srgbClr val="0070C0"/>
              </a:solidFill>
            </a:endParaRPr>
          </a:p>
        </p:txBody>
      </p:sp>
      <p:sp>
        <p:nvSpPr>
          <p:cNvPr id="2" name="Rectangle 2"/>
          <p:cNvSpPr>
            <a:spLocks noChangeArrowheads="1"/>
          </p:cNvSpPr>
          <p:nvPr/>
        </p:nvSpPr>
        <p:spPr bwMode="auto">
          <a:xfrm flipV="1">
            <a:off x="1180331" y="1176958"/>
            <a:ext cx="79918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solidFill>
                <a:prstClr val="black"/>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477895097"/>
              </p:ext>
            </p:extLst>
          </p:nvPr>
        </p:nvGraphicFramePr>
        <p:xfrm>
          <a:off x="1165411" y="1700808"/>
          <a:ext cx="7856165" cy="4815840"/>
        </p:xfrm>
        <a:graphic>
          <a:graphicData uri="http://schemas.openxmlformats.org/drawingml/2006/table">
            <a:tbl>
              <a:tblPr firstRow="1" firstCol="1" bandRow="1" bandCol="1">
                <a:tableStyleId>{5C22544A-7EE6-4342-B048-85BDC9FD1C3A}</a:tableStyleId>
              </a:tblPr>
              <a:tblGrid>
                <a:gridCol w="2768363">
                  <a:extLst>
                    <a:ext uri="{9D8B030D-6E8A-4147-A177-3AD203B41FA5}">
                      <a16:colId xmlns:a16="http://schemas.microsoft.com/office/drawing/2014/main" val="20000"/>
                    </a:ext>
                  </a:extLst>
                </a:gridCol>
                <a:gridCol w="5087802">
                  <a:extLst>
                    <a:ext uri="{9D8B030D-6E8A-4147-A177-3AD203B41FA5}">
                      <a16:colId xmlns:a16="http://schemas.microsoft.com/office/drawing/2014/main" val="20001"/>
                    </a:ext>
                  </a:extLst>
                </a:gridCol>
              </a:tblGrid>
              <a:tr h="32217">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extLst>
                  <a:ext uri="{0D108BD9-81ED-4DB2-BD59-A6C34878D82A}">
                    <a16:rowId xmlns:a16="http://schemas.microsoft.com/office/drawing/2014/main" val="10000"/>
                  </a:ext>
                </a:extLst>
              </a:tr>
              <a:tr h="140016">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lt1"/>
                          </a:solidFill>
                          <a:effectLst/>
                          <a:latin typeface="+mn-lt"/>
                          <a:ea typeface="+mn-ea"/>
                          <a:cs typeface="+mn-cs"/>
                        </a:rPr>
                        <a:t>The tests for durability of pollution control devices undertaken for type approval and testing of conformity of in-service vehicles or engines are to be carried out</a:t>
                      </a:r>
                      <a:endParaRPr lang="ru-RU" sz="24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r>
                        <a:rPr lang="en-US" sz="1800" b="1" kern="1200" dirty="0">
                          <a:solidFill>
                            <a:schemeClr val="dk1"/>
                          </a:solidFill>
                          <a:effectLst/>
                          <a:latin typeface="+mn-lt"/>
                          <a:ea typeface="+mn-ea"/>
                          <a:cs typeface="+mn-cs"/>
                        </a:rPr>
                        <a:t>160,000 km or five years, whichever is the sooner, in the case of engines fitted to vehicles of category M</a:t>
                      </a:r>
                      <a:r>
                        <a:rPr lang="en-US" sz="1800" b="1" kern="1200" baseline="-25000" dirty="0">
                          <a:solidFill>
                            <a:schemeClr val="dk1"/>
                          </a:solidFill>
                          <a:effectLst/>
                          <a:latin typeface="+mn-lt"/>
                          <a:ea typeface="+mn-ea"/>
                          <a:cs typeface="+mn-cs"/>
                        </a:rPr>
                        <a:t>1</a:t>
                      </a:r>
                      <a:r>
                        <a:rPr lang="en-US" sz="1800" b="1" kern="1200" dirty="0">
                          <a:solidFill>
                            <a:schemeClr val="dk1"/>
                          </a:solidFill>
                          <a:effectLst/>
                          <a:latin typeface="+mn-lt"/>
                          <a:ea typeface="+mn-ea"/>
                          <a:cs typeface="+mn-cs"/>
                        </a:rPr>
                        <a:t>, N</a:t>
                      </a:r>
                      <a:r>
                        <a:rPr lang="en-US" sz="1800" b="1" kern="1200" baseline="-25000" dirty="0">
                          <a:solidFill>
                            <a:schemeClr val="dk1"/>
                          </a:solidFill>
                          <a:effectLst/>
                          <a:latin typeface="+mn-lt"/>
                          <a:ea typeface="+mn-ea"/>
                          <a:cs typeface="+mn-cs"/>
                        </a:rPr>
                        <a:t>1</a:t>
                      </a:r>
                      <a:r>
                        <a:rPr lang="en-US" sz="1800" b="1" kern="1200" dirty="0">
                          <a:solidFill>
                            <a:schemeClr val="dk1"/>
                          </a:solidFill>
                          <a:effectLst/>
                          <a:latin typeface="+mn-lt"/>
                          <a:ea typeface="+mn-ea"/>
                          <a:cs typeface="+mn-cs"/>
                        </a:rPr>
                        <a:t> and M</a:t>
                      </a:r>
                      <a:r>
                        <a:rPr lang="en-US" sz="1800" b="1" kern="1200" baseline="-25000" dirty="0">
                          <a:solidFill>
                            <a:schemeClr val="dk1"/>
                          </a:solidFill>
                          <a:effectLst/>
                          <a:latin typeface="+mn-lt"/>
                          <a:ea typeface="+mn-ea"/>
                          <a:cs typeface="+mn-cs"/>
                        </a:rPr>
                        <a:t>2</a:t>
                      </a:r>
                      <a:endParaRPr lang="ru-RU" sz="2800" b="1" kern="1200" dirty="0">
                        <a:solidFill>
                          <a:schemeClr val="dk1"/>
                        </a:solidFill>
                        <a:effectLst/>
                        <a:latin typeface="+mn-lt"/>
                        <a:ea typeface="+mn-ea"/>
                        <a:cs typeface="+mn-cs"/>
                      </a:endParaRPr>
                    </a:p>
                  </a:txBody>
                  <a:tcPr marL="41662" marR="41662" marT="0" marB="0"/>
                </a:tc>
                <a:extLst>
                  <a:ext uri="{0D108BD9-81ED-4DB2-BD59-A6C34878D82A}">
                    <a16:rowId xmlns:a16="http://schemas.microsoft.com/office/drawing/2014/main" val="10001"/>
                  </a:ext>
                </a:extLst>
              </a:tr>
              <a:tr h="140016">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300,000 km or six years, whichever is the sooner, in the case of engines fitted to vehicles of category N</a:t>
                      </a:r>
                      <a:r>
                        <a:rPr lang="en-US" sz="1800" b="1" kern="1200" baseline="-25000" dirty="0">
                          <a:solidFill>
                            <a:schemeClr val="dk1"/>
                          </a:solidFill>
                          <a:effectLst/>
                          <a:latin typeface="+mn-lt"/>
                          <a:ea typeface="+mn-ea"/>
                          <a:cs typeface="+mn-cs"/>
                        </a:rPr>
                        <a:t>2</a:t>
                      </a:r>
                      <a:r>
                        <a:rPr lang="en-US" sz="1800" b="1" kern="1200" dirty="0">
                          <a:solidFill>
                            <a:schemeClr val="dk1"/>
                          </a:solidFill>
                          <a:effectLst/>
                          <a:latin typeface="+mn-lt"/>
                          <a:ea typeface="+mn-ea"/>
                          <a:cs typeface="+mn-cs"/>
                        </a:rPr>
                        <a:t>, N</a:t>
                      </a:r>
                      <a:r>
                        <a:rPr lang="en-US" sz="1800" b="1" kern="1200" baseline="-25000" dirty="0">
                          <a:solidFill>
                            <a:schemeClr val="dk1"/>
                          </a:solidFill>
                          <a:effectLst/>
                          <a:latin typeface="+mn-lt"/>
                          <a:ea typeface="+mn-ea"/>
                          <a:cs typeface="+mn-cs"/>
                        </a:rPr>
                        <a:t>3</a:t>
                      </a:r>
                      <a:r>
                        <a:rPr lang="en-US" sz="1800" b="1" kern="1200" dirty="0">
                          <a:solidFill>
                            <a:schemeClr val="dk1"/>
                          </a:solidFill>
                          <a:effectLst/>
                          <a:latin typeface="+mn-lt"/>
                          <a:ea typeface="+mn-ea"/>
                          <a:cs typeface="+mn-cs"/>
                        </a:rPr>
                        <a:t> with a maximum technically permissible mass not exceeding 16 </a:t>
                      </a:r>
                      <a:r>
                        <a:rPr lang="en-US" sz="1800" b="1" kern="1200" dirty="0" err="1">
                          <a:solidFill>
                            <a:schemeClr val="dk1"/>
                          </a:solidFill>
                          <a:effectLst/>
                          <a:latin typeface="+mn-lt"/>
                          <a:ea typeface="+mn-ea"/>
                          <a:cs typeface="+mn-cs"/>
                        </a:rPr>
                        <a:t>tonnes</a:t>
                      </a:r>
                      <a:r>
                        <a:rPr lang="en-US" sz="1800" b="1" kern="1200" dirty="0">
                          <a:solidFill>
                            <a:schemeClr val="dk1"/>
                          </a:solidFill>
                          <a:effectLst/>
                          <a:latin typeface="+mn-lt"/>
                          <a:ea typeface="+mn-ea"/>
                          <a:cs typeface="+mn-cs"/>
                        </a:rPr>
                        <a:t> and M</a:t>
                      </a:r>
                      <a:r>
                        <a:rPr lang="en-US" sz="1800" b="1" kern="1200" baseline="-25000" dirty="0">
                          <a:solidFill>
                            <a:schemeClr val="dk1"/>
                          </a:solidFill>
                          <a:effectLst/>
                          <a:latin typeface="+mn-lt"/>
                          <a:ea typeface="+mn-ea"/>
                          <a:cs typeface="+mn-cs"/>
                        </a:rPr>
                        <a:t>3</a:t>
                      </a:r>
                      <a:r>
                        <a:rPr lang="en-US" sz="1800" b="1" kern="1200" dirty="0">
                          <a:solidFill>
                            <a:schemeClr val="dk1"/>
                          </a:solidFill>
                          <a:effectLst/>
                          <a:latin typeface="+mn-lt"/>
                          <a:ea typeface="+mn-ea"/>
                          <a:cs typeface="+mn-cs"/>
                        </a:rPr>
                        <a:t> Class I, Class II and Class A, and Class B with a maximum technically permissible mass not exceeding 7.5 </a:t>
                      </a:r>
                      <a:r>
                        <a:rPr lang="en-US" sz="1800" b="1" kern="1200" dirty="0" err="1">
                          <a:solidFill>
                            <a:schemeClr val="dk1"/>
                          </a:solidFill>
                          <a:effectLst/>
                          <a:latin typeface="+mn-lt"/>
                          <a:ea typeface="+mn-ea"/>
                          <a:cs typeface="+mn-cs"/>
                        </a:rPr>
                        <a:t>tonnes</a:t>
                      </a:r>
                      <a:endParaRPr lang="ru-RU" sz="2800" b="1" dirty="0"/>
                    </a:p>
                  </a:txBody>
                  <a:tcPr marL="41662" marR="41662" marT="0" marB="0"/>
                </a:tc>
                <a:extLst>
                  <a:ext uri="{0D108BD9-81ED-4DB2-BD59-A6C34878D82A}">
                    <a16:rowId xmlns:a16="http://schemas.microsoft.com/office/drawing/2014/main" val="10002"/>
                  </a:ext>
                </a:extLst>
              </a:tr>
              <a:tr h="420048">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700,000 km or seven years, whichever is the sooner, in the case of engines fitted to vehicles of category N</a:t>
                      </a:r>
                      <a:r>
                        <a:rPr lang="en-US" sz="1800" b="1" kern="1200" baseline="-25000" dirty="0">
                          <a:solidFill>
                            <a:schemeClr val="dk1"/>
                          </a:solidFill>
                          <a:effectLst/>
                          <a:latin typeface="+mn-lt"/>
                          <a:ea typeface="+mn-ea"/>
                          <a:cs typeface="+mn-cs"/>
                        </a:rPr>
                        <a:t>3</a:t>
                      </a:r>
                      <a:r>
                        <a:rPr lang="en-US" sz="1800" b="1" kern="1200" dirty="0">
                          <a:solidFill>
                            <a:schemeClr val="dk1"/>
                          </a:solidFill>
                          <a:effectLst/>
                          <a:latin typeface="+mn-lt"/>
                          <a:ea typeface="+mn-ea"/>
                          <a:cs typeface="+mn-cs"/>
                        </a:rPr>
                        <a:t> with a maximum technically permissible mass exceeding 16 </a:t>
                      </a:r>
                      <a:r>
                        <a:rPr lang="en-US" sz="1800" b="1" kern="1200" dirty="0" err="1">
                          <a:solidFill>
                            <a:schemeClr val="dk1"/>
                          </a:solidFill>
                          <a:effectLst/>
                          <a:latin typeface="+mn-lt"/>
                          <a:ea typeface="+mn-ea"/>
                          <a:cs typeface="+mn-cs"/>
                        </a:rPr>
                        <a:t>tonnes</a:t>
                      </a:r>
                      <a:r>
                        <a:rPr lang="en-US" sz="1800" b="1" kern="1200" dirty="0">
                          <a:solidFill>
                            <a:schemeClr val="dk1"/>
                          </a:solidFill>
                          <a:effectLst/>
                          <a:latin typeface="+mn-lt"/>
                          <a:ea typeface="+mn-ea"/>
                          <a:cs typeface="+mn-cs"/>
                        </a:rPr>
                        <a:t> and M</a:t>
                      </a:r>
                      <a:r>
                        <a:rPr lang="en-US" sz="1800" b="1" kern="1200" baseline="-25000" dirty="0">
                          <a:solidFill>
                            <a:schemeClr val="dk1"/>
                          </a:solidFill>
                          <a:effectLst/>
                          <a:latin typeface="+mn-lt"/>
                          <a:ea typeface="+mn-ea"/>
                          <a:cs typeface="+mn-cs"/>
                        </a:rPr>
                        <a:t>3</a:t>
                      </a:r>
                      <a:r>
                        <a:rPr lang="en-US" sz="1800" b="1" kern="1200" dirty="0">
                          <a:solidFill>
                            <a:schemeClr val="dk1"/>
                          </a:solidFill>
                          <a:effectLst/>
                          <a:latin typeface="+mn-lt"/>
                          <a:ea typeface="+mn-ea"/>
                          <a:cs typeface="+mn-cs"/>
                        </a:rPr>
                        <a:t>, Class III and Class B with a maximum technically permissible mass exceeding 7.5 </a:t>
                      </a:r>
                      <a:r>
                        <a:rPr lang="en-US" sz="1800" b="1" kern="1200" dirty="0" err="1">
                          <a:solidFill>
                            <a:schemeClr val="dk1"/>
                          </a:solidFill>
                          <a:effectLst/>
                          <a:latin typeface="+mn-lt"/>
                          <a:ea typeface="+mn-ea"/>
                          <a:cs typeface="+mn-cs"/>
                        </a:rPr>
                        <a:t>tonnes</a:t>
                      </a:r>
                      <a:r>
                        <a:rPr lang="en-US" sz="1800" b="1" kern="1200" dirty="0">
                          <a:solidFill>
                            <a:schemeClr val="dk1"/>
                          </a:solidFill>
                          <a:effectLst/>
                          <a:latin typeface="+mn-lt"/>
                          <a:ea typeface="+mn-ea"/>
                          <a:cs typeface="+mn-cs"/>
                        </a:rPr>
                        <a:t>.</a:t>
                      </a: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24312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a:off x="1042988" y="548680"/>
            <a:ext cx="8101012" cy="830997"/>
          </a:xfrm>
          <a:prstGeom prst="rect">
            <a:avLst/>
          </a:prstGeom>
          <a:noFill/>
          <a:ln w="9525">
            <a:noFill/>
            <a:miter lim="800000"/>
            <a:headEnd/>
            <a:tailEnd/>
          </a:ln>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r>
              <a:rPr lang="en-US" sz="2400" b="1" dirty="0">
                <a:solidFill>
                  <a:srgbClr val="0070C0"/>
                </a:solidFill>
              </a:rPr>
              <a:t>CONSISTENCY OF THE 1958 AND THE 1997 AGREEMENTS</a:t>
            </a:r>
            <a:endParaRPr lang="ru-RU" sz="2400" b="1" dirty="0">
              <a:solidFill>
                <a:srgbClr val="0070C0"/>
              </a:solidFill>
            </a:endParaRPr>
          </a:p>
        </p:txBody>
      </p:sp>
      <p:sp>
        <p:nvSpPr>
          <p:cNvPr id="2" name="Rectangle 2"/>
          <p:cNvSpPr>
            <a:spLocks noChangeArrowheads="1"/>
          </p:cNvSpPr>
          <p:nvPr/>
        </p:nvSpPr>
        <p:spPr bwMode="auto">
          <a:xfrm flipV="1">
            <a:off x="1180331" y="1176958"/>
            <a:ext cx="79918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solidFill>
                <a:prstClr val="black"/>
              </a:solidFill>
            </a:endParaRPr>
          </a:p>
        </p:txBody>
      </p:sp>
      <p:sp>
        <p:nvSpPr>
          <p:cNvPr id="3" name="Прямоугольник 2"/>
          <p:cNvSpPr/>
          <p:nvPr/>
        </p:nvSpPr>
        <p:spPr>
          <a:xfrm>
            <a:off x="2051720" y="2132856"/>
            <a:ext cx="6264696" cy="3046988"/>
          </a:xfrm>
          <a:prstGeom prst="rect">
            <a:avLst/>
          </a:prstGeom>
        </p:spPr>
        <p:txBody>
          <a:bodyPr wrap="square">
            <a:spAutoFit/>
          </a:bodyPr>
          <a:lstStyle/>
          <a:p>
            <a:pPr algn="just"/>
            <a:r>
              <a:rPr lang="en-US" sz="3200" b="1" dirty="0"/>
              <a:t>There is</a:t>
            </a:r>
            <a:r>
              <a:rPr lang="x-none" sz="3200" b="1"/>
              <a:t> the need to, within the work of GRs, explore the feasibility of introducing provisions, relevant for in-use requirements for vehicles, into the relevant UN Regulations</a:t>
            </a:r>
            <a:r>
              <a:rPr lang="en-US" sz="3200" b="1" dirty="0"/>
              <a:t>.</a:t>
            </a:r>
            <a:endParaRPr lang="ru-RU" sz="3200" b="1" dirty="0"/>
          </a:p>
        </p:txBody>
      </p:sp>
    </p:spTree>
    <p:extLst>
      <p:ext uri="{BB962C8B-B14F-4D97-AF65-F5344CB8AC3E}">
        <p14:creationId xmlns:p14="http://schemas.microsoft.com/office/powerpoint/2010/main" val="2285014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a:off x="1042988" y="548680"/>
            <a:ext cx="8101012" cy="830997"/>
          </a:xfrm>
          <a:prstGeom prst="rect">
            <a:avLst/>
          </a:prstGeom>
          <a:noFill/>
          <a:ln w="9525">
            <a:noFill/>
            <a:miter lim="800000"/>
            <a:headEnd/>
            <a:tailEnd/>
          </a:ln>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r>
              <a:rPr lang="en-US" sz="2400" b="1" dirty="0">
                <a:solidFill>
                  <a:srgbClr val="0070C0"/>
                </a:solidFill>
              </a:rPr>
              <a:t>CONSISTENCY OF THE 1958 AND THE 1997 AGREEMENTS</a:t>
            </a:r>
            <a:endParaRPr lang="ru-RU" sz="2400" b="1" dirty="0">
              <a:solidFill>
                <a:srgbClr val="0070C0"/>
              </a:solidFill>
            </a:endParaRPr>
          </a:p>
        </p:txBody>
      </p:sp>
      <p:sp>
        <p:nvSpPr>
          <p:cNvPr id="2" name="Rectangle 2"/>
          <p:cNvSpPr>
            <a:spLocks noChangeArrowheads="1"/>
          </p:cNvSpPr>
          <p:nvPr/>
        </p:nvSpPr>
        <p:spPr bwMode="auto">
          <a:xfrm flipV="1">
            <a:off x="1180331" y="1176958"/>
            <a:ext cx="79918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solidFill>
                <a:prstClr val="black"/>
              </a:solidFill>
            </a:endParaRPr>
          </a:p>
        </p:txBody>
      </p:sp>
      <p:sp>
        <p:nvSpPr>
          <p:cNvPr id="3" name="Прямоугольник 2"/>
          <p:cNvSpPr/>
          <p:nvPr/>
        </p:nvSpPr>
        <p:spPr>
          <a:xfrm>
            <a:off x="2051720" y="2132856"/>
            <a:ext cx="6264696" cy="4524315"/>
          </a:xfrm>
          <a:prstGeom prst="rect">
            <a:avLst/>
          </a:prstGeom>
        </p:spPr>
        <p:txBody>
          <a:bodyPr wrap="square">
            <a:spAutoFit/>
          </a:bodyPr>
          <a:lstStyle/>
          <a:p>
            <a:pPr algn="just"/>
            <a:r>
              <a:rPr lang="en-US" sz="3200" b="1" dirty="0">
                <a:solidFill>
                  <a:schemeClr val="dk1"/>
                </a:solidFill>
              </a:rPr>
              <a:t>	PTI/Roadside Inspection can be the element of in-service conformity.</a:t>
            </a:r>
            <a:r>
              <a:rPr lang="x-none" sz="3200" b="1">
                <a:solidFill>
                  <a:prstClr val="black"/>
                </a:solidFill>
              </a:rPr>
              <a:t> </a:t>
            </a:r>
            <a:endParaRPr lang="en-US" sz="3200" b="1" dirty="0">
              <a:solidFill>
                <a:prstClr val="black"/>
              </a:solidFill>
            </a:endParaRPr>
          </a:p>
          <a:p>
            <a:pPr algn="just"/>
            <a:r>
              <a:rPr lang="en-US" sz="3200" b="1" dirty="0">
                <a:solidFill>
                  <a:prstClr val="black"/>
                </a:solidFill>
              </a:rPr>
              <a:t>	I</a:t>
            </a:r>
            <a:r>
              <a:rPr lang="x-none" sz="3200" b="1">
                <a:solidFill>
                  <a:prstClr val="black"/>
                </a:solidFill>
              </a:rPr>
              <a:t>n-use requirements for vehicles</a:t>
            </a:r>
            <a:r>
              <a:rPr lang="en-US" sz="3200" b="1" dirty="0">
                <a:solidFill>
                  <a:prstClr val="black"/>
                </a:solidFill>
              </a:rPr>
              <a:t> and test and inspection methods from </a:t>
            </a:r>
            <a:r>
              <a:rPr lang="x-none" sz="3200" b="1">
                <a:solidFill>
                  <a:prstClr val="black"/>
                </a:solidFill>
              </a:rPr>
              <a:t>the relevant UN Regulations</a:t>
            </a:r>
            <a:r>
              <a:rPr lang="en-US" sz="3200" b="1" dirty="0">
                <a:solidFill>
                  <a:prstClr val="black"/>
                </a:solidFill>
              </a:rPr>
              <a:t> are to be placed into UN Rules.</a:t>
            </a:r>
            <a:endParaRPr lang="ru-RU" sz="3200" b="1" dirty="0">
              <a:solidFill>
                <a:srgbClr val="000000"/>
              </a:solidFill>
              <a:latin typeface="Times New Roman" panose="02020603050405020304" pitchFamily="18" charset="0"/>
              <a:ea typeface="Times New Roman" panose="02020603050405020304" pitchFamily="18" charset="0"/>
            </a:endParaRPr>
          </a:p>
          <a:p>
            <a:pPr algn="just"/>
            <a:endParaRPr lang="ru-RU" sz="3200" b="1" dirty="0">
              <a:solidFill>
                <a:prstClr val="black"/>
              </a:solidFill>
            </a:endParaRPr>
          </a:p>
        </p:txBody>
      </p:sp>
    </p:spTree>
    <p:extLst>
      <p:ext uri="{BB962C8B-B14F-4D97-AF65-F5344CB8AC3E}">
        <p14:creationId xmlns:p14="http://schemas.microsoft.com/office/powerpoint/2010/main" val="3978063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a:off x="1042988" y="548680"/>
            <a:ext cx="8101012" cy="830997"/>
          </a:xfrm>
          <a:prstGeom prst="rect">
            <a:avLst/>
          </a:prstGeom>
          <a:noFill/>
          <a:ln w="9525">
            <a:noFill/>
            <a:miter lim="800000"/>
            <a:headEnd/>
            <a:tailEnd/>
          </a:ln>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endParaRPr lang="ru-RU" sz="2000" b="1" dirty="0">
              <a:solidFill>
                <a:srgbClr val="0070C0"/>
              </a:solidFill>
            </a:endParaRPr>
          </a:p>
          <a:p>
            <a:r>
              <a:rPr lang="en-US" sz="2800" b="1" dirty="0">
                <a:solidFill>
                  <a:srgbClr val="0070C0"/>
                </a:solidFill>
              </a:rPr>
              <a:t>DEFINITIONS TO BE CLARIFIED </a:t>
            </a:r>
            <a:endParaRPr lang="ru-RU" sz="2800" b="1" dirty="0">
              <a:solidFill>
                <a:srgbClr val="0070C0"/>
              </a:solidFill>
            </a:endParaRPr>
          </a:p>
        </p:txBody>
      </p:sp>
      <p:sp>
        <p:nvSpPr>
          <p:cNvPr id="2" name="Rectangle 2"/>
          <p:cNvSpPr>
            <a:spLocks noChangeArrowheads="1"/>
          </p:cNvSpPr>
          <p:nvPr/>
        </p:nvSpPr>
        <p:spPr bwMode="auto">
          <a:xfrm flipV="1">
            <a:off x="1180331" y="1176958"/>
            <a:ext cx="79918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solidFill>
                <a:prstClr val="black"/>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510593320"/>
              </p:ext>
            </p:extLst>
          </p:nvPr>
        </p:nvGraphicFramePr>
        <p:xfrm>
          <a:off x="1180331" y="2276872"/>
          <a:ext cx="7856165" cy="2712720"/>
        </p:xfrm>
        <a:graphic>
          <a:graphicData uri="http://schemas.openxmlformats.org/drawingml/2006/table">
            <a:tbl>
              <a:tblPr firstRow="1" firstCol="1" bandRow="1" bandCol="1">
                <a:tableStyleId>{5C22544A-7EE6-4342-B048-85BDC9FD1C3A}</a:tableStyleId>
              </a:tblPr>
              <a:tblGrid>
                <a:gridCol w="2768363">
                  <a:extLst>
                    <a:ext uri="{9D8B030D-6E8A-4147-A177-3AD203B41FA5}">
                      <a16:colId xmlns:a16="http://schemas.microsoft.com/office/drawing/2014/main" val="20000"/>
                    </a:ext>
                  </a:extLst>
                </a:gridCol>
                <a:gridCol w="5087802">
                  <a:extLst>
                    <a:ext uri="{9D8B030D-6E8A-4147-A177-3AD203B41FA5}">
                      <a16:colId xmlns:a16="http://schemas.microsoft.com/office/drawing/2014/main" val="20001"/>
                    </a:ext>
                  </a:extLst>
                </a:gridCol>
              </a:tblGrid>
              <a:tr h="32217">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extLst>
                  <a:ext uri="{0D108BD9-81ED-4DB2-BD59-A6C34878D82A}">
                    <a16:rowId xmlns:a16="http://schemas.microsoft.com/office/drawing/2014/main" val="10000"/>
                  </a:ext>
                </a:extLst>
              </a:tr>
              <a:tr h="140016">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bg1"/>
                          </a:solidFill>
                        </a:rPr>
                        <a:t>DEFINITIONS</a:t>
                      </a:r>
                      <a:endParaRPr lang="ru-RU" sz="2800" b="1" dirty="0">
                        <a:solidFill>
                          <a:schemeClr val="bg1"/>
                        </a:solidFill>
                      </a:endParaRPr>
                    </a:p>
                    <a:p>
                      <a:pPr>
                        <a:spcAft>
                          <a:spcPts val="0"/>
                        </a:spcAft>
                      </a:pPr>
                      <a:endParaRPr lang="ru-RU" sz="1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r>
                        <a:rPr lang="en-US" sz="2800" b="1" kern="1200" dirty="0">
                          <a:solidFill>
                            <a:schemeClr val="dk1"/>
                          </a:solidFill>
                          <a:effectLst/>
                          <a:latin typeface="+mn-lt"/>
                          <a:ea typeface="+mn-ea"/>
                          <a:cs typeface="+mn-cs"/>
                        </a:rPr>
                        <a:t>in-service conformity</a:t>
                      </a:r>
                      <a:endParaRPr lang="ru-RU" sz="2800" b="1" kern="1200" dirty="0">
                        <a:solidFill>
                          <a:schemeClr val="dk1"/>
                        </a:solidFill>
                        <a:effectLst/>
                        <a:latin typeface="+mn-lt"/>
                        <a:ea typeface="+mn-ea"/>
                        <a:cs typeface="+mn-cs"/>
                      </a:endParaRPr>
                    </a:p>
                  </a:txBody>
                  <a:tcPr marL="41662" marR="41662" marT="0" marB="0"/>
                </a:tc>
                <a:extLst>
                  <a:ext uri="{0D108BD9-81ED-4DB2-BD59-A6C34878D82A}">
                    <a16:rowId xmlns:a16="http://schemas.microsoft.com/office/drawing/2014/main" val="10001"/>
                  </a:ext>
                </a:extLst>
              </a:tr>
              <a:tr h="140016">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dk1"/>
                          </a:solidFill>
                          <a:effectLst/>
                          <a:latin typeface="+mn-lt"/>
                          <a:ea typeface="+mn-ea"/>
                          <a:cs typeface="+mn-cs"/>
                        </a:rPr>
                        <a:t>in-service compliance</a:t>
                      </a:r>
                      <a:endParaRPr lang="ru-RU" sz="2800" b="1" dirty="0"/>
                    </a:p>
                  </a:txBody>
                  <a:tcPr marL="41662" marR="41662" marT="0" marB="0"/>
                </a:tc>
                <a:extLst>
                  <a:ext uri="{0D108BD9-81ED-4DB2-BD59-A6C34878D82A}">
                    <a16:rowId xmlns:a16="http://schemas.microsoft.com/office/drawing/2014/main" val="10002"/>
                  </a:ext>
                </a:extLst>
              </a:tr>
              <a:tr h="420048">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dk1"/>
                          </a:solidFill>
                          <a:effectLst/>
                          <a:latin typeface="+mn-lt"/>
                          <a:ea typeface="+mn-ea"/>
                          <a:cs typeface="+mn-cs"/>
                        </a:rPr>
                        <a:t>vehicle normal in-service conditions</a:t>
                      </a: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3"/>
                  </a:ext>
                </a:extLst>
              </a:tr>
              <a:tr h="420048">
                <a:tc vMerge="1">
                  <a:txBody>
                    <a:bodyPr/>
                    <a:lstStyle/>
                    <a:p>
                      <a:pPr>
                        <a:spcAft>
                          <a:spcPts val="0"/>
                        </a:spcAft>
                      </a:pPr>
                      <a:endParaRPr lang="ru-RU" sz="1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dk1"/>
                          </a:solidFill>
                          <a:effectLst/>
                          <a:latin typeface="+mn-lt"/>
                          <a:ea typeface="+mn-ea"/>
                          <a:cs typeface="+mn-cs"/>
                        </a:rPr>
                        <a:t>vehicle normal useful life </a:t>
                      </a:r>
                      <a:r>
                        <a:rPr lang="en-US" sz="2800" b="1" kern="1200" dirty="0" err="1">
                          <a:solidFill>
                            <a:schemeClr val="dk1"/>
                          </a:solidFill>
                          <a:effectLst/>
                          <a:latin typeface="+mn-lt"/>
                          <a:ea typeface="+mn-ea"/>
                          <a:cs typeface="+mn-cs"/>
                        </a:rPr>
                        <a:t>periodection</a:t>
                      </a: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87698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schlussbild_final_P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589" y="-3774"/>
            <a:ext cx="9144000" cy="6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p:txBody>
          <a:bodyPr>
            <a:normAutofit fontScale="90000"/>
          </a:bodyPr>
          <a:lstStyle/>
          <a:p>
            <a:br>
              <a:rPr lang="en-US" sz="3100" b="1" dirty="0"/>
            </a:br>
            <a:br>
              <a:rPr lang="en-US" sz="3100" b="1" dirty="0"/>
            </a:br>
            <a:endParaRPr lang="ru-RU" sz="4000" dirty="0"/>
          </a:p>
        </p:txBody>
      </p:sp>
      <p:sp>
        <p:nvSpPr>
          <p:cNvPr id="3" name="TextBox 2"/>
          <p:cNvSpPr txBox="1"/>
          <p:nvPr/>
        </p:nvSpPr>
        <p:spPr>
          <a:xfrm>
            <a:off x="1403648" y="2204864"/>
            <a:ext cx="6624736" cy="861774"/>
          </a:xfrm>
          <a:prstGeom prst="rect">
            <a:avLst/>
          </a:prstGeom>
          <a:noFill/>
        </p:spPr>
        <p:txBody>
          <a:bodyPr wrap="square" rtlCol="0">
            <a:spAutoFit/>
          </a:bodyPr>
          <a:lstStyle/>
          <a:p>
            <a:pPr fontAlgn="auto">
              <a:spcBef>
                <a:spcPts val="0"/>
              </a:spcBef>
              <a:spcAft>
                <a:spcPts val="0"/>
              </a:spcAft>
            </a:pPr>
            <a:r>
              <a:rPr lang="en-US" sz="3200" b="1" dirty="0">
                <a:solidFill>
                  <a:prstClr val="white"/>
                </a:solidFill>
                <a:latin typeface="Calibri"/>
              </a:rPr>
              <a:t>Thank you for your kind attention</a:t>
            </a:r>
            <a:r>
              <a:rPr lang="ru-RU" sz="3200" b="1" dirty="0">
                <a:solidFill>
                  <a:prstClr val="white"/>
                </a:solidFill>
                <a:latin typeface="Calibri"/>
              </a:rPr>
              <a:t>!</a:t>
            </a:r>
            <a:endParaRPr lang="ru-RU" sz="3200" dirty="0">
              <a:solidFill>
                <a:prstClr val="white"/>
              </a:solidFill>
              <a:latin typeface="Calibri"/>
            </a:endParaRPr>
          </a:p>
          <a:p>
            <a:pPr algn="l" fontAlgn="auto">
              <a:spcBef>
                <a:spcPts val="0"/>
              </a:spcBef>
              <a:spcAft>
                <a:spcPts val="0"/>
              </a:spcAft>
            </a:pPr>
            <a:endParaRPr lang="ru-RU" sz="1800" dirty="0">
              <a:solidFill>
                <a:srgbClr val="4F81BD">
                  <a:lumMod val="50000"/>
                </a:srgbClr>
              </a:solidFill>
              <a:effectLst>
                <a:outerShdw blurRad="38100" dist="38100" dir="2700000" algn="tl">
                  <a:srgbClr val="000000">
                    <a:alpha val="43137"/>
                  </a:srgbClr>
                </a:outerShdw>
              </a:effectLst>
              <a:latin typeface="Calibri"/>
            </a:endParaRPr>
          </a:p>
        </p:txBody>
      </p:sp>
      <p:sp>
        <p:nvSpPr>
          <p:cNvPr id="7" name="Номер слайда 6"/>
          <p:cNvSpPr>
            <a:spLocks noGrp="1"/>
          </p:cNvSpPr>
          <p:nvPr>
            <p:ph type="sldNum" sz="quarter" idx="12"/>
          </p:nvPr>
        </p:nvSpPr>
        <p:spPr/>
        <p:txBody>
          <a:bodyPr/>
          <a:lstStyle/>
          <a:p>
            <a:fld id="{5221CF5D-231D-4A57-8ACA-DDF8F1A0115B}" type="slidenum">
              <a:rPr lang="ru-RU" smtClean="0">
                <a:solidFill>
                  <a:prstClr val="black">
                    <a:tint val="75000"/>
                  </a:prstClr>
                </a:solidFill>
              </a:rPr>
              <a:pPr/>
              <a:t>14</a:t>
            </a:fld>
            <a:endParaRPr lang="ru-RU" dirty="0">
              <a:solidFill>
                <a:prstClr val="black">
                  <a:tint val="75000"/>
                </a:prstClr>
              </a:solidFill>
            </a:endParaRPr>
          </a:p>
        </p:txBody>
      </p:sp>
    </p:spTree>
    <p:extLst>
      <p:ext uri="{BB962C8B-B14F-4D97-AF65-F5344CB8AC3E}">
        <p14:creationId xmlns:p14="http://schemas.microsoft.com/office/powerpoint/2010/main" val="1979262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a:spLocks noChangeArrowheads="1"/>
          </p:cNvSpPr>
          <p:nvPr/>
        </p:nvSpPr>
        <p:spPr bwMode="auto">
          <a:xfrm>
            <a:off x="1042988" y="548680"/>
            <a:ext cx="8101012" cy="1015663"/>
          </a:xfrm>
          <a:prstGeom prst="rect">
            <a:avLst/>
          </a:prstGeom>
          <a:noFill/>
          <a:ln w="9525">
            <a:noFill/>
            <a:miter lim="800000"/>
            <a:headEnd/>
            <a:tailEnd/>
          </a:ln>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endParaRPr lang="en-US" sz="2000" b="1" dirty="0">
              <a:solidFill>
                <a:srgbClr val="0070C0"/>
              </a:solidFill>
            </a:endParaRPr>
          </a:p>
          <a:p>
            <a:r>
              <a:rPr lang="en-GB" sz="2000" b="1" dirty="0">
                <a:solidFill>
                  <a:srgbClr val="0070C0"/>
                </a:solidFill>
              </a:rPr>
              <a:t>GENERAL OVERVIEW OF IN-SERVICE COMPLIANCE ASSESSMENT</a:t>
            </a:r>
            <a:endParaRPr lang="ru-RU" b="1" dirty="0">
              <a:solidFill>
                <a:srgbClr val="0070C0"/>
              </a:solidFill>
            </a:endParaRPr>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2348879"/>
            <a:ext cx="6099175" cy="395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9866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a:off x="1042988" y="548680"/>
            <a:ext cx="8101012" cy="769441"/>
          </a:xfrm>
          <a:prstGeom prst="rect">
            <a:avLst/>
          </a:prstGeom>
          <a:noFill/>
          <a:ln w="9525">
            <a:noFill/>
            <a:miter lim="800000"/>
            <a:headEnd/>
            <a:tailEnd/>
          </a:ln>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endParaRPr lang="ru-RU" sz="2000" b="1" dirty="0">
              <a:solidFill>
                <a:srgbClr val="0070C0"/>
              </a:solidFill>
            </a:endParaRPr>
          </a:p>
          <a:p>
            <a:r>
              <a:rPr lang="en-US" sz="2400" b="1" dirty="0">
                <a:solidFill>
                  <a:srgbClr val="0070C0"/>
                </a:solidFill>
              </a:rPr>
              <a:t>COMPLIENCE MANAGEMENT</a:t>
            </a:r>
            <a:endParaRPr lang="ru-RU" b="1" dirty="0">
              <a:solidFill>
                <a:srgbClr val="0070C0"/>
              </a:solidFill>
            </a:endParaRPr>
          </a:p>
        </p:txBody>
      </p:sp>
      <p:sp>
        <p:nvSpPr>
          <p:cNvPr id="2" name="Rectangle 2"/>
          <p:cNvSpPr>
            <a:spLocks noChangeArrowheads="1"/>
          </p:cNvSpPr>
          <p:nvPr/>
        </p:nvSpPr>
        <p:spPr bwMode="auto">
          <a:xfrm flipV="1">
            <a:off x="1180331" y="1176958"/>
            <a:ext cx="79918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solidFill>
                <a:prstClr val="black"/>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740105496"/>
              </p:ext>
            </p:extLst>
          </p:nvPr>
        </p:nvGraphicFramePr>
        <p:xfrm>
          <a:off x="1180331" y="2276872"/>
          <a:ext cx="7856165" cy="3200400"/>
        </p:xfrm>
        <a:graphic>
          <a:graphicData uri="http://schemas.openxmlformats.org/drawingml/2006/table">
            <a:tbl>
              <a:tblPr firstRow="1" firstCol="1" bandRow="1" bandCol="1">
                <a:tableStyleId>{5C22544A-7EE6-4342-B048-85BDC9FD1C3A}</a:tableStyleId>
              </a:tblPr>
              <a:tblGrid>
                <a:gridCol w="2768363">
                  <a:extLst>
                    <a:ext uri="{9D8B030D-6E8A-4147-A177-3AD203B41FA5}">
                      <a16:colId xmlns:a16="http://schemas.microsoft.com/office/drawing/2014/main" val="20000"/>
                    </a:ext>
                  </a:extLst>
                </a:gridCol>
                <a:gridCol w="5087802">
                  <a:extLst>
                    <a:ext uri="{9D8B030D-6E8A-4147-A177-3AD203B41FA5}">
                      <a16:colId xmlns:a16="http://schemas.microsoft.com/office/drawing/2014/main" val="20001"/>
                    </a:ext>
                  </a:extLst>
                </a:gridCol>
              </a:tblGrid>
              <a:tr h="32217">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extLst>
                  <a:ext uri="{0D108BD9-81ED-4DB2-BD59-A6C34878D82A}">
                    <a16:rowId xmlns:a16="http://schemas.microsoft.com/office/drawing/2014/main" val="10000"/>
                  </a:ext>
                </a:extLst>
              </a:tr>
              <a:tr h="140016">
                <a:tc row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a:solidFill>
                            <a:schemeClr val="bg1"/>
                          </a:solidFill>
                        </a:rPr>
                        <a:t>COMPLIENCE</a:t>
                      </a:r>
                      <a:endParaRPr lang="ru-RU" sz="3200" b="1" dirty="0">
                        <a:solidFill>
                          <a:schemeClr val="bg1"/>
                        </a:solidFill>
                      </a:endParaRPr>
                    </a:p>
                    <a:p>
                      <a:pPr>
                        <a:spcAft>
                          <a:spcPts val="0"/>
                        </a:spcAft>
                      </a:pPr>
                      <a:endParaRPr lang="ru-RU" sz="1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r>
                        <a:rPr lang="en-US" sz="2000" b="1" kern="1200" dirty="0">
                          <a:solidFill>
                            <a:schemeClr val="dk1"/>
                          </a:solidFill>
                          <a:effectLst/>
                          <a:latin typeface="+mn-lt"/>
                          <a:ea typeface="+mn-ea"/>
                          <a:cs typeface="+mn-cs"/>
                        </a:rPr>
                        <a:t>Identification of </a:t>
                      </a:r>
                      <a:r>
                        <a:rPr lang="en-US" sz="2000" b="1" kern="1200" dirty="0" err="1">
                          <a:solidFill>
                            <a:schemeClr val="dk1"/>
                          </a:solidFill>
                          <a:effectLst/>
                          <a:latin typeface="+mn-lt"/>
                          <a:ea typeface="+mn-ea"/>
                          <a:cs typeface="+mn-cs"/>
                        </a:rPr>
                        <a:t>complience</a:t>
                      </a:r>
                      <a:r>
                        <a:rPr lang="en-US" sz="2000" b="1" kern="1200" dirty="0">
                          <a:solidFill>
                            <a:schemeClr val="dk1"/>
                          </a:solidFill>
                          <a:effectLst/>
                          <a:latin typeface="+mn-lt"/>
                          <a:ea typeface="+mn-ea"/>
                          <a:cs typeface="+mn-cs"/>
                        </a:rPr>
                        <a:t> obligations and evaluating </a:t>
                      </a:r>
                      <a:r>
                        <a:rPr lang="en-US" sz="2000" b="1" kern="1200" dirty="0" err="1">
                          <a:solidFill>
                            <a:schemeClr val="dk1"/>
                          </a:solidFill>
                          <a:effectLst/>
                          <a:latin typeface="+mn-lt"/>
                          <a:ea typeface="+mn-ea"/>
                          <a:cs typeface="+mn-cs"/>
                        </a:rPr>
                        <a:t>complience</a:t>
                      </a:r>
                      <a:r>
                        <a:rPr lang="en-US" sz="2000" b="1" kern="1200" dirty="0">
                          <a:solidFill>
                            <a:schemeClr val="dk1"/>
                          </a:solidFill>
                          <a:effectLst/>
                          <a:latin typeface="+mn-lt"/>
                          <a:ea typeface="+mn-ea"/>
                          <a:cs typeface="+mn-cs"/>
                        </a:rPr>
                        <a:t> risks</a:t>
                      </a:r>
                    </a:p>
                  </a:txBody>
                  <a:tcPr marL="41662" marR="41662" marT="0" marB="0"/>
                </a:tc>
                <a:extLst>
                  <a:ext uri="{0D108BD9-81ED-4DB2-BD59-A6C34878D82A}">
                    <a16:rowId xmlns:a16="http://schemas.microsoft.com/office/drawing/2014/main" val="10001"/>
                  </a:ext>
                </a:extLst>
              </a:tr>
              <a:tr h="140016">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dk1"/>
                          </a:solidFill>
                          <a:effectLst/>
                          <a:latin typeface="+mn-lt"/>
                          <a:ea typeface="+mn-ea"/>
                          <a:cs typeface="+mn-cs"/>
                        </a:rPr>
                        <a:t>Planning to address </a:t>
                      </a:r>
                      <a:r>
                        <a:rPr lang="en-US" sz="2000" b="1" kern="1200" dirty="0" err="1">
                          <a:solidFill>
                            <a:schemeClr val="dk1"/>
                          </a:solidFill>
                          <a:effectLst/>
                          <a:latin typeface="+mn-lt"/>
                          <a:ea typeface="+mn-ea"/>
                          <a:cs typeface="+mn-cs"/>
                        </a:rPr>
                        <a:t>complience</a:t>
                      </a:r>
                      <a:r>
                        <a:rPr lang="en-US" sz="2000" b="1" kern="1200" dirty="0">
                          <a:solidFill>
                            <a:schemeClr val="dk1"/>
                          </a:solidFill>
                          <a:effectLst/>
                          <a:latin typeface="+mn-lt"/>
                          <a:ea typeface="+mn-ea"/>
                          <a:cs typeface="+mn-cs"/>
                        </a:rPr>
                        <a:t> risks and to achieve the objectives</a:t>
                      </a:r>
                    </a:p>
                  </a:txBody>
                  <a:tcPr marL="41662" marR="41662" marT="0" marB="0"/>
                </a:tc>
                <a:extLst>
                  <a:ext uri="{0D108BD9-81ED-4DB2-BD59-A6C34878D82A}">
                    <a16:rowId xmlns:a16="http://schemas.microsoft.com/office/drawing/2014/main" val="10002"/>
                  </a:ext>
                </a:extLst>
              </a:tr>
              <a:tr h="420048">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dk1"/>
                          </a:solidFill>
                          <a:effectLst/>
                          <a:latin typeface="+mn-lt"/>
                          <a:ea typeface="+mn-ea"/>
                          <a:cs typeface="+mn-cs"/>
                        </a:rPr>
                        <a:t>Operational planning</a:t>
                      </a:r>
                      <a:r>
                        <a:rPr lang="en-US" sz="2000" b="1" kern="1200" baseline="0" dirty="0">
                          <a:solidFill>
                            <a:schemeClr val="dk1"/>
                          </a:solidFill>
                          <a:effectLst/>
                          <a:latin typeface="+mn-lt"/>
                          <a:ea typeface="+mn-ea"/>
                          <a:cs typeface="+mn-cs"/>
                        </a:rPr>
                        <a:t> and control of </a:t>
                      </a:r>
                      <a:r>
                        <a:rPr lang="en-US" sz="2000" b="1" kern="1200" dirty="0" err="1">
                          <a:solidFill>
                            <a:schemeClr val="dk1"/>
                          </a:solidFill>
                          <a:effectLst/>
                          <a:latin typeface="+mn-lt"/>
                          <a:ea typeface="+mn-ea"/>
                          <a:cs typeface="+mn-cs"/>
                        </a:rPr>
                        <a:t>complience</a:t>
                      </a:r>
                      <a:r>
                        <a:rPr lang="en-US" sz="2000" b="1" kern="1200" dirty="0">
                          <a:solidFill>
                            <a:schemeClr val="dk1"/>
                          </a:solidFill>
                          <a:effectLst/>
                          <a:latin typeface="+mn-lt"/>
                          <a:ea typeface="+mn-ea"/>
                          <a:cs typeface="+mn-cs"/>
                        </a:rPr>
                        <a:t> risks </a:t>
                      </a:r>
                    </a:p>
                  </a:txBody>
                  <a:tcPr marL="41662" marR="41662" marT="0" marB="0"/>
                </a:tc>
                <a:extLst>
                  <a:ext uri="{0D108BD9-81ED-4DB2-BD59-A6C34878D82A}">
                    <a16:rowId xmlns:a16="http://schemas.microsoft.com/office/drawing/2014/main" val="10003"/>
                  </a:ext>
                </a:extLst>
              </a:tr>
              <a:tr h="420048">
                <a:tc vMerge="1">
                  <a:txBody>
                    <a:bodyPr/>
                    <a:lstStyle/>
                    <a:p>
                      <a:pPr>
                        <a:spcAft>
                          <a:spcPts val="0"/>
                        </a:spcAft>
                      </a:pPr>
                      <a:endParaRPr lang="ru-RU" sz="1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dk1"/>
                          </a:solidFill>
                          <a:effectLst/>
                          <a:latin typeface="+mn-lt"/>
                          <a:ea typeface="+mn-ea"/>
                          <a:cs typeface="+mn-cs"/>
                        </a:rPr>
                        <a:t>Performance</a:t>
                      </a:r>
                      <a:r>
                        <a:rPr lang="en-US" sz="2000" b="1" kern="1200" baseline="0" dirty="0">
                          <a:solidFill>
                            <a:schemeClr val="dk1"/>
                          </a:solidFill>
                          <a:effectLst/>
                          <a:latin typeface="+mn-lt"/>
                          <a:ea typeface="+mn-ea"/>
                          <a:cs typeface="+mn-cs"/>
                        </a:rPr>
                        <a:t> evaluation and </a:t>
                      </a:r>
                      <a:r>
                        <a:rPr lang="en-US" sz="2000" b="1" kern="1200" dirty="0" err="1">
                          <a:solidFill>
                            <a:schemeClr val="dk1"/>
                          </a:solidFill>
                          <a:effectLst/>
                          <a:latin typeface="+mn-lt"/>
                          <a:ea typeface="+mn-ea"/>
                          <a:cs typeface="+mn-cs"/>
                        </a:rPr>
                        <a:t>complience</a:t>
                      </a:r>
                      <a:r>
                        <a:rPr lang="en-US" sz="2000" b="1" kern="1200" dirty="0">
                          <a:solidFill>
                            <a:schemeClr val="dk1"/>
                          </a:solidFill>
                          <a:effectLst/>
                          <a:latin typeface="+mn-lt"/>
                          <a:ea typeface="+mn-ea"/>
                          <a:cs typeface="+mn-cs"/>
                        </a:rPr>
                        <a:t> </a:t>
                      </a:r>
                      <a:r>
                        <a:rPr lang="en-US" sz="2000" b="1" kern="1200" baseline="0" dirty="0">
                          <a:solidFill>
                            <a:schemeClr val="dk1"/>
                          </a:solidFill>
                          <a:effectLst/>
                          <a:latin typeface="+mn-lt"/>
                          <a:ea typeface="+mn-ea"/>
                          <a:cs typeface="+mn-cs"/>
                        </a:rPr>
                        <a:t>reporting</a:t>
                      </a:r>
                      <a:endParaRPr lang="ru-RU" sz="2000" b="1"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4"/>
                  </a:ext>
                </a:extLst>
              </a:tr>
              <a:tr h="420048">
                <a:tc vMerge="1">
                  <a:txBody>
                    <a:bodyPr/>
                    <a:lstStyle/>
                    <a:p>
                      <a:pPr>
                        <a:spcAft>
                          <a:spcPts val="0"/>
                        </a:spcAft>
                      </a:pPr>
                      <a:endParaRPr lang="ru-RU" sz="1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solidFill>
                            <a:srgbClr val="000000"/>
                          </a:solidFill>
                          <a:effectLst/>
                          <a:latin typeface="Constantia" panose="02030602050306030303" pitchFamily="18" charset="0"/>
                          <a:ea typeface="Times New Roman" panose="02020603050405020304" pitchFamily="18" charset="0"/>
                        </a:rPr>
                        <a:t>Managing non-</a:t>
                      </a:r>
                      <a:r>
                        <a:rPr lang="en-US" sz="2000" b="1" dirty="0" err="1">
                          <a:solidFill>
                            <a:srgbClr val="000000"/>
                          </a:solidFill>
                          <a:effectLst/>
                          <a:latin typeface="Constantia" panose="02030602050306030303" pitchFamily="18" charset="0"/>
                          <a:ea typeface="Times New Roman" panose="02020603050405020304" pitchFamily="18" charset="0"/>
                        </a:rPr>
                        <a:t>complience</a:t>
                      </a:r>
                      <a:r>
                        <a:rPr lang="en-US" sz="2000" b="1" baseline="0" dirty="0">
                          <a:solidFill>
                            <a:srgbClr val="000000"/>
                          </a:solidFill>
                          <a:effectLst/>
                          <a:latin typeface="Constantia" panose="02030602050306030303" pitchFamily="18" charset="0"/>
                          <a:ea typeface="Times New Roman" panose="02020603050405020304" pitchFamily="18" charset="0"/>
                        </a:rPr>
                        <a:t> and continual improvement</a:t>
                      </a:r>
                      <a:endParaRPr lang="ru-RU" sz="2000" b="1" dirty="0">
                        <a:solidFill>
                          <a:srgbClr val="000000"/>
                        </a:solidFill>
                        <a:effectLst/>
                        <a:latin typeface="Constantia" panose="02030602050306030303"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26057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3265552133"/>
              </p:ext>
            </p:extLst>
          </p:nvPr>
        </p:nvGraphicFramePr>
        <p:xfrm>
          <a:off x="1115616" y="1772816"/>
          <a:ext cx="7856165" cy="4558656"/>
        </p:xfrm>
        <a:graphic>
          <a:graphicData uri="http://schemas.openxmlformats.org/drawingml/2006/table">
            <a:tbl>
              <a:tblPr firstRow="1" firstCol="1" bandRow="1" bandCol="1">
                <a:tableStyleId>{5C22544A-7EE6-4342-B048-85BDC9FD1C3A}</a:tableStyleId>
              </a:tblPr>
              <a:tblGrid>
                <a:gridCol w="2768363">
                  <a:extLst>
                    <a:ext uri="{9D8B030D-6E8A-4147-A177-3AD203B41FA5}">
                      <a16:colId xmlns:a16="http://schemas.microsoft.com/office/drawing/2014/main" val="20000"/>
                    </a:ext>
                  </a:extLst>
                </a:gridCol>
                <a:gridCol w="5087802">
                  <a:extLst>
                    <a:ext uri="{9D8B030D-6E8A-4147-A177-3AD203B41FA5}">
                      <a16:colId xmlns:a16="http://schemas.microsoft.com/office/drawing/2014/main" val="20001"/>
                    </a:ext>
                  </a:extLst>
                </a:gridCol>
              </a:tblGrid>
              <a:tr h="0">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extLst>
                  <a:ext uri="{0D108BD9-81ED-4DB2-BD59-A6C34878D82A}">
                    <a16:rowId xmlns:a16="http://schemas.microsoft.com/office/drawing/2014/main" val="10000"/>
                  </a:ext>
                </a:extLst>
              </a:tr>
              <a:tr h="140016">
                <a:tc rowSpan="6">
                  <a:txBody>
                    <a:bodyPr/>
                    <a:lstStyle/>
                    <a:p>
                      <a:pPr>
                        <a:spcAft>
                          <a:spcPts val="0"/>
                        </a:spcAft>
                      </a:pPr>
                      <a:r>
                        <a:rPr lang="en-US" sz="1800" b="1" kern="1200" dirty="0">
                          <a:solidFill>
                            <a:schemeClr val="lt1"/>
                          </a:solidFill>
                          <a:effectLst/>
                          <a:latin typeface="+mn-lt"/>
                          <a:ea typeface="+mn-ea"/>
                          <a:cs typeface="+mn-cs"/>
                        </a:rPr>
                        <a:t>Principles of in Service Compliance Enforcement </a:t>
                      </a:r>
                      <a:endParaRPr lang="ru-RU" sz="1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a:spcAft>
                          <a:spcPts val="0"/>
                        </a:spcAft>
                      </a:pPr>
                      <a:r>
                        <a:rPr lang="en-US" sz="1800" b="1" kern="1200" dirty="0">
                          <a:solidFill>
                            <a:schemeClr val="dk1"/>
                          </a:solidFill>
                          <a:effectLst/>
                          <a:latin typeface="+mn-lt"/>
                          <a:ea typeface="+mn-ea"/>
                          <a:cs typeface="+mn-cs"/>
                        </a:rPr>
                        <a:t>a shift towards sustainability of transport systems, where all aspects of vehicle use need to be considered, including safety, the environment, mobility, efficiency, productivity and personal security</a:t>
                      </a:r>
                      <a:endParaRPr lang="ru-RU" sz="1600" b="1"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1"/>
                  </a:ext>
                </a:extLst>
              </a:tr>
              <a:tr h="140016">
                <a:tc vMerge="1">
                  <a:txBody>
                    <a:bodyPr/>
                    <a:lstStyle/>
                    <a:p>
                      <a:endParaRPr lang="ru-RU"/>
                    </a:p>
                  </a:txBody>
                  <a:tcPr/>
                </a:tc>
                <a:tc>
                  <a:txBody>
                    <a:bodyPr/>
                    <a:lstStyle/>
                    <a:p>
                      <a:pPr algn="just"/>
                      <a:r>
                        <a:rPr lang="en-US" sz="1800" b="1" dirty="0">
                          <a:solidFill>
                            <a:srgbClr val="00B050"/>
                          </a:solidFill>
                        </a:rPr>
                        <a:t>INTEGRITY</a:t>
                      </a:r>
                      <a:r>
                        <a:rPr lang="en-US" sz="1800" b="1" dirty="0"/>
                        <a:t> and </a:t>
                      </a:r>
                      <a:r>
                        <a:rPr lang="en-US" sz="1800" b="1" dirty="0">
                          <a:solidFill>
                            <a:srgbClr val="00B050"/>
                          </a:solidFill>
                        </a:rPr>
                        <a:t>COMPLIANCE</a:t>
                      </a:r>
                      <a:r>
                        <a:rPr lang="en-US" sz="1800" b="1" dirty="0"/>
                        <a:t> are</a:t>
                      </a:r>
                      <a:r>
                        <a:rPr lang="en-US" sz="1800" b="1" baseline="0" dirty="0"/>
                        <a:t> </a:t>
                      </a:r>
                      <a:r>
                        <a:rPr lang="en-US" sz="1800" b="1" dirty="0"/>
                        <a:t>the basis and opportunity for a sustainable transport system</a:t>
                      </a:r>
                      <a:endParaRPr lang="ru-RU" sz="1800" b="1" dirty="0">
                        <a:solidFill>
                          <a:prstClr val="black"/>
                        </a:solidFill>
                      </a:endParaRPr>
                    </a:p>
                  </a:txBody>
                  <a:tcPr marL="41662" marR="41662" marT="0" marB="0"/>
                </a:tc>
                <a:extLst>
                  <a:ext uri="{0D108BD9-81ED-4DB2-BD59-A6C34878D82A}">
                    <a16:rowId xmlns:a16="http://schemas.microsoft.com/office/drawing/2014/main" val="10002"/>
                  </a:ext>
                </a:extLst>
              </a:tr>
              <a:tr h="140016">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UN Regulations consider the concept of continuous compliance</a:t>
                      </a:r>
                      <a:endParaRPr lang="ru-RU" sz="1800" b="1" dirty="0"/>
                    </a:p>
                  </a:txBody>
                  <a:tcPr marL="41662" marR="41662" marT="0" marB="0"/>
                </a:tc>
                <a:extLst>
                  <a:ext uri="{0D108BD9-81ED-4DB2-BD59-A6C34878D82A}">
                    <a16:rowId xmlns:a16="http://schemas.microsoft.com/office/drawing/2014/main" val="10006"/>
                  </a:ext>
                </a:extLst>
              </a:tr>
              <a:tr h="420048">
                <a:tc vMerge="1">
                  <a:txBody>
                    <a:bodyPr/>
                    <a:lstStyle/>
                    <a:p>
                      <a:endParaRPr lang="ru-RU"/>
                    </a:p>
                  </a:txBody>
                  <a:tcPr/>
                </a:tc>
                <a:tc>
                  <a:txBody>
                    <a:bodyPr/>
                    <a:lstStyle/>
                    <a:p>
                      <a:pPr>
                        <a:spcAft>
                          <a:spcPts val="0"/>
                        </a:spcAft>
                      </a:pPr>
                      <a:r>
                        <a:rPr lang="en-US" sz="1800" b="1" kern="1200" dirty="0">
                          <a:solidFill>
                            <a:schemeClr val="dk1"/>
                          </a:solidFill>
                          <a:effectLst/>
                          <a:latin typeface="+mn-lt"/>
                          <a:ea typeface="+mn-ea"/>
                          <a:cs typeface="+mn-cs"/>
                        </a:rPr>
                        <a:t>the third party assessment and inspection</a:t>
                      </a:r>
                      <a:endParaRPr lang="ru-RU" sz="1600" b="1"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3"/>
                  </a:ext>
                </a:extLst>
              </a:tr>
              <a:tr h="420048">
                <a:tc vMerge="1">
                  <a:txBody>
                    <a:bodyPr/>
                    <a:lstStyle/>
                    <a:p>
                      <a:pPr>
                        <a:spcAft>
                          <a:spcPts val="0"/>
                        </a:spcAft>
                      </a:pPr>
                      <a:endParaRPr lang="ru-RU" sz="1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a:spcAft>
                          <a:spcPts val="0"/>
                        </a:spcAft>
                      </a:pPr>
                      <a:r>
                        <a:rPr lang="en-US" sz="1800" b="1" kern="1200" dirty="0">
                          <a:solidFill>
                            <a:schemeClr val="dk1"/>
                          </a:solidFill>
                          <a:effectLst/>
                          <a:latin typeface="+mn-lt"/>
                          <a:ea typeface="+mn-ea"/>
                          <a:cs typeface="+mn-cs"/>
                        </a:rPr>
                        <a:t>risk-analysis approach</a:t>
                      </a:r>
                      <a:r>
                        <a:rPr lang="en-US" sz="1600" b="1" kern="1200" dirty="0">
                          <a:solidFill>
                            <a:schemeClr val="dk1"/>
                          </a:solidFill>
                          <a:effectLst/>
                          <a:latin typeface="+mn-lt"/>
                          <a:ea typeface="+mn-ea"/>
                          <a:cs typeface="+mn-cs"/>
                        </a:rPr>
                        <a:t> </a:t>
                      </a:r>
                      <a:endParaRPr lang="ru-RU" sz="1600" b="1"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4"/>
                  </a:ext>
                </a:extLst>
              </a:tr>
              <a:tr h="420048">
                <a:tc vMerge="1">
                  <a:txBody>
                    <a:bodyPr/>
                    <a:lstStyle/>
                    <a:p>
                      <a:pPr>
                        <a:spcAft>
                          <a:spcPts val="0"/>
                        </a:spcAft>
                      </a:pPr>
                      <a:endParaRPr lang="ru-RU" sz="1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a:spcAft>
                          <a:spcPts val="0"/>
                        </a:spcAft>
                      </a:pPr>
                      <a:r>
                        <a:rPr lang="en-US" sz="1800" b="1" kern="1200" dirty="0">
                          <a:solidFill>
                            <a:schemeClr val="dk1"/>
                          </a:solidFill>
                          <a:effectLst/>
                          <a:latin typeface="+mn-lt"/>
                          <a:ea typeface="+mn-ea"/>
                          <a:cs typeface="+mn-cs"/>
                        </a:rPr>
                        <a:t>the increased complexity of vehicles and the need for them to be properly maintained throughout their life</a:t>
                      </a:r>
                      <a:endParaRPr lang="ru-RU" sz="1600" b="1"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5"/>
                  </a:ext>
                </a:extLst>
              </a:tr>
            </a:tbl>
          </a:graphicData>
        </a:graphic>
      </p:graphicFrame>
      <p:sp>
        <p:nvSpPr>
          <p:cNvPr id="5" name="Прямоугольник 4"/>
          <p:cNvSpPr/>
          <p:nvPr/>
        </p:nvSpPr>
        <p:spPr>
          <a:xfrm>
            <a:off x="1475656" y="764704"/>
            <a:ext cx="7318350" cy="707886"/>
          </a:xfrm>
          <a:prstGeom prst="rect">
            <a:avLst/>
          </a:prstGeom>
        </p:spPr>
        <p:txBody>
          <a:bodyPr wrap="none">
            <a:spAutoFit/>
          </a:bodyPr>
          <a:lstStyle/>
          <a:p>
            <a:r>
              <a:rPr lang="en-US" sz="2000" b="1" dirty="0">
                <a:solidFill>
                  <a:srgbClr val="0070C0"/>
                </a:solidFill>
              </a:rPr>
              <a:t>PRINCIPLES </a:t>
            </a:r>
            <a:r>
              <a:rPr lang="en-GB" sz="2000" b="1" dirty="0">
                <a:solidFill>
                  <a:srgbClr val="0070C0"/>
                </a:solidFill>
              </a:rPr>
              <a:t>OF IN-SERVICE COMPLIANCE  ASSESSMENT</a:t>
            </a:r>
            <a:endParaRPr lang="ru-RU" sz="2000" b="1" dirty="0">
              <a:solidFill>
                <a:srgbClr val="0070C0"/>
              </a:solidFill>
            </a:endParaRPr>
          </a:p>
          <a:p>
            <a:pPr lvl="0"/>
            <a:endParaRPr lang="ru-RU" sz="2000" b="1" dirty="0">
              <a:solidFill>
                <a:srgbClr val="0070C0"/>
              </a:solidFill>
            </a:endParaRPr>
          </a:p>
        </p:txBody>
      </p:sp>
    </p:spTree>
    <p:extLst>
      <p:ext uri="{BB962C8B-B14F-4D97-AF65-F5344CB8AC3E}">
        <p14:creationId xmlns:p14="http://schemas.microsoft.com/office/powerpoint/2010/main" val="3323301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a:off x="1033091" y="548680"/>
            <a:ext cx="8101012" cy="1200329"/>
          </a:xfrm>
          <a:prstGeom prst="rect">
            <a:avLst/>
          </a:prstGeom>
          <a:noFill/>
          <a:ln w="9525">
            <a:noFill/>
            <a:miter lim="800000"/>
            <a:headEnd/>
            <a:tailEnd/>
          </a:ln>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endParaRPr lang="en-US" sz="2000" b="1" dirty="0">
              <a:solidFill>
                <a:srgbClr val="0070C0"/>
              </a:solidFill>
            </a:endParaRPr>
          </a:p>
          <a:p>
            <a:r>
              <a:rPr lang="en-US" sz="2000" b="1" dirty="0">
                <a:solidFill>
                  <a:srgbClr val="0070C0"/>
                </a:solidFill>
              </a:rPr>
              <a:t>PRINCIPLES </a:t>
            </a:r>
            <a:r>
              <a:rPr lang="en-GB" sz="2000" b="1" dirty="0">
                <a:solidFill>
                  <a:srgbClr val="0070C0"/>
                </a:solidFill>
              </a:rPr>
              <a:t>OF IN-SERVICE COMPLIANCE ASSESSMENT</a:t>
            </a:r>
            <a:endParaRPr lang="ru-RU" sz="2000" b="1" dirty="0">
              <a:solidFill>
                <a:srgbClr val="0070C0"/>
              </a:solidFill>
            </a:endParaRPr>
          </a:p>
          <a:p>
            <a:endParaRPr lang="ru-RU" sz="2000" b="1" dirty="0">
              <a:solidFill>
                <a:srgbClr val="0070C0"/>
              </a:solidFill>
            </a:endParaRPr>
          </a:p>
          <a:p>
            <a:endParaRPr lang="ru-RU" b="1" dirty="0">
              <a:solidFill>
                <a:srgbClr val="0070C0"/>
              </a:solidFill>
            </a:endParaRPr>
          </a:p>
        </p:txBody>
      </p:sp>
      <p:sp>
        <p:nvSpPr>
          <p:cNvPr id="2" name="Rectangle 2"/>
          <p:cNvSpPr>
            <a:spLocks noChangeArrowheads="1"/>
          </p:cNvSpPr>
          <p:nvPr/>
        </p:nvSpPr>
        <p:spPr bwMode="auto">
          <a:xfrm flipV="1">
            <a:off x="1180331" y="1176958"/>
            <a:ext cx="79918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solidFill>
                <a:prstClr val="black"/>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783267985"/>
              </p:ext>
            </p:extLst>
          </p:nvPr>
        </p:nvGraphicFramePr>
        <p:xfrm>
          <a:off x="1248184" y="1700808"/>
          <a:ext cx="7856165" cy="4815840"/>
        </p:xfrm>
        <a:graphic>
          <a:graphicData uri="http://schemas.openxmlformats.org/drawingml/2006/table">
            <a:tbl>
              <a:tblPr firstRow="1" firstCol="1" bandRow="1" bandCol="1">
                <a:tableStyleId>{5C22544A-7EE6-4342-B048-85BDC9FD1C3A}</a:tableStyleId>
              </a:tblPr>
              <a:tblGrid>
                <a:gridCol w="2768363">
                  <a:extLst>
                    <a:ext uri="{9D8B030D-6E8A-4147-A177-3AD203B41FA5}">
                      <a16:colId xmlns:a16="http://schemas.microsoft.com/office/drawing/2014/main" val="20000"/>
                    </a:ext>
                  </a:extLst>
                </a:gridCol>
                <a:gridCol w="5087802">
                  <a:extLst>
                    <a:ext uri="{9D8B030D-6E8A-4147-A177-3AD203B41FA5}">
                      <a16:colId xmlns:a16="http://schemas.microsoft.com/office/drawing/2014/main" val="20001"/>
                    </a:ext>
                  </a:extLst>
                </a:gridCol>
              </a:tblGrid>
              <a:tr h="0">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extLst>
                  <a:ext uri="{0D108BD9-81ED-4DB2-BD59-A6C34878D82A}">
                    <a16:rowId xmlns:a16="http://schemas.microsoft.com/office/drawing/2014/main" val="10000"/>
                  </a:ext>
                </a:extLst>
              </a:tr>
              <a:tr h="140016">
                <a:tc rowSpan="4">
                  <a:txBody>
                    <a:bodyPr/>
                    <a:lstStyle/>
                    <a:p>
                      <a:pPr>
                        <a:spcAft>
                          <a:spcPts val="0"/>
                        </a:spcAft>
                      </a:pPr>
                      <a:r>
                        <a:rPr lang="en-US" sz="1800" b="1" kern="1200" dirty="0">
                          <a:solidFill>
                            <a:schemeClr val="lt1"/>
                          </a:solidFill>
                          <a:effectLst/>
                          <a:latin typeface="+mn-lt"/>
                          <a:ea typeface="+mn-ea"/>
                          <a:cs typeface="+mn-cs"/>
                        </a:rPr>
                        <a:t>Principles of in Service Compliance Enforcement </a:t>
                      </a:r>
                      <a:endParaRPr lang="ru-RU" sz="1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a:spcAft>
                          <a:spcPts val="0"/>
                        </a:spcAft>
                      </a:pPr>
                      <a:r>
                        <a:rPr lang="en-US" sz="1800" b="1" kern="1200" dirty="0">
                          <a:solidFill>
                            <a:schemeClr val="dk1"/>
                          </a:solidFill>
                          <a:effectLst/>
                          <a:latin typeface="+mn-lt"/>
                          <a:ea typeface="+mn-ea"/>
                          <a:cs typeface="+mn-cs"/>
                        </a:rPr>
                        <a:t>the opportunities afforded by advanced on-board and off-board measurement systems to reduce the cost of compliance</a:t>
                      </a:r>
                      <a:endParaRPr lang="ru-RU" sz="1600" b="1"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1"/>
                  </a:ext>
                </a:extLst>
              </a:tr>
              <a:tr h="140016">
                <a:tc vMerge="1">
                  <a:txBody>
                    <a:bodyPr/>
                    <a:lstStyle/>
                    <a:p>
                      <a:endParaRPr lang="ru-RU"/>
                    </a:p>
                  </a:txBody>
                  <a:tcPr/>
                </a:tc>
                <a:tc>
                  <a:txBody>
                    <a:bodyPr/>
                    <a:lstStyle/>
                    <a:p>
                      <a:r>
                        <a:rPr lang="en-US" sz="1800" b="1" kern="1200" dirty="0">
                          <a:solidFill>
                            <a:schemeClr val="dk1"/>
                          </a:solidFill>
                          <a:effectLst/>
                          <a:latin typeface="+mn-lt"/>
                          <a:ea typeface="+mn-ea"/>
                          <a:cs typeface="+mn-cs"/>
                        </a:rPr>
                        <a:t>vehicle design and validation methods should demonstrate compliance a vehicle would be expected to perform during a normal operation</a:t>
                      </a:r>
                      <a:endParaRPr lang="ru-RU" sz="1600" b="1" dirty="0"/>
                    </a:p>
                  </a:txBody>
                  <a:tcPr marL="41662" marR="41662" marT="0" marB="0"/>
                </a:tc>
                <a:extLst>
                  <a:ext uri="{0D108BD9-81ED-4DB2-BD59-A6C34878D82A}">
                    <a16:rowId xmlns:a16="http://schemas.microsoft.com/office/drawing/2014/main" val="10002"/>
                  </a:ext>
                </a:extLst>
              </a:tr>
              <a:tr h="420048">
                <a:tc vMerge="1">
                  <a:txBody>
                    <a:bodyPr/>
                    <a:lstStyle/>
                    <a:p>
                      <a:endParaRPr lang="ru-RU"/>
                    </a:p>
                  </a:txBody>
                  <a:tcPr/>
                </a:tc>
                <a:tc>
                  <a:txBody>
                    <a:bodyPr/>
                    <a:lstStyle/>
                    <a:p>
                      <a:pPr>
                        <a:spcAft>
                          <a:spcPts val="0"/>
                        </a:spcAft>
                      </a:pPr>
                      <a:r>
                        <a:rPr lang="en-US" sz="1800" b="1" kern="1200" dirty="0">
                          <a:solidFill>
                            <a:schemeClr val="dk1"/>
                          </a:solidFill>
                          <a:effectLst/>
                          <a:latin typeface="+mn-lt"/>
                          <a:ea typeface="+mn-ea"/>
                          <a:cs typeface="+mn-cs"/>
                        </a:rPr>
                        <a:t>vehicle self-diagnosis might play a role in continuous compliance, provided it is trustable and </a:t>
                      </a:r>
                      <a:r>
                        <a:rPr lang="en-US" sz="1800" b="1" kern="1200" dirty="0" err="1">
                          <a:solidFill>
                            <a:schemeClr val="dk1"/>
                          </a:solidFill>
                          <a:effectLst/>
                          <a:latin typeface="+mn-lt"/>
                          <a:ea typeface="+mn-ea"/>
                          <a:cs typeface="+mn-cs"/>
                        </a:rPr>
                        <a:t>impartialon</a:t>
                      </a:r>
                      <a:endParaRPr lang="ru-RU" sz="1600" b="1"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3"/>
                  </a:ext>
                </a:extLst>
              </a:tr>
              <a:tr h="420048">
                <a:tc vMerge="1">
                  <a:txBody>
                    <a:bodyPr/>
                    <a:lstStyle/>
                    <a:p>
                      <a:pPr>
                        <a:spcAft>
                          <a:spcPts val="0"/>
                        </a:spcAft>
                      </a:pPr>
                      <a:endParaRPr lang="ru-RU" sz="1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a:spcAft>
                          <a:spcPts val="0"/>
                        </a:spcAft>
                      </a:pPr>
                      <a:r>
                        <a:rPr lang="en-US" sz="1800" b="1" kern="1200" dirty="0">
                          <a:solidFill>
                            <a:schemeClr val="dk1"/>
                          </a:solidFill>
                          <a:effectLst/>
                          <a:latin typeface="+mn-lt"/>
                          <a:ea typeface="+mn-ea"/>
                          <a:cs typeface="+mn-cs"/>
                        </a:rPr>
                        <a:t>access, under well-defined and agreed pre-conditions, to the technical specifications of each individual vehicle and the data needed for objective verification of the functionality of the safety and environment related systems, whether or not the safety and environment-related systems are functioning</a:t>
                      </a:r>
                      <a:endParaRPr lang="ru-RU" sz="1600" b="1"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05247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a:off x="1042988" y="548680"/>
            <a:ext cx="8101012" cy="1200329"/>
          </a:xfrm>
          <a:prstGeom prst="rect">
            <a:avLst/>
          </a:prstGeom>
          <a:noFill/>
          <a:ln w="9525">
            <a:noFill/>
            <a:miter lim="800000"/>
            <a:headEnd/>
            <a:tailEnd/>
          </a:ln>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endParaRPr lang="en-US" sz="2000" b="1" dirty="0">
              <a:solidFill>
                <a:srgbClr val="0070C0"/>
              </a:solidFill>
            </a:endParaRPr>
          </a:p>
          <a:p>
            <a:r>
              <a:rPr lang="en-US" sz="2000" b="1" dirty="0">
                <a:solidFill>
                  <a:srgbClr val="0070C0"/>
                </a:solidFill>
              </a:rPr>
              <a:t>PRINCIPLES </a:t>
            </a:r>
            <a:r>
              <a:rPr lang="en-GB" sz="2000" b="1" dirty="0">
                <a:solidFill>
                  <a:srgbClr val="0070C0"/>
                </a:solidFill>
              </a:rPr>
              <a:t>OF IN-SERVICE COMPLIANCE ASSESSMENT</a:t>
            </a:r>
            <a:endParaRPr lang="ru-RU" sz="2000" b="1" dirty="0">
              <a:solidFill>
                <a:srgbClr val="0070C0"/>
              </a:solidFill>
            </a:endParaRPr>
          </a:p>
          <a:p>
            <a:endParaRPr lang="ru-RU" sz="2000" b="1" dirty="0">
              <a:solidFill>
                <a:srgbClr val="0070C0"/>
              </a:solidFill>
            </a:endParaRPr>
          </a:p>
          <a:p>
            <a:endParaRPr lang="ru-RU" b="1" dirty="0">
              <a:solidFill>
                <a:srgbClr val="0070C0"/>
              </a:solidFill>
            </a:endParaRPr>
          </a:p>
        </p:txBody>
      </p:sp>
      <p:sp>
        <p:nvSpPr>
          <p:cNvPr id="2" name="Rectangle 2"/>
          <p:cNvSpPr>
            <a:spLocks noChangeArrowheads="1"/>
          </p:cNvSpPr>
          <p:nvPr/>
        </p:nvSpPr>
        <p:spPr bwMode="auto">
          <a:xfrm flipV="1">
            <a:off x="1180331" y="1176958"/>
            <a:ext cx="79918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solidFill>
                <a:prstClr val="black"/>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708950664"/>
              </p:ext>
            </p:extLst>
          </p:nvPr>
        </p:nvGraphicFramePr>
        <p:xfrm>
          <a:off x="1165411" y="2276872"/>
          <a:ext cx="7856165" cy="1798320"/>
        </p:xfrm>
        <a:graphic>
          <a:graphicData uri="http://schemas.openxmlformats.org/drawingml/2006/table">
            <a:tbl>
              <a:tblPr firstRow="1" firstCol="1" bandRow="1" bandCol="1">
                <a:tableStyleId>{5C22544A-7EE6-4342-B048-85BDC9FD1C3A}</a:tableStyleId>
              </a:tblPr>
              <a:tblGrid>
                <a:gridCol w="2768363">
                  <a:extLst>
                    <a:ext uri="{9D8B030D-6E8A-4147-A177-3AD203B41FA5}">
                      <a16:colId xmlns:a16="http://schemas.microsoft.com/office/drawing/2014/main" val="20000"/>
                    </a:ext>
                  </a:extLst>
                </a:gridCol>
                <a:gridCol w="5087802">
                  <a:extLst>
                    <a:ext uri="{9D8B030D-6E8A-4147-A177-3AD203B41FA5}">
                      <a16:colId xmlns:a16="http://schemas.microsoft.com/office/drawing/2014/main" val="20001"/>
                    </a:ext>
                  </a:extLst>
                </a:gridCol>
              </a:tblGrid>
              <a:tr h="0">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extLst>
                  <a:ext uri="{0D108BD9-81ED-4DB2-BD59-A6C34878D82A}">
                    <a16:rowId xmlns:a16="http://schemas.microsoft.com/office/drawing/2014/main" val="10000"/>
                  </a:ext>
                </a:extLst>
              </a:tr>
              <a:tr h="140016">
                <a:tc rowSpan="2">
                  <a:txBody>
                    <a:bodyPr/>
                    <a:lstStyle/>
                    <a:p>
                      <a:pPr>
                        <a:spcAft>
                          <a:spcPts val="0"/>
                        </a:spcAft>
                      </a:pPr>
                      <a:r>
                        <a:rPr lang="en-US" sz="1800" b="1" kern="1200" dirty="0">
                          <a:solidFill>
                            <a:schemeClr val="lt1"/>
                          </a:solidFill>
                          <a:effectLst/>
                          <a:latin typeface="+mn-lt"/>
                          <a:ea typeface="+mn-ea"/>
                          <a:cs typeface="+mn-cs"/>
                        </a:rPr>
                        <a:t>Principles of in Service Compliance Enforcement </a:t>
                      </a:r>
                      <a:endParaRPr lang="ru-RU" sz="1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a:spcAft>
                          <a:spcPts val="0"/>
                        </a:spcAft>
                      </a:pPr>
                      <a:r>
                        <a:rPr lang="en-US" sz="1800" b="1" kern="1200" dirty="0">
                          <a:solidFill>
                            <a:schemeClr val="dk1"/>
                          </a:solidFill>
                          <a:effectLst/>
                          <a:latin typeface="+mn-lt"/>
                          <a:ea typeface="+mn-ea"/>
                          <a:cs typeface="+mn-cs"/>
                        </a:rPr>
                        <a:t>development of in service compliance vehicle assessment methods for periodical technical inspection and where appropriate, road side inspection</a:t>
                      </a:r>
                      <a:endParaRPr lang="ru-RU" sz="1600" b="1"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1"/>
                  </a:ext>
                </a:extLst>
              </a:tr>
              <a:tr h="140016">
                <a:tc vMerge="1">
                  <a:txBody>
                    <a:bodyPr/>
                    <a:lstStyle/>
                    <a:p>
                      <a:endParaRPr lang="ru-RU"/>
                    </a:p>
                  </a:txBody>
                  <a:tcPr/>
                </a:tc>
                <a:tc>
                  <a:txBody>
                    <a:bodyPr/>
                    <a:lstStyle/>
                    <a:p>
                      <a:r>
                        <a:rPr lang="en-US" sz="1800" b="1" kern="1200" dirty="0">
                          <a:solidFill>
                            <a:schemeClr val="dk1"/>
                          </a:solidFill>
                          <a:effectLst/>
                          <a:latin typeface="+mn-lt"/>
                          <a:ea typeface="+mn-ea"/>
                          <a:cs typeface="+mn-cs"/>
                        </a:rPr>
                        <a:t>role of roadworthiness inspections, including PTI, is to verify in-service vehicle compliance</a:t>
                      </a:r>
                      <a:endParaRPr lang="ru-RU" sz="1600" b="1" dirty="0"/>
                    </a:p>
                  </a:txBody>
                  <a:tcPr marL="41662" marR="41662"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0845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a:off x="1042988" y="548680"/>
            <a:ext cx="8101012" cy="954107"/>
          </a:xfrm>
          <a:prstGeom prst="rect">
            <a:avLst/>
          </a:prstGeom>
          <a:noFill/>
          <a:ln w="9525">
            <a:noFill/>
            <a:miter lim="800000"/>
            <a:headEnd/>
            <a:tailEnd/>
          </a:ln>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endParaRPr lang="ru-RU" sz="2000" b="1" dirty="0">
              <a:solidFill>
                <a:srgbClr val="0070C0"/>
              </a:solidFill>
            </a:endParaRPr>
          </a:p>
          <a:p>
            <a:r>
              <a:rPr lang="en-US" sz="2400" b="1" dirty="0">
                <a:solidFill>
                  <a:srgbClr val="0070C0"/>
                </a:solidFill>
              </a:rPr>
              <a:t>COMPLIENCE  ELEMENTS</a:t>
            </a:r>
            <a:endParaRPr lang="ru-RU" sz="2400" b="1" dirty="0">
              <a:solidFill>
                <a:srgbClr val="0070C0"/>
              </a:solidFill>
            </a:endParaRPr>
          </a:p>
          <a:p>
            <a:endParaRPr lang="ru-RU" b="1" dirty="0">
              <a:solidFill>
                <a:srgbClr val="0070C0"/>
              </a:solidFill>
            </a:endParaRPr>
          </a:p>
        </p:txBody>
      </p:sp>
      <p:sp>
        <p:nvSpPr>
          <p:cNvPr id="2" name="Rectangle 2"/>
          <p:cNvSpPr>
            <a:spLocks noChangeArrowheads="1"/>
          </p:cNvSpPr>
          <p:nvPr/>
        </p:nvSpPr>
        <p:spPr bwMode="auto">
          <a:xfrm flipV="1">
            <a:off x="1180331" y="1176958"/>
            <a:ext cx="79918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solidFill>
                <a:prstClr val="black"/>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358205647"/>
              </p:ext>
            </p:extLst>
          </p:nvPr>
        </p:nvGraphicFramePr>
        <p:xfrm>
          <a:off x="1180331" y="2276872"/>
          <a:ext cx="7856165" cy="3566160"/>
        </p:xfrm>
        <a:graphic>
          <a:graphicData uri="http://schemas.openxmlformats.org/drawingml/2006/table">
            <a:tbl>
              <a:tblPr firstRow="1" firstCol="1" bandRow="1" bandCol="1">
                <a:tableStyleId>{5C22544A-7EE6-4342-B048-85BDC9FD1C3A}</a:tableStyleId>
              </a:tblPr>
              <a:tblGrid>
                <a:gridCol w="2768363">
                  <a:extLst>
                    <a:ext uri="{9D8B030D-6E8A-4147-A177-3AD203B41FA5}">
                      <a16:colId xmlns:a16="http://schemas.microsoft.com/office/drawing/2014/main" val="20000"/>
                    </a:ext>
                  </a:extLst>
                </a:gridCol>
                <a:gridCol w="5087802">
                  <a:extLst>
                    <a:ext uri="{9D8B030D-6E8A-4147-A177-3AD203B41FA5}">
                      <a16:colId xmlns:a16="http://schemas.microsoft.com/office/drawing/2014/main" val="20001"/>
                    </a:ext>
                  </a:extLst>
                </a:gridCol>
              </a:tblGrid>
              <a:tr h="32217">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extLst>
                  <a:ext uri="{0D108BD9-81ED-4DB2-BD59-A6C34878D82A}">
                    <a16:rowId xmlns:a16="http://schemas.microsoft.com/office/drawing/2014/main" val="10000"/>
                  </a:ext>
                </a:extLst>
              </a:tr>
              <a:tr h="140016">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b="1" dirty="0">
                          <a:solidFill>
                            <a:schemeClr val="bg1"/>
                          </a:solidFill>
                        </a:rPr>
                        <a:t>SAFETY</a:t>
                      </a:r>
                      <a:endParaRPr lang="ru-RU" sz="3600" b="1" dirty="0">
                        <a:solidFill>
                          <a:schemeClr val="bg1"/>
                        </a:solidFill>
                      </a:endParaRPr>
                    </a:p>
                    <a:p>
                      <a:pPr>
                        <a:spcAft>
                          <a:spcPts val="0"/>
                        </a:spcAft>
                      </a:pPr>
                      <a:endParaRPr lang="ru-RU" sz="1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r>
                        <a:rPr lang="en-US" sz="3200" b="1" kern="1200" dirty="0" err="1">
                          <a:solidFill>
                            <a:schemeClr val="dk1"/>
                          </a:solidFill>
                          <a:effectLst/>
                          <a:latin typeface="+mn-lt"/>
                          <a:ea typeface="+mn-ea"/>
                          <a:cs typeface="+mn-cs"/>
                        </a:rPr>
                        <a:t>CoP</a:t>
                      </a:r>
                      <a:endParaRPr lang="en-US" sz="3200" b="1" kern="1200" dirty="0">
                        <a:solidFill>
                          <a:schemeClr val="dk1"/>
                        </a:solidFill>
                        <a:effectLst/>
                        <a:latin typeface="+mn-lt"/>
                        <a:ea typeface="+mn-ea"/>
                        <a:cs typeface="+mn-cs"/>
                      </a:endParaRPr>
                    </a:p>
                    <a:p>
                      <a:endParaRPr lang="ru-RU" sz="3200" kern="1200" dirty="0">
                        <a:solidFill>
                          <a:schemeClr val="dk1"/>
                        </a:solidFill>
                        <a:effectLst/>
                        <a:latin typeface="+mn-lt"/>
                        <a:ea typeface="+mn-ea"/>
                        <a:cs typeface="+mn-cs"/>
                      </a:endParaRPr>
                    </a:p>
                  </a:txBody>
                  <a:tcPr marL="41662" marR="41662" marT="0" marB="0"/>
                </a:tc>
                <a:extLst>
                  <a:ext uri="{0D108BD9-81ED-4DB2-BD59-A6C34878D82A}">
                    <a16:rowId xmlns:a16="http://schemas.microsoft.com/office/drawing/2014/main" val="10001"/>
                  </a:ext>
                </a:extLst>
              </a:tr>
              <a:tr h="140016">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dk1"/>
                          </a:solidFill>
                          <a:effectLst/>
                          <a:latin typeface="+mn-lt"/>
                          <a:ea typeface="+mn-ea"/>
                          <a:cs typeface="+mn-cs"/>
                        </a:rPr>
                        <a:t>In-Service Conformity</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3200" b="1" dirty="0"/>
                    </a:p>
                  </a:txBody>
                  <a:tcPr marL="41662" marR="41662" marT="0" marB="0"/>
                </a:tc>
                <a:extLst>
                  <a:ext uri="{0D108BD9-81ED-4DB2-BD59-A6C34878D82A}">
                    <a16:rowId xmlns:a16="http://schemas.microsoft.com/office/drawing/2014/main" val="10002"/>
                  </a:ext>
                </a:extLst>
              </a:tr>
              <a:tr h="420048">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dk1"/>
                          </a:solidFill>
                          <a:effectLst/>
                          <a:latin typeface="+mn-lt"/>
                          <a:ea typeface="+mn-ea"/>
                          <a:cs typeface="+mn-cs"/>
                        </a:rPr>
                        <a:t>Market Surveillance</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3200" b="1"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3"/>
                  </a:ext>
                </a:extLst>
              </a:tr>
              <a:tr h="420048">
                <a:tc vMerge="1">
                  <a:txBody>
                    <a:bodyPr/>
                    <a:lstStyle/>
                    <a:p>
                      <a:pPr>
                        <a:spcAft>
                          <a:spcPts val="0"/>
                        </a:spcAft>
                      </a:pPr>
                      <a:endParaRPr lang="ru-RU" sz="1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dk1"/>
                          </a:solidFill>
                          <a:effectLst/>
                          <a:latin typeface="+mn-lt"/>
                          <a:ea typeface="+mn-ea"/>
                          <a:cs typeface="+mn-cs"/>
                        </a:rPr>
                        <a:t>PTI/Roadside Inspection</a:t>
                      </a:r>
                      <a:endParaRPr lang="ru-RU" sz="3200" b="1"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89764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a:off x="1042988" y="548680"/>
            <a:ext cx="8101012" cy="1138773"/>
          </a:xfrm>
          <a:prstGeom prst="rect">
            <a:avLst/>
          </a:prstGeom>
          <a:noFill/>
          <a:ln w="9525">
            <a:noFill/>
            <a:miter lim="800000"/>
            <a:headEnd/>
            <a:tailEnd/>
          </a:ln>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endParaRPr lang="en-US" sz="2800" b="1" dirty="0">
              <a:solidFill>
                <a:srgbClr val="0070C0"/>
              </a:solidFill>
            </a:endParaRPr>
          </a:p>
          <a:p>
            <a:r>
              <a:rPr lang="en-US" sz="2800" b="1" dirty="0">
                <a:solidFill>
                  <a:srgbClr val="0070C0"/>
                </a:solidFill>
              </a:rPr>
              <a:t>LEGISLATION</a:t>
            </a:r>
            <a:endParaRPr lang="ru-RU" sz="2800" b="1" dirty="0">
              <a:solidFill>
                <a:srgbClr val="0070C0"/>
              </a:solidFill>
            </a:endParaRPr>
          </a:p>
          <a:p>
            <a:endParaRPr lang="ru-RU" b="1" dirty="0">
              <a:solidFill>
                <a:srgbClr val="0070C0"/>
              </a:solidFill>
            </a:endParaRPr>
          </a:p>
        </p:txBody>
      </p:sp>
      <p:sp>
        <p:nvSpPr>
          <p:cNvPr id="2" name="Rectangle 2"/>
          <p:cNvSpPr>
            <a:spLocks noChangeArrowheads="1"/>
          </p:cNvSpPr>
          <p:nvPr/>
        </p:nvSpPr>
        <p:spPr bwMode="auto">
          <a:xfrm flipV="1">
            <a:off x="1180331" y="1176958"/>
            <a:ext cx="79918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solidFill>
                <a:prstClr val="black"/>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446130708"/>
              </p:ext>
            </p:extLst>
          </p:nvPr>
        </p:nvGraphicFramePr>
        <p:xfrm>
          <a:off x="1096740" y="1772816"/>
          <a:ext cx="7993508" cy="4133840"/>
        </p:xfrm>
        <a:graphic>
          <a:graphicData uri="http://schemas.openxmlformats.org/drawingml/2006/table">
            <a:tbl>
              <a:tblPr firstRow="1" firstCol="1" bandRow="1" bandCol="1">
                <a:tableStyleId>{5C22544A-7EE6-4342-B048-85BDC9FD1C3A}</a:tableStyleId>
              </a:tblPr>
              <a:tblGrid>
                <a:gridCol w="2768363">
                  <a:extLst>
                    <a:ext uri="{9D8B030D-6E8A-4147-A177-3AD203B41FA5}">
                      <a16:colId xmlns:a16="http://schemas.microsoft.com/office/drawing/2014/main" val="20000"/>
                    </a:ext>
                  </a:extLst>
                </a:gridCol>
                <a:gridCol w="5225145">
                  <a:extLst>
                    <a:ext uri="{9D8B030D-6E8A-4147-A177-3AD203B41FA5}">
                      <a16:colId xmlns:a16="http://schemas.microsoft.com/office/drawing/2014/main" val="20001"/>
                    </a:ext>
                  </a:extLst>
                </a:gridCol>
              </a:tblGrid>
              <a:tr h="0">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extLst>
                  <a:ext uri="{0D108BD9-81ED-4DB2-BD59-A6C34878D82A}">
                    <a16:rowId xmlns:a16="http://schemas.microsoft.com/office/drawing/2014/main" val="10000"/>
                  </a:ext>
                </a:extLst>
              </a:tr>
              <a:tr h="567680">
                <a:tc rowSpan="2">
                  <a:txBody>
                    <a:bodyPr/>
                    <a:lstStyle/>
                    <a:p>
                      <a:pPr algn="l">
                        <a:spcAft>
                          <a:spcPts val="0"/>
                        </a:spcAft>
                      </a:pPr>
                      <a:r>
                        <a:rPr lang="en-US" sz="2800" dirty="0">
                          <a:effectLst/>
                        </a:rPr>
                        <a:t>The 1958 Agreement</a:t>
                      </a:r>
                      <a:endParaRPr lang="ru-RU" sz="2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algn="l">
                        <a:spcAft>
                          <a:spcPts val="0"/>
                        </a:spcAft>
                      </a:pPr>
                      <a:r>
                        <a:rPr lang="en-US" sz="2800" b="1" dirty="0" err="1"/>
                        <a:t>CoP</a:t>
                      </a:r>
                      <a:endParaRPr lang="ru-RU" sz="2800" b="1" dirty="0"/>
                    </a:p>
                  </a:txBody>
                  <a:tcPr marL="41662" marR="41662" marT="0" marB="0"/>
                </a:tc>
                <a:extLst>
                  <a:ext uri="{0D108BD9-81ED-4DB2-BD59-A6C34878D82A}">
                    <a16:rowId xmlns:a16="http://schemas.microsoft.com/office/drawing/2014/main" val="10001"/>
                  </a:ext>
                </a:extLst>
              </a:tr>
              <a:tr h="720080">
                <a:tc vMerge="1">
                  <a:txBody>
                    <a:bodyPr/>
                    <a:lstStyle/>
                    <a:p>
                      <a:pPr algn="l">
                        <a:spcAft>
                          <a:spcPts val="0"/>
                        </a:spcAft>
                      </a:pPr>
                      <a:endParaRPr lang="ru-RU" sz="16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dk1"/>
                          </a:solidFill>
                          <a:effectLst/>
                          <a:latin typeface="+mn-lt"/>
                          <a:ea typeface="+mn-ea"/>
                          <a:cs typeface="+mn-cs"/>
                        </a:rPr>
                        <a:t>In-Service Conformity</a:t>
                      </a:r>
                    </a:p>
                    <a:p>
                      <a:pPr algn="l">
                        <a:spcAft>
                          <a:spcPts val="0"/>
                        </a:spcAft>
                      </a:pPr>
                      <a:endParaRPr lang="ru-RU" sz="2800" b="1" dirty="0"/>
                    </a:p>
                  </a:txBody>
                  <a:tcPr marL="41662" marR="41662" marT="0" marB="0"/>
                </a:tc>
                <a:extLst>
                  <a:ext uri="{0D108BD9-81ED-4DB2-BD59-A6C34878D82A}">
                    <a16:rowId xmlns:a16="http://schemas.microsoft.com/office/drawing/2014/main" val="10002"/>
                  </a:ext>
                </a:extLst>
              </a:tr>
              <a:tr h="1068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effectLst/>
                        </a:rPr>
                        <a:t>National Legislation</a:t>
                      </a:r>
                      <a:endParaRPr lang="ru-RU" sz="2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dk1"/>
                          </a:solidFill>
                          <a:effectLst/>
                          <a:latin typeface="+mn-lt"/>
                          <a:ea typeface="+mn-ea"/>
                          <a:cs typeface="+mn-cs"/>
                        </a:rPr>
                        <a:t>Market Surveillance</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2800" b="1" dirty="0">
                        <a:solidFill>
                          <a:srgbClr val="000000"/>
                        </a:solidFill>
                        <a:effectLst/>
                        <a:latin typeface="Times New Roman" panose="02020603050405020304" pitchFamily="18" charset="0"/>
                        <a:ea typeface="Times New Roman" panose="02020603050405020304" pitchFamily="18" charset="0"/>
                      </a:endParaRPr>
                    </a:p>
                    <a:p>
                      <a:pPr algn="l">
                        <a:spcAft>
                          <a:spcPts val="0"/>
                        </a:spcAft>
                      </a:pPr>
                      <a:endParaRPr lang="ru-RU" sz="2800" b="1" dirty="0"/>
                    </a:p>
                  </a:txBody>
                  <a:tcPr marL="41662" marR="41662" marT="0" marB="0"/>
                </a:tc>
                <a:extLst>
                  <a:ext uri="{0D108BD9-81ED-4DB2-BD59-A6C34878D82A}">
                    <a16:rowId xmlns:a16="http://schemas.microsoft.com/office/drawing/2014/main" val="10003"/>
                  </a:ext>
                </a:extLst>
              </a:tr>
              <a:tr h="792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effectLst/>
                        </a:rPr>
                        <a:t>The 1997 Agreement</a:t>
                      </a:r>
                      <a:endParaRPr lang="ru-RU" sz="2800" dirty="0">
                        <a:solidFill>
                          <a:srgbClr val="000000"/>
                        </a:solidFill>
                        <a:effectLst/>
                        <a:latin typeface="Times New Roman" panose="02020603050405020304" pitchFamily="18" charset="0"/>
                        <a:ea typeface="Times New Roman" panose="02020603050405020304" pitchFamily="18" charset="0"/>
                      </a:endParaRPr>
                    </a:p>
                    <a:p>
                      <a:pPr algn="l">
                        <a:spcAft>
                          <a:spcPts val="0"/>
                        </a:spcAft>
                      </a:pPr>
                      <a:endParaRPr lang="ru-RU" sz="2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dk1"/>
                          </a:solidFill>
                          <a:effectLst/>
                          <a:latin typeface="+mn-lt"/>
                          <a:ea typeface="+mn-ea"/>
                          <a:cs typeface="+mn-cs"/>
                        </a:rPr>
                        <a:t>PTI/Roadside Inspection</a:t>
                      </a:r>
                      <a:endParaRPr lang="ru-RU" sz="2800" b="1" dirty="0">
                        <a:solidFill>
                          <a:srgbClr val="000000"/>
                        </a:solidFill>
                        <a:effectLst/>
                        <a:latin typeface="Times New Roman" panose="02020603050405020304" pitchFamily="18" charset="0"/>
                        <a:ea typeface="Times New Roman" panose="02020603050405020304" pitchFamily="18" charset="0"/>
                      </a:endParaRPr>
                    </a:p>
                    <a:p>
                      <a:pPr algn="l">
                        <a:spcAft>
                          <a:spcPts val="0"/>
                        </a:spcAft>
                      </a:pPr>
                      <a:endParaRPr lang="ru-RU" sz="2800" b="1" dirty="0"/>
                    </a:p>
                  </a:txBody>
                  <a:tcPr marL="41662" marR="41662"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58397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a:off x="1042988" y="548680"/>
            <a:ext cx="8101012" cy="954107"/>
          </a:xfrm>
          <a:prstGeom prst="rect">
            <a:avLst/>
          </a:prstGeom>
          <a:noFill/>
          <a:ln w="9525">
            <a:noFill/>
            <a:miter lim="800000"/>
            <a:headEnd/>
            <a:tailEnd/>
          </a:ln>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endParaRPr lang="ru-RU" sz="2000" b="1" dirty="0">
              <a:solidFill>
                <a:srgbClr val="0070C0"/>
              </a:solidFill>
            </a:endParaRPr>
          </a:p>
          <a:p>
            <a:r>
              <a:rPr lang="en-US" sz="2400" b="1" dirty="0">
                <a:solidFill>
                  <a:srgbClr val="0070C0"/>
                </a:solidFill>
              </a:rPr>
              <a:t>INFORMATION FOR IN-SERVICE CONFORMITY</a:t>
            </a:r>
            <a:endParaRPr lang="ru-RU" sz="2400" b="1" dirty="0">
              <a:solidFill>
                <a:srgbClr val="0070C0"/>
              </a:solidFill>
            </a:endParaRPr>
          </a:p>
          <a:p>
            <a:endParaRPr lang="ru-RU" b="1" dirty="0">
              <a:solidFill>
                <a:srgbClr val="0070C0"/>
              </a:solidFill>
            </a:endParaRPr>
          </a:p>
        </p:txBody>
      </p:sp>
      <p:sp>
        <p:nvSpPr>
          <p:cNvPr id="2" name="Rectangle 2"/>
          <p:cNvSpPr>
            <a:spLocks noChangeArrowheads="1"/>
          </p:cNvSpPr>
          <p:nvPr/>
        </p:nvSpPr>
        <p:spPr bwMode="auto">
          <a:xfrm flipV="1">
            <a:off x="1180331" y="1176958"/>
            <a:ext cx="79918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solidFill>
                <a:prstClr val="black"/>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044285243"/>
              </p:ext>
            </p:extLst>
          </p:nvPr>
        </p:nvGraphicFramePr>
        <p:xfrm>
          <a:off x="1180331" y="2276872"/>
          <a:ext cx="7856165" cy="3132768"/>
        </p:xfrm>
        <a:graphic>
          <a:graphicData uri="http://schemas.openxmlformats.org/drawingml/2006/table">
            <a:tbl>
              <a:tblPr firstRow="1" firstCol="1" bandRow="1" bandCol="1">
                <a:tableStyleId>{5C22544A-7EE6-4342-B048-85BDC9FD1C3A}</a:tableStyleId>
              </a:tblPr>
              <a:tblGrid>
                <a:gridCol w="2768363">
                  <a:extLst>
                    <a:ext uri="{9D8B030D-6E8A-4147-A177-3AD203B41FA5}">
                      <a16:colId xmlns:a16="http://schemas.microsoft.com/office/drawing/2014/main" val="20000"/>
                    </a:ext>
                  </a:extLst>
                </a:gridCol>
                <a:gridCol w="5087802">
                  <a:extLst>
                    <a:ext uri="{9D8B030D-6E8A-4147-A177-3AD203B41FA5}">
                      <a16:colId xmlns:a16="http://schemas.microsoft.com/office/drawing/2014/main" val="20001"/>
                    </a:ext>
                  </a:extLst>
                </a:gridCol>
              </a:tblGrid>
              <a:tr h="32217">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algn="ctr">
                        <a:spcAft>
                          <a:spcPts val="0"/>
                        </a:spcAft>
                      </a:pPr>
                      <a:endParaRPr lang="ru-RU" sz="10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extLst>
                  <a:ext uri="{0D108BD9-81ED-4DB2-BD59-A6C34878D82A}">
                    <a16:rowId xmlns:a16="http://schemas.microsoft.com/office/drawing/2014/main" val="10000"/>
                  </a:ext>
                </a:extLst>
              </a:tr>
              <a:tr h="140016">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bg1"/>
                          </a:solidFill>
                          <a:effectLst/>
                          <a:latin typeface="+mn-lt"/>
                          <a:ea typeface="+mn-ea"/>
                          <a:cs typeface="+mn-cs"/>
                        </a:rPr>
                        <a:t>In-Service Conformity</a:t>
                      </a:r>
                    </a:p>
                    <a:p>
                      <a:pPr>
                        <a:spcAft>
                          <a:spcPts val="0"/>
                        </a:spcAft>
                      </a:pPr>
                      <a:endParaRPr lang="ru-RU" sz="1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r>
                        <a:rPr lang="en-US" sz="2400" b="1" kern="1200" dirty="0">
                          <a:solidFill>
                            <a:schemeClr val="dk1"/>
                          </a:solidFill>
                          <a:effectLst/>
                          <a:latin typeface="+mn-lt"/>
                          <a:ea typeface="+mn-ea"/>
                          <a:cs typeface="+mn-cs"/>
                        </a:rPr>
                        <a:t>Information from Type Approval Authority</a:t>
                      </a:r>
                      <a:endParaRPr lang="ru-RU" sz="2400" kern="1200" dirty="0">
                        <a:solidFill>
                          <a:schemeClr val="dk1"/>
                        </a:solidFill>
                        <a:effectLst/>
                        <a:latin typeface="+mn-lt"/>
                        <a:ea typeface="+mn-ea"/>
                        <a:cs typeface="+mn-cs"/>
                      </a:endParaRPr>
                    </a:p>
                  </a:txBody>
                  <a:tcPr marL="41662" marR="41662" marT="0" marB="0"/>
                </a:tc>
                <a:extLst>
                  <a:ext uri="{0D108BD9-81ED-4DB2-BD59-A6C34878D82A}">
                    <a16:rowId xmlns:a16="http://schemas.microsoft.com/office/drawing/2014/main" val="10001"/>
                  </a:ext>
                </a:extLst>
              </a:tr>
              <a:tr h="140016">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dk1"/>
                          </a:solidFill>
                          <a:effectLst/>
                          <a:latin typeface="+mn-lt"/>
                          <a:ea typeface="+mn-ea"/>
                          <a:cs typeface="+mn-cs"/>
                        </a:rPr>
                        <a:t>warranty claims </a:t>
                      </a:r>
                      <a:endParaRPr lang="ru-RU" sz="2400" b="1" dirty="0"/>
                    </a:p>
                  </a:txBody>
                  <a:tcPr marL="41662" marR="41662" marT="0" marB="0"/>
                </a:tc>
                <a:extLst>
                  <a:ext uri="{0D108BD9-81ED-4DB2-BD59-A6C34878D82A}">
                    <a16:rowId xmlns:a16="http://schemas.microsoft.com/office/drawing/2014/main" val="10002"/>
                  </a:ext>
                </a:extLst>
              </a:tr>
              <a:tr h="420048">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dk1"/>
                          </a:solidFill>
                          <a:effectLst/>
                          <a:latin typeface="+mn-lt"/>
                          <a:ea typeface="+mn-ea"/>
                          <a:cs typeface="+mn-cs"/>
                        </a:rPr>
                        <a:t>Contracting Party surveillance testing</a:t>
                      </a:r>
                      <a:endParaRPr lang="ru-RU" sz="2400" b="1"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3"/>
                  </a:ext>
                </a:extLst>
              </a:tr>
              <a:tr h="420048">
                <a:tc vMerge="1">
                  <a:txBody>
                    <a:bodyPr/>
                    <a:lstStyle/>
                    <a:p>
                      <a:pPr>
                        <a:spcAft>
                          <a:spcPts val="0"/>
                        </a:spcAft>
                      </a:pPr>
                      <a:endParaRPr lang="ru-RU" sz="1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dk1"/>
                          </a:solidFill>
                          <a:effectLst/>
                          <a:latin typeface="+mn-lt"/>
                          <a:ea typeface="+mn-ea"/>
                          <a:cs typeface="+mn-cs"/>
                        </a:rPr>
                        <a:t>warranty repair works recorded at servicing</a:t>
                      </a:r>
                      <a:endParaRPr lang="ru-RU" sz="2400" b="1"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4"/>
                  </a:ext>
                </a:extLst>
              </a:tr>
              <a:tr h="420048">
                <a:tc vMerge="1">
                  <a:txBody>
                    <a:bodyPr/>
                    <a:lstStyle/>
                    <a:p>
                      <a:pPr>
                        <a:spcAft>
                          <a:spcPts val="0"/>
                        </a:spcAft>
                      </a:pPr>
                      <a:endParaRPr lang="ru-RU" sz="1800" dirty="0">
                        <a:solidFill>
                          <a:srgbClr val="000000"/>
                        </a:solidFill>
                        <a:effectLst/>
                        <a:latin typeface="Times New Roman" panose="02020603050405020304" pitchFamily="18" charset="0"/>
                        <a:ea typeface="Times New Roman" panose="02020603050405020304" pitchFamily="18" charset="0"/>
                      </a:endParaRPr>
                    </a:p>
                  </a:txBody>
                  <a:tcPr marL="41662" marR="41662"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rgbClr val="C00000"/>
                          </a:solidFill>
                          <a:effectLst/>
                          <a:latin typeface="+mn-lt"/>
                          <a:ea typeface="+mn-ea"/>
                          <a:cs typeface="+mn-cs"/>
                        </a:rPr>
                        <a:t>PTI/Roadside Inspection?</a:t>
                      </a:r>
                      <a:endParaRPr lang="ru-RU" sz="2400" b="1" dirty="0">
                        <a:solidFill>
                          <a:srgbClr val="C00000"/>
                        </a:solidFill>
                        <a:effectLst/>
                        <a:latin typeface="Times New Roman" panose="02020603050405020304" pitchFamily="18" charset="0"/>
                        <a:ea typeface="Times New Roman" panose="02020603050405020304" pitchFamily="18" charset="0"/>
                      </a:endParaRPr>
                    </a:p>
                  </a:txBody>
                  <a:tcPr marL="41662" marR="41662"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23859214"/>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6607</TotalTime>
  <Words>597</Words>
  <Application>Microsoft Office PowerPoint</Application>
  <PresentationFormat>On-screen Show (4:3)</PresentationFormat>
  <Paragraphs>84</Paragraphs>
  <Slides>14</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14</vt:i4>
      </vt:variant>
    </vt:vector>
  </HeadingPairs>
  <TitlesOfParts>
    <vt:vector size="23" baseType="lpstr">
      <vt:lpstr>Arial</vt:lpstr>
      <vt:lpstr>Calibri</vt:lpstr>
      <vt:lpstr>Constantia</vt:lpstr>
      <vt:lpstr>Times New Roman</vt:lpstr>
      <vt:lpstr>Wingdings 2</vt:lpstr>
      <vt:lpstr>1_Специальное оформление</vt:lpstr>
      <vt:lpstr>Специальное оформление</vt:lpstr>
      <vt:lpstr>Тема Office</vt:lpstr>
      <vt:lpstr>Поток</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Company>НИИАТ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Петрова А.П.</dc:creator>
  <cp:lastModifiedBy>Francois E. Guichard</cp:lastModifiedBy>
  <cp:revision>560</cp:revision>
  <cp:lastPrinted>2017-05-22T15:42:58Z</cp:lastPrinted>
  <dcterms:created xsi:type="dcterms:W3CDTF">2011-06-12T11:52:44Z</dcterms:created>
  <dcterms:modified xsi:type="dcterms:W3CDTF">2019-11-11T17:44:27Z</dcterms:modified>
</cp:coreProperties>
</file>