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16-Nov-18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contact data (especially the email-address) and correct them, if necessary</a:t>
            </a:r>
          </a:p>
          <a:p>
            <a:pPr marL="266700"/>
            <a:r>
              <a:rPr lang="en-GB" sz="1800" dirty="0"/>
              <a:t>If your name is not listed, fill out one of the registration forms annexed to the file</a:t>
            </a:r>
          </a:p>
          <a:p>
            <a:pPr marL="266700"/>
            <a:r>
              <a:rPr lang="en-GB" sz="1800" dirty="0"/>
              <a:t>At the end of the session, we will circulate the list of participants by email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Tax free petrol coupons</a:t>
            </a:r>
          </a:p>
          <a:p>
            <a:pPr marL="266700"/>
            <a:r>
              <a:rPr lang="en-GB" sz="1800" dirty="0"/>
              <a:t>For delegates of Contracting Parties: as usual, tax free petrol coupons are available</a:t>
            </a:r>
          </a:p>
          <a:p>
            <a:pPr marL="266700"/>
            <a:r>
              <a:rPr lang="en-GB" sz="1800" dirty="0"/>
              <a:t>Please fill in the details requested and return them to the secretariat</a:t>
            </a:r>
          </a:p>
          <a:p>
            <a:pPr marL="266700"/>
            <a:r>
              <a:rPr lang="en-GB" sz="1800" dirty="0"/>
              <a:t>A copy of the Passport and the Car Registration papers are needed for this purpose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(79</a:t>
            </a:r>
            <a:r>
              <a:rPr lang="en-GB" sz="1800" b="1" baseline="30000" dirty="0"/>
              <a:t>th</a:t>
            </a:r>
            <a:r>
              <a:rPr lang="en-GB" sz="1800" b="1" dirty="0"/>
              <a:t>) session</a:t>
            </a:r>
            <a:r>
              <a:rPr lang="en-GB" sz="1800" dirty="0"/>
              <a:t> will be held on </a:t>
            </a:r>
            <a:r>
              <a:rPr lang="en-GB" sz="1800" b="1" dirty="0"/>
              <a:t>21-24 May 2019, over 2 full days </a:t>
            </a:r>
            <a:r>
              <a:rPr lang="en-GB" sz="1800" dirty="0"/>
              <a:t>(beware of hotel prices)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b="1" dirty="0"/>
              <a:t>Proper session starting on Wednesday 22 May afternoon, 2.30pm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/>
              <a:t>25 February 2019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GRPE-78-02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182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145</cp:revision>
  <cp:lastPrinted>2017-05-22T14:09:07Z</cp:lastPrinted>
  <dcterms:created xsi:type="dcterms:W3CDTF">2014-05-01T14:53:07Z</dcterms:created>
  <dcterms:modified xsi:type="dcterms:W3CDTF">2018-11-16T12:46:18Z</dcterms:modified>
</cp:coreProperties>
</file>