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7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3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5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8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1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88C0-5AB4-4F9A-BD5C-44956F5F8BF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919B-B717-45A6-8378-52EA3B494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.fernandez@citainsp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6350" y="197723"/>
            <a:ext cx="3949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Gotham Light" pitchFamily="50" charset="0"/>
              </a:rPr>
              <a:t>Informal Document GRPE-79-06</a:t>
            </a:r>
          </a:p>
          <a:p>
            <a:r>
              <a:rPr lang="en-US" sz="2000" b="1" dirty="0">
                <a:solidFill>
                  <a:schemeClr val="tx2"/>
                </a:solidFill>
                <a:cs typeface="Gotham Light" pitchFamily="50" charset="0"/>
              </a:rPr>
              <a:t>79</a:t>
            </a:r>
            <a:r>
              <a:rPr lang="en-US" sz="2000" b="1" baseline="30000" dirty="0">
                <a:solidFill>
                  <a:schemeClr val="tx2"/>
                </a:solidFill>
                <a:cs typeface="Gotham Light" pitchFamily="50" charset="0"/>
              </a:rPr>
              <a:t>th</a:t>
            </a:r>
            <a:r>
              <a:rPr lang="en-US" sz="2000" b="1" dirty="0">
                <a:solidFill>
                  <a:schemeClr val="tx2"/>
                </a:solidFill>
                <a:cs typeface="Gotham Light" pitchFamily="50" charset="0"/>
              </a:rPr>
              <a:t> GRPE</a:t>
            </a:r>
          </a:p>
          <a:p>
            <a:r>
              <a:rPr lang="en-US" sz="2000" b="1" dirty="0">
                <a:solidFill>
                  <a:schemeClr val="tx2"/>
                </a:solidFill>
                <a:cs typeface="Gotham Light" pitchFamily="50" charset="0"/>
              </a:rPr>
              <a:t>21 – 24 May 2019</a:t>
            </a:r>
          </a:p>
          <a:p>
            <a:r>
              <a:rPr lang="en-US" sz="2000" b="1" dirty="0">
                <a:solidFill>
                  <a:schemeClr val="tx2"/>
                </a:solidFill>
                <a:cs typeface="Gotham Light" pitchFamily="50" charset="0"/>
              </a:rPr>
              <a:t>Agenda item 3(a)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14" y="2235200"/>
            <a:ext cx="116599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cs typeface="Gotham Book" pitchFamily="50" charset="0"/>
              </a:rPr>
              <a:t>Outcomes of the CITA Conference</a:t>
            </a:r>
          </a:p>
          <a:p>
            <a:r>
              <a:rPr lang="en-US" sz="4400" b="1" dirty="0">
                <a:solidFill>
                  <a:schemeClr val="tx2"/>
                </a:solidFill>
                <a:cs typeface="Gotham Book" pitchFamily="50" charset="0"/>
              </a:rPr>
              <a:t>Seoul, South Korea, 2 – 4 April 2019</a:t>
            </a:r>
          </a:p>
          <a:p>
            <a:r>
              <a:rPr lang="en-US" sz="4400" b="1" dirty="0">
                <a:solidFill>
                  <a:schemeClr val="tx2"/>
                </a:solidFill>
                <a:cs typeface="Gotham Book" pitchFamily="50" charset="0"/>
              </a:rPr>
              <a:t>Hosted by KOTSA</a:t>
            </a:r>
          </a:p>
          <a:p>
            <a:endParaRPr lang="en-US" sz="4400" b="1" dirty="0">
              <a:solidFill>
                <a:schemeClr val="tx2"/>
              </a:solidFill>
              <a:cs typeface="Gotham Book" pitchFamily="50" charset="0"/>
            </a:endParaRPr>
          </a:p>
          <a:p>
            <a:r>
              <a:rPr lang="en-US" sz="3200" dirty="0">
                <a:solidFill>
                  <a:schemeClr val="tx2"/>
                </a:solidFill>
                <a:cs typeface="Gotham Book" pitchFamily="50" charset="0"/>
              </a:rPr>
              <a:t>Eduard Fernández</a:t>
            </a:r>
          </a:p>
          <a:p>
            <a:r>
              <a:rPr lang="en-US" sz="3200" dirty="0">
                <a:solidFill>
                  <a:schemeClr val="tx2"/>
                </a:solidFill>
                <a:cs typeface="Gotham Book" pitchFamily="50" charset="0"/>
                <a:hlinkClick r:id="rId3"/>
              </a:rPr>
              <a:t>e.fernandez@citainsp.org</a:t>
            </a:r>
            <a:r>
              <a:rPr lang="en-US" sz="3200" dirty="0">
                <a:solidFill>
                  <a:schemeClr val="tx2"/>
                </a:solidFill>
                <a:cs typeface="Gotham Book" pitchFamily="50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9E90F-EA78-485F-B56D-D9B8E78FB306}"/>
              </a:ext>
            </a:extLst>
          </p:cNvPr>
          <p:cNvSpPr/>
          <p:nvPr/>
        </p:nvSpPr>
        <p:spPr>
          <a:xfrm>
            <a:off x="1937518" y="197723"/>
            <a:ext cx="5471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Gotham Light" pitchFamily="50" charset="0"/>
              </a:rPr>
              <a:t>Submitted by the expert from CITA</a:t>
            </a:r>
          </a:p>
        </p:txBody>
      </p:sp>
    </p:spTree>
    <p:extLst>
      <p:ext uri="{BB962C8B-B14F-4D97-AF65-F5344CB8AC3E}">
        <p14:creationId xmlns:p14="http://schemas.microsoft.com/office/powerpoint/2010/main" val="377080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11" y="157018"/>
            <a:ext cx="1165998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cs typeface="Gotham Book" pitchFamily="50" charset="0"/>
              </a:rPr>
              <a:t>Main outcomes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cs typeface="Gotham Book" pitchFamily="50" charset="0"/>
              </a:rPr>
              <a:t>From inspection to whole-life compliance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cs typeface="Gotham Book" pitchFamily="50" charset="0"/>
              </a:rPr>
              <a:t>The legal framework of vehicles consistent with new technologies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cs typeface="Gotham Book" pitchFamily="50" charset="0"/>
              </a:rPr>
              <a:t>Coordination of requirements during all stages of vehicles’ life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cs typeface="Gotham Book" pitchFamily="50" charset="0"/>
              </a:rPr>
              <a:t>Engineers, not lawyers, have to contribute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cs typeface="Gotham Book" pitchFamily="50" charset="0"/>
              </a:rPr>
              <a:t>Impartial assessment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tx2"/>
                </a:solidFill>
                <a:cs typeface="Gotham Book" pitchFamily="50" charset="0"/>
              </a:rPr>
              <a:t>Fair access to information and systems</a:t>
            </a:r>
          </a:p>
        </p:txBody>
      </p:sp>
    </p:spTree>
    <p:extLst>
      <p:ext uri="{BB962C8B-B14F-4D97-AF65-F5344CB8AC3E}">
        <p14:creationId xmlns:p14="http://schemas.microsoft.com/office/powerpoint/2010/main" val="204615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31" y="162559"/>
            <a:ext cx="11759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cs typeface="Gotham Book" pitchFamily="50" charset="0"/>
              </a:rPr>
              <a:t>Split session “Environmental Protection”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6" y="1137086"/>
            <a:ext cx="8447502" cy="45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9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" y="0"/>
            <a:ext cx="12177247" cy="68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2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"/>
          <a:stretch/>
        </p:blipFill>
        <p:spPr>
          <a:xfrm>
            <a:off x="14002" y="95250"/>
            <a:ext cx="12177998" cy="67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/>
          <a:stretch/>
        </p:blipFill>
        <p:spPr>
          <a:xfrm>
            <a:off x="34904" y="76200"/>
            <a:ext cx="12157096" cy="68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9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114300"/>
            <a:ext cx="12255499" cy="69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7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97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Gotham Book</vt:lpstr>
      <vt:lpstr>Gotham Light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Francois Cuenot</cp:lastModifiedBy>
  <cp:revision>14</cp:revision>
  <dcterms:created xsi:type="dcterms:W3CDTF">2018-11-28T12:23:44Z</dcterms:created>
  <dcterms:modified xsi:type="dcterms:W3CDTF">2019-05-17T19:48:27Z</dcterms:modified>
</cp:coreProperties>
</file>