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47" r:id="rId2"/>
  </p:sldMasterIdLst>
  <p:notesMasterIdLst>
    <p:notesMasterId r:id="rId14"/>
  </p:notesMasterIdLst>
  <p:handoutMasterIdLst>
    <p:handoutMasterId r:id="rId15"/>
  </p:handoutMasterIdLst>
  <p:sldIdLst>
    <p:sldId id="440" r:id="rId3"/>
    <p:sldId id="454" r:id="rId4"/>
    <p:sldId id="456" r:id="rId5"/>
    <p:sldId id="457" r:id="rId6"/>
    <p:sldId id="467" r:id="rId7"/>
    <p:sldId id="462" r:id="rId8"/>
    <p:sldId id="463" r:id="rId9"/>
    <p:sldId id="464" r:id="rId10"/>
    <p:sldId id="465" r:id="rId11"/>
    <p:sldId id="466" r:id="rId12"/>
    <p:sldId id="439" r:id="rId13"/>
  </p:sldIdLst>
  <p:sldSz cx="9144000" cy="6858000" type="screen4x3"/>
  <p:notesSz cx="6797675" cy="985678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4">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G250517" initials="RG250517" lastIdx="5" clrIdx="0"/>
  <p:cmAuthor id="1" name="YvdS (OICA)" initials="YVDS"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FFD624"/>
    <a:srgbClr val="3166CF"/>
    <a:srgbClr val="2D5EC1"/>
    <a:srgbClr val="3E6FD2"/>
    <a:srgbClr val="BDDEFF"/>
    <a:srgbClr val="99CC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316" autoAdjust="0"/>
  </p:normalViewPr>
  <p:slideViewPr>
    <p:cSldViewPr>
      <p:cViewPr>
        <p:scale>
          <a:sx n="90" d="100"/>
          <a:sy n="90" d="100"/>
        </p:scale>
        <p:origin x="-1162" y="1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104"/>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1"/>
            <a:ext cx="2946135" cy="494098"/>
          </a:xfrm>
          <a:prstGeom prst="rect">
            <a:avLst/>
          </a:prstGeom>
          <a:noFill/>
          <a:ln w="9525">
            <a:noFill/>
            <a:miter lim="800000"/>
            <a:headEnd/>
            <a:tailEnd/>
          </a:ln>
          <a:effectLst/>
        </p:spPr>
        <p:txBody>
          <a:bodyPr vert="horz" wrap="square" lIns="91055" tIns="45528" rIns="91055" bIns="45528" numCol="1" anchor="t"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7891" name="Rectangle 3"/>
          <p:cNvSpPr>
            <a:spLocks noGrp="1" noChangeArrowheads="1"/>
          </p:cNvSpPr>
          <p:nvPr>
            <p:ph type="dt" sz="quarter" idx="1"/>
          </p:nvPr>
        </p:nvSpPr>
        <p:spPr bwMode="auto">
          <a:xfrm>
            <a:off x="3849955" y="1"/>
            <a:ext cx="2946135" cy="494098"/>
          </a:xfrm>
          <a:prstGeom prst="rect">
            <a:avLst/>
          </a:prstGeom>
          <a:noFill/>
          <a:ln w="9525">
            <a:noFill/>
            <a:miter lim="800000"/>
            <a:headEnd/>
            <a:tailEnd/>
          </a:ln>
          <a:effectLst/>
        </p:spPr>
        <p:txBody>
          <a:bodyPr vert="horz" wrap="square" lIns="91055" tIns="45528" rIns="91055" bIns="45528" numCol="1" anchor="t" anchorCtr="0" compatLnSpc="1">
            <a:prstTxWarp prst="textNoShape">
              <a:avLst/>
            </a:prstTxWarp>
          </a:bodyPr>
          <a:lstStyle>
            <a:lvl1pPr algn="r">
              <a:defRPr sz="1200" b="0">
                <a:solidFill>
                  <a:schemeClr val="tx1"/>
                </a:solidFill>
                <a:latin typeface="Arial" charset="0"/>
              </a:defRPr>
            </a:lvl1pPr>
          </a:lstStyle>
          <a:p>
            <a:pPr>
              <a:defRPr/>
            </a:pPr>
            <a:endParaRPr lang="en-GB" dirty="0"/>
          </a:p>
        </p:txBody>
      </p:sp>
      <p:sp>
        <p:nvSpPr>
          <p:cNvPr id="37892" name="Rectangle 4"/>
          <p:cNvSpPr>
            <a:spLocks noGrp="1" noChangeArrowheads="1"/>
          </p:cNvSpPr>
          <p:nvPr>
            <p:ph type="ftr" sz="quarter" idx="2"/>
          </p:nvPr>
        </p:nvSpPr>
        <p:spPr bwMode="auto">
          <a:xfrm>
            <a:off x="0" y="9361117"/>
            <a:ext cx="2946135" cy="494098"/>
          </a:xfrm>
          <a:prstGeom prst="rect">
            <a:avLst/>
          </a:prstGeom>
          <a:noFill/>
          <a:ln w="9525">
            <a:noFill/>
            <a:miter lim="800000"/>
            <a:headEnd/>
            <a:tailEnd/>
          </a:ln>
          <a:effectLst/>
        </p:spPr>
        <p:txBody>
          <a:bodyPr vert="horz" wrap="square" lIns="91055" tIns="45528" rIns="91055" bIns="45528" numCol="1" anchor="b"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7893" name="Rectangle 5"/>
          <p:cNvSpPr>
            <a:spLocks noGrp="1" noChangeArrowheads="1"/>
          </p:cNvSpPr>
          <p:nvPr>
            <p:ph type="sldNum" sz="quarter" idx="3"/>
          </p:nvPr>
        </p:nvSpPr>
        <p:spPr bwMode="auto">
          <a:xfrm>
            <a:off x="3849955" y="9361117"/>
            <a:ext cx="2946135" cy="494098"/>
          </a:xfrm>
          <a:prstGeom prst="rect">
            <a:avLst/>
          </a:prstGeom>
          <a:noFill/>
          <a:ln w="9525">
            <a:noFill/>
            <a:miter lim="800000"/>
            <a:headEnd/>
            <a:tailEnd/>
          </a:ln>
          <a:effectLst/>
        </p:spPr>
        <p:txBody>
          <a:bodyPr vert="horz" wrap="square" lIns="91055" tIns="45528" rIns="91055" bIns="45528" numCol="1" anchor="b" anchorCtr="0" compatLnSpc="1">
            <a:prstTxWarp prst="textNoShape">
              <a:avLst/>
            </a:prstTxWarp>
          </a:bodyPr>
          <a:lstStyle>
            <a:lvl1pPr algn="r">
              <a:defRPr sz="1200" b="0">
                <a:solidFill>
                  <a:schemeClr val="tx1"/>
                </a:solidFill>
                <a:latin typeface="Arial" charset="0"/>
              </a:defRPr>
            </a:lvl1pPr>
          </a:lstStyle>
          <a:p>
            <a:pPr>
              <a:defRPr/>
            </a:pPr>
            <a:fld id="{56B799C4-0729-4ED9-BFC5-69C631DB5517}" type="slidenum">
              <a:rPr lang="en-GB"/>
              <a:pPr>
                <a:defRPr/>
              </a:pPr>
              <a:t>‹#›</a:t>
            </a:fld>
            <a:endParaRPr lang="en-GB" dirty="0"/>
          </a:p>
        </p:txBody>
      </p:sp>
    </p:spTree>
    <p:extLst>
      <p:ext uri="{BB962C8B-B14F-4D97-AF65-F5344CB8AC3E}">
        <p14:creationId xmlns:p14="http://schemas.microsoft.com/office/powerpoint/2010/main" val="2157013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2946135" cy="494098"/>
          </a:xfrm>
          <a:prstGeom prst="rect">
            <a:avLst/>
          </a:prstGeom>
          <a:noFill/>
          <a:ln w="9525">
            <a:noFill/>
            <a:miter lim="800000"/>
            <a:headEnd/>
            <a:tailEnd/>
          </a:ln>
          <a:effectLst/>
        </p:spPr>
        <p:txBody>
          <a:bodyPr vert="horz" wrap="square" lIns="91055" tIns="45528" rIns="91055" bIns="45528" numCol="1" anchor="t"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6867" name="Rectangle 3"/>
          <p:cNvSpPr>
            <a:spLocks noGrp="1" noChangeArrowheads="1"/>
          </p:cNvSpPr>
          <p:nvPr>
            <p:ph type="dt" idx="1"/>
          </p:nvPr>
        </p:nvSpPr>
        <p:spPr bwMode="auto">
          <a:xfrm>
            <a:off x="3849955" y="1"/>
            <a:ext cx="2946135" cy="494098"/>
          </a:xfrm>
          <a:prstGeom prst="rect">
            <a:avLst/>
          </a:prstGeom>
          <a:noFill/>
          <a:ln w="9525">
            <a:noFill/>
            <a:miter lim="800000"/>
            <a:headEnd/>
            <a:tailEnd/>
          </a:ln>
          <a:effectLst/>
        </p:spPr>
        <p:txBody>
          <a:bodyPr vert="horz" wrap="square" lIns="91055" tIns="45528" rIns="91055" bIns="45528" numCol="1" anchor="t" anchorCtr="0" compatLnSpc="1">
            <a:prstTxWarp prst="textNoShape">
              <a:avLst/>
            </a:prstTxWarp>
          </a:bodyPr>
          <a:lstStyle>
            <a:lvl1pPr algn="r">
              <a:defRPr sz="1200" b="0">
                <a:solidFill>
                  <a:schemeClr val="tx1"/>
                </a:solidFill>
                <a:latin typeface="Arial" charset="0"/>
              </a:defRPr>
            </a:lvl1pPr>
          </a:lstStyle>
          <a:p>
            <a:pPr>
              <a:defRPr/>
            </a:pPr>
            <a:endParaRPr lang="en-GB" dirty="0"/>
          </a:p>
        </p:txBody>
      </p:sp>
      <p:sp>
        <p:nvSpPr>
          <p:cNvPr id="15364" name="Rectangle 4"/>
          <p:cNvSpPr>
            <a:spLocks noGrp="1" noRot="1" noChangeAspect="1" noChangeArrowheads="1" noTextEdit="1"/>
          </p:cNvSpPr>
          <p:nvPr>
            <p:ph type="sldImg" idx="2"/>
          </p:nvPr>
        </p:nvSpPr>
        <p:spPr bwMode="auto">
          <a:xfrm>
            <a:off x="935038" y="739775"/>
            <a:ext cx="4929187" cy="3695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80244" y="4681345"/>
            <a:ext cx="5438774" cy="4435869"/>
          </a:xfrm>
          <a:prstGeom prst="rect">
            <a:avLst/>
          </a:prstGeom>
          <a:noFill/>
          <a:ln w="9525">
            <a:noFill/>
            <a:miter lim="800000"/>
            <a:headEnd/>
            <a:tailEnd/>
          </a:ln>
          <a:effectLst/>
        </p:spPr>
        <p:txBody>
          <a:bodyPr vert="horz" wrap="square" lIns="91055" tIns="45528" rIns="91055" bIns="4552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361117"/>
            <a:ext cx="2946135" cy="494098"/>
          </a:xfrm>
          <a:prstGeom prst="rect">
            <a:avLst/>
          </a:prstGeom>
          <a:noFill/>
          <a:ln w="9525">
            <a:noFill/>
            <a:miter lim="800000"/>
            <a:headEnd/>
            <a:tailEnd/>
          </a:ln>
          <a:effectLst/>
        </p:spPr>
        <p:txBody>
          <a:bodyPr vert="horz" wrap="square" lIns="91055" tIns="45528" rIns="91055" bIns="45528" numCol="1" anchor="b"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6871" name="Rectangle 7"/>
          <p:cNvSpPr>
            <a:spLocks noGrp="1" noChangeArrowheads="1"/>
          </p:cNvSpPr>
          <p:nvPr>
            <p:ph type="sldNum" sz="quarter" idx="5"/>
          </p:nvPr>
        </p:nvSpPr>
        <p:spPr bwMode="auto">
          <a:xfrm>
            <a:off x="3849955" y="9361117"/>
            <a:ext cx="2946135" cy="494098"/>
          </a:xfrm>
          <a:prstGeom prst="rect">
            <a:avLst/>
          </a:prstGeom>
          <a:noFill/>
          <a:ln w="9525">
            <a:noFill/>
            <a:miter lim="800000"/>
            <a:headEnd/>
            <a:tailEnd/>
          </a:ln>
          <a:effectLst/>
        </p:spPr>
        <p:txBody>
          <a:bodyPr vert="horz" wrap="square" lIns="91055" tIns="45528" rIns="91055" bIns="45528" numCol="1" anchor="b" anchorCtr="0" compatLnSpc="1">
            <a:prstTxWarp prst="textNoShape">
              <a:avLst/>
            </a:prstTxWarp>
          </a:bodyPr>
          <a:lstStyle>
            <a:lvl1pPr algn="r">
              <a:defRPr sz="1200" b="0">
                <a:solidFill>
                  <a:schemeClr val="tx1"/>
                </a:solidFill>
                <a:latin typeface="Arial" charset="0"/>
              </a:defRPr>
            </a:lvl1pPr>
          </a:lstStyle>
          <a:p>
            <a:pPr>
              <a:defRPr/>
            </a:pPr>
            <a:fld id="{45B15622-C3C2-4FA1-BE05-489769E5E947}" type="slidenum">
              <a:rPr lang="en-GB"/>
              <a:pPr>
                <a:defRPr/>
              </a:pPr>
              <a:t>‹#›</a:t>
            </a:fld>
            <a:endParaRPr lang="en-GB" dirty="0"/>
          </a:p>
        </p:txBody>
      </p:sp>
    </p:spTree>
    <p:extLst>
      <p:ext uri="{BB962C8B-B14F-4D97-AF65-F5344CB8AC3E}">
        <p14:creationId xmlns:p14="http://schemas.microsoft.com/office/powerpoint/2010/main" val="34089954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935038" y="739775"/>
            <a:ext cx="4929187" cy="3695700"/>
          </a:xfrm>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900" dirty="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38715" indent="-284121" eaLnBrk="0" hangingPunct="0">
              <a:defRPr sz="7600" b="1">
                <a:solidFill>
                  <a:srgbClr val="FFD624"/>
                </a:solidFill>
                <a:latin typeface="Verdana" pitchFamily="34" charset="0"/>
              </a:defRPr>
            </a:lvl2pPr>
            <a:lvl3pPr marL="1136485" indent="-227297" eaLnBrk="0" hangingPunct="0">
              <a:defRPr sz="7600" b="1">
                <a:solidFill>
                  <a:srgbClr val="FFD624"/>
                </a:solidFill>
                <a:latin typeface="Verdana" pitchFamily="34" charset="0"/>
              </a:defRPr>
            </a:lvl3pPr>
            <a:lvl4pPr marL="1591079" indent="-227297" eaLnBrk="0" hangingPunct="0">
              <a:defRPr sz="7600" b="1">
                <a:solidFill>
                  <a:srgbClr val="FFD624"/>
                </a:solidFill>
                <a:latin typeface="Verdana" pitchFamily="34" charset="0"/>
              </a:defRPr>
            </a:lvl4pPr>
            <a:lvl5pPr marL="2045673" indent="-227297" eaLnBrk="0" hangingPunct="0">
              <a:defRPr sz="7600" b="1">
                <a:solidFill>
                  <a:srgbClr val="FFD624"/>
                </a:solidFill>
                <a:latin typeface="Verdana" pitchFamily="34" charset="0"/>
              </a:defRPr>
            </a:lvl5pPr>
            <a:lvl6pPr marL="2500267" indent="-227297" eaLnBrk="0" fontAlgn="base" hangingPunct="0">
              <a:spcBef>
                <a:spcPct val="0"/>
              </a:spcBef>
              <a:spcAft>
                <a:spcPct val="0"/>
              </a:spcAft>
              <a:defRPr sz="7600" b="1">
                <a:solidFill>
                  <a:srgbClr val="FFD624"/>
                </a:solidFill>
                <a:latin typeface="Verdana" pitchFamily="34" charset="0"/>
              </a:defRPr>
            </a:lvl6pPr>
            <a:lvl7pPr marL="2954861" indent="-227297" eaLnBrk="0" fontAlgn="base" hangingPunct="0">
              <a:spcBef>
                <a:spcPct val="0"/>
              </a:spcBef>
              <a:spcAft>
                <a:spcPct val="0"/>
              </a:spcAft>
              <a:defRPr sz="7600" b="1">
                <a:solidFill>
                  <a:srgbClr val="FFD624"/>
                </a:solidFill>
                <a:latin typeface="Verdana" pitchFamily="34" charset="0"/>
              </a:defRPr>
            </a:lvl7pPr>
            <a:lvl8pPr marL="3409455" indent="-227297" eaLnBrk="0" fontAlgn="base" hangingPunct="0">
              <a:spcBef>
                <a:spcPct val="0"/>
              </a:spcBef>
              <a:spcAft>
                <a:spcPct val="0"/>
              </a:spcAft>
              <a:defRPr sz="7600" b="1">
                <a:solidFill>
                  <a:srgbClr val="FFD624"/>
                </a:solidFill>
                <a:latin typeface="Verdana" pitchFamily="34" charset="0"/>
              </a:defRPr>
            </a:lvl8pPr>
            <a:lvl9pPr marL="3864049" indent="-227297" eaLnBrk="0" fontAlgn="base" hangingPunct="0">
              <a:spcBef>
                <a:spcPct val="0"/>
              </a:spcBef>
              <a:spcAft>
                <a:spcPct val="0"/>
              </a:spcAft>
              <a:defRPr sz="7600" b="1">
                <a:solidFill>
                  <a:srgbClr val="FFD624"/>
                </a:solidFill>
                <a:latin typeface="Verdana" pitchFamily="34" charset="0"/>
              </a:defRPr>
            </a:lvl9pPr>
          </a:lstStyle>
          <a:p>
            <a:pPr eaLnBrk="1" hangingPunct="1"/>
            <a:fld id="{C9C8C9D0-C3EF-4C74-BA85-D6BECB2DA95D}" type="slidenum">
              <a:rPr lang="en-GB" sz="1200" b="0">
                <a:solidFill>
                  <a:schemeClr val="tx1"/>
                </a:solidFill>
                <a:latin typeface="Arial" charset="0"/>
              </a:rPr>
              <a:pPr eaLnBrk="1" hangingPunct="1"/>
              <a:t>1</a:t>
            </a:fld>
            <a:endParaRPr lang="en-GB" sz="1200" b="0" dirty="0">
              <a:solidFill>
                <a:schemeClr val="tx1"/>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935038" y="739775"/>
            <a:ext cx="4929187" cy="36957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38691" indent="-284111" eaLnBrk="0" hangingPunct="0">
              <a:defRPr sz="7600" b="1">
                <a:solidFill>
                  <a:srgbClr val="FFD624"/>
                </a:solidFill>
                <a:latin typeface="Verdana" pitchFamily="34" charset="0"/>
              </a:defRPr>
            </a:lvl2pPr>
            <a:lvl3pPr marL="1136448" indent="-227290" eaLnBrk="0" hangingPunct="0">
              <a:defRPr sz="7600" b="1">
                <a:solidFill>
                  <a:srgbClr val="FFD624"/>
                </a:solidFill>
                <a:latin typeface="Verdana" pitchFamily="34" charset="0"/>
              </a:defRPr>
            </a:lvl3pPr>
            <a:lvl4pPr marL="1591027" indent="-227290" eaLnBrk="0" hangingPunct="0">
              <a:defRPr sz="7600" b="1">
                <a:solidFill>
                  <a:srgbClr val="FFD624"/>
                </a:solidFill>
                <a:latin typeface="Verdana" pitchFamily="34" charset="0"/>
              </a:defRPr>
            </a:lvl4pPr>
            <a:lvl5pPr marL="2045606" indent="-227290" eaLnBrk="0" hangingPunct="0">
              <a:defRPr sz="7600" b="1">
                <a:solidFill>
                  <a:srgbClr val="FFD624"/>
                </a:solidFill>
                <a:latin typeface="Verdana" pitchFamily="34" charset="0"/>
              </a:defRPr>
            </a:lvl5pPr>
            <a:lvl6pPr marL="2500186" indent="-227290" eaLnBrk="0" fontAlgn="base" hangingPunct="0">
              <a:spcBef>
                <a:spcPct val="0"/>
              </a:spcBef>
              <a:spcAft>
                <a:spcPct val="0"/>
              </a:spcAft>
              <a:defRPr sz="7600" b="1">
                <a:solidFill>
                  <a:srgbClr val="FFD624"/>
                </a:solidFill>
                <a:latin typeface="Verdana" pitchFamily="34" charset="0"/>
              </a:defRPr>
            </a:lvl6pPr>
            <a:lvl7pPr marL="2954765" indent="-227290" eaLnBrk="0" fontAlgn="base" hangingPunct="0">
              <a:spcBef>
                <a:spcPct val="0"/>
              </a:spcBef>
              <a:spcAft>
                <a:spcPct val="0"/>
              </a:spcAft>
              <a:defRPr sz="7600" b="1">
                <a:solidFill>
                  <a:srgbClr val="FFD624"/>
                </a:solidFill>
                <a:latin typeface="Verdana" pitchFamily="34" charset="0"/>
              </a:defRPr>
            </a:lvl7pPr>
            <a:lvl8pPr marL="3409344" indent="-227290" eaLnBrk="0" fontAlgn="base" hangingPunct="0">
              <a:spcBef>
                <a:spcPct val="0"/>
              </a:spcBef>
              <a:spcAft>
                <a:spcPct val="0"/>
              </a:spcAft>
              <a:defRPr sz="7600" b="1">
                <a:solidFill>
                  <a:srgbClr val="FFD624"/>
                </a:solidFill>
                <a:latin typeface="Verdana" pitchFamily="34" charset="0"/>
              </a:defRPr>
            </a:lvl8pPr>
            <a:lvl9pPr marL="3863923" indent="-227290" eaLnBrk="0" fontAlgn="base" hangingPunct="0">
              <a:spcBef>
                <a:spcPct val="0"/>
              </a:spcBef>
              <a:spcAft>
                <a:spcPct val="0"/>
              </a:spcAft>
              <a:defRPr sz="7600" b="1">
                <a:solidFill>
                  <a:srgbClr val="FFD624"/>
                </a:solidFill>
                <a:latin typeface="Verdana" pitchFamily="34" charset="0"/>
              </a:defRPr>
            </a:lvl9pPr>
          </a:lstStyle>
          <a:p>
            <a:pPr eaLnBrk="1" hangingPunct="1"/>
            <a:fld id="{13CCDDB9-2A43-4060-AFA9-0BF3B1A63FF2}" type="slidenum">
              <a:rPr lang="en-GB" sz="1200" b="0">
                <a:solidFill>
                  <a:schemeClr val="tx1"/>
                </a:solidFill>
                <a:latin typeface="Arial" charset="0"/>
              </a:rPr>
              <a:pPr eaLnBrk="1" hangingPunct="1"/>
              <a:t>2</a:t>
            </a:fld>
            <a:endParaRPr lang="en-GB" sz="1200" b="0" dirty="0">
              <a:solidFill>
                <a:schemeClr val="tx1"/>
              </a:solidFill>
              <a:latin typeface="Arial" charset="0"/>
            </a:endParaRPr>
          </a:p>
        </p:txBody>
      </p:sp>
    </p:spTree>
    <p:extLst>
      <p:ext uri="{BB962C8B-B14F-4D97-AF65-F5344CB8AC3E}">
        <p14:creationId xmlns:p14="http://schemas.microsoft.com/office/powerpoint/2010/main" val="2233153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935038" y="739775"/>
            <a:ext cx="4929187" cy="36957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38691" indent="-284111" eaLnBrk="0" hangingPunct="0">
              <a:defRPr sz="7600" b="1">
                <a:solidFill>
                  <a:srgbClr val="FFD624"/>
                </a:solidFill>
                <a:latin typeface="Verdana" pitchFamily="34" charset="0"/>
              </a:defRPr>
            </a:lvl2pPr>
            <a:lvl3pPr marL="1136448" indent="-227290" eaLnBrk="0" hangingPunct="0">
              <a:defRPr sz="7600" b="1">
                <a:solidFill>
                  <a:srgbClr val="FFD624"/>
                </a:solidFill>
                <a:latin typeface="Verdana" pitchFamily="34" charset="0"/>
              </a:defRPr>
            </a:lvl3pPr>
            <a:lvl4pPr marL="1591027" indent="-227290" eaLnBrk="0" hangingPunct="0">
              <a:defRPr sz="7600" b="1">
                <a:solidFill>
                  <a:srgbClr val="FFD624"/>
                </a:solidFill>
                <a:latin typeface="Verdana" pitchFamily="34" charset="0"/>
              </a:defRPr>
            </a:lvl4pPr>
            <a:lvl5pPr marL="2045606" indent="-227290" eaLnBrk="0" hangingPunct="0">
              <a:defRPr sz="7600" b="1">
                <a:solidFill>
                  <a:srgbClr val="FFD624"/>
                </a:solidFill>
                <a:latin typeface="Verdana" pitchFamily="34" charset="0"/>
              </a:defRPr>
            </a:lvl5pPr>
            <a:lvl6pPr marL="2500186" indent="-227290" eaLnBrk="0" fontAlgn="base" hangingPunct="0">
              <a:spcBef>
                <a:spcPct val="0"/>
              </a:spcBef>
              <a:spcAft>
                <a:spcPct val="0"/>
              </a:spcAft>
              <a:defRPr sz="7600" b="1">
                <a:solidFill>
                  <a:srgbClr val="FFD624"/>
                </a:solidFill>
                <a:latin typeface="Verdana" pitchFamily="34" charset="0"/>
              </a:defRPr>
            </a:lvl6pPr>
            <a:lvl7pPr marL="2954765" indent="-227290" eaLnBrk="0" fontAlgn="base" hangingPunct="0">
              <a:spcBef>
                <a:spcPct val="0"/>
              </a:spcBef>
              <a:spcAft>
                <a:spcPct val="0"/>
              </a:spcAft>
              <a:defRPr sz="7600" b="1">
                <a:solidFill>
                  <a:srgbClr val="FFD624"/>
                </a:solidFill>
                <a:latin typeface="Verdana" pitchFamily="34" charset="0"/>
              </a:defRPr>
            </a:lvl7pPr>
            <a:lvl8pPr marL="3409344" indent="-227290" eaLnBrk="0" fontAlgn="base" hangingPunct="0">
              <a:spcBef>
                <a:spcPct val="0"/>
              </a:spcBef>
              <a:spcAft>
                <a:spcPct val="0"/>
              </a:spcAft>
              <a:defRPr sz="7600" b="1">
                <a:solidFill>
                  <a:srgbClr val="FFD624"/>
                </a:solidFill>
                <a:latin typeface="Verdana" pitchFamily="34" charset="0"/>
              </a:defRPr>
            </a:lvl8pPr>
            <a:lvl9pPr marL="3863923" indent="-227290" eaLnBrk="0" fontAlgn="base" hangingPunct="0">
              <a:spcBef>
                <a:spcPct val="0"/>
              </a:spcBef>
              <a:spcAft>
                <a:spcPct val="0"/>
              </a:spcAft>
              <a:defRPr sz="7600" b="1">
                <a:solidFill>
                  <a:srgbClr val="FFD624"/>
                </a:solidFill>
                <a:latin typeface="Verdana" pitchFamily="34" charset="0"/>
              </a:defRPr>
            </a:lvl9pPr>
          </a:lstStyle>
          <a:p>
            <a:pPr eaLnBrk="1" hangingPunct="1"/>
            <a:fld id="{13CCDDB9-2A43-4060-AFA9-0BF3B1A63FF2}" type="slidenum">
              <a:rPr lang="en-GB" sz="1200" b="0">
                <a:solidFill>
                  <a:schemeClr val="tx1"/>
                </a:solidFill>
                <a:latin typeface="Arial" charset="0"/>
              </a:rPr>
              <a:pPr eaLnBrk="1" hangingPunct="1"/>
              <a:t>3</a:t>
            </a:fld>
            <a:endParaRPr lang="en-GB" sz="1200" b="0" dirty="0">
              <a:solidFill>
                <a:schemeClr val="tx1"/>
              </a:solidFill>
              <a:latin typeface="Arial" charset="0"/>
            </a:endParaRPr>
          </a:p>
        </p:txBody>
      </p:sp>
    </p:spTree>
    <p:extLst>
      <p:ext uri="{BB962C8B-B14F-4D97-AF65-F5344CB8AC3E}">
        <p14:creationId xmlns:p14="http://schemas.microsoft.com/office/powerpoint/2010/main" val="2233153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935038" y="739775"/>
            <a:ext cx="4929187" cy="36957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38691" indent="-284111" eaLnBrk="0" hangingPunct="0">
              <a:defRPr sz="7600" b="1">
                <a:solidFill>
                  <a:srgbClr val="FFD624"/>
                </a:solidFill>
                <a:latin typeface="Verdana" pitchFamily="34" charset="0"/>
              </a:defRPr>
            </a:lvl2pPr>
            <a:lvl3pPr marL="1136448" indent="-227290" eaLnBrk="0" hangingPunct="0">
              <a:defRPr sz="7600" b="1">
                <a:solidFill>
                  <a:srgbClr val="FFD624"/>
                </a:solidFill>
                <a:latin typeface="Verdana" pitchFamily="34" charset="0"/>
              </a:defRPr>
            </a:lvl3pPr>
            <a:lvl4pPr marL="1591027" indent="-227290" eaLnBrk="0" hangingPunct="0">
              <a:defRPr sz="7600" b="1">
                <a:solidFill>
                  <a:srgbClr val="FFD624"/>
                </a:solidFill>
                <a:latin typeface="Verdana" pitchFamily="34" charset="0"/>
              </a:defRPr>
            </a:lvl4pPr>
            <a:lvl5pPr marL="2045606" indent="-227290" eaLnBrk="0" hangingPunct="0">
              <a:defRPr sz="7600" b="1">
                <a:solidFill>
                  <a:srgbClr val="FFD624"/>
                </a:solidFill>
                <a:latin typeface="Verdana" pitchFamily="34" charset="0"/>
              </a:defRPr>
            </a:lvl5pPr>
            <a:lvl6pPr marL="2500186" indent="-227290" eaLnBrk="0" fontAlgn="base" hangingPunct="0">
              <a:spcBef>
                <a:spcPct val="0"/>
              </a:spcBef>
              <a:spcAft>
                <a:spcPct val="0"/>
              </a:spcAft>
              <a:defRPr sz="7600" b="1">
                <a:solidFill>
                  <a:srgbClr val="FFD624"/>
                </a:solidFill>
                <a:latin typeface="Verdana" pitchFamily="34" charset="0"/>
              </a:defRPr>
            </a:lvl6pPr>
            <a:lvl7pPr marL="2954765" indent="-227290" eaLnBrk="0" fontAlgn="base" hangingPunct="0">
              <a:spcBef>
                <a:spcPct val="0"/>
              </a:spcBef>
              <a:spcAft>
                <a:spcPct val="0"/>
              </a:spcAft>
              <a:defRPr sz="7600" b="1">
                <a:solidFill>
                  <a:srgbClr val="FFD624"/>
                </a:solidFill>
                <a:latin typeface="Verdana" pitchFamily="34" charset="0"/>
              </a:defRPr>
            </a:lvl7pPr>
            <a:lvl8pPr marL="3409344" indent="-227290" eaLnBrk="0" fontAlgn="base" hangingPunct="0">
              <a:spcBef>
                <a:spcPct val="0"/>
              </a:spcBef>
              <a:spcAft>
                <a:spcPct val="0"/>
              </a:spcAft>
              <a:defRPr sz="7600" b="1">
                <a:solidFill>
                  <a:srgbClr val="FFD624"/>
                </a:solidFill>
                <a:latin typeface="Verdana" pitchFamily="34" charset="0"/>
              </a:defRPr>
            </a:lvl8pPr>
            <a:lvl9pPr marL="3863923" indent="-227290" eaLnBrk="0" fontAlgn="base" hangingPunct="0">
              <a:spcBef>
                <a:spcPct val="0"/>
              </a:spcBef>
              <a:spcAft>
                <a:spcPct val="0"/>
              </a:spcAft>
              <a:defRPr sz="7600" b="1">
                <a:solidFill>
                  <a:srgbClr val="FFD624"/>
                </a:solidFill>
                <a:latin typeface="Verdana" pitchFamily="34" charset="0"/>
              </a:defRPr>
            </a:lvl9pPr>
          </a:lstStyle>
          <a:p>
            <a:pPr eaLnBrk="1" hangingPunct="1"/>
            <a:fld id="{13CCDDB9-2A43-4060-AFA9-0BF3B1A63FF2}" type="slidenum">
              <a:rPr lang="en-GB" sz="1200" b="0">
                <a:solidFill>
                  <a:schemeClr val="tx1"/>
                </a:solidFill>
                <a:latin typeface="Arial" charset="0"/>
              </a:rPr>
              <a:pPr eaLnBrk="1" hangingPunct="1"/>
              <a:t>4</a:t>
            </a:fld>
            <a:endParaRPr lang="en-GB" sz="1200" b="0" dirty="0">
              <a:solidFill>
                <a:schemeClr val="tx1"/>
              </a:solidFill>
              <a:latin typeface="Arial" charset="0"/>
            </a:endParaRPr>
          </a:p>
        </p:txBody>
      </p:sp>
    </p:spTree>
    <p:extLst>
      <p:ext uri="{BB962C8B-B14F-4D97-AF65-F5344CB8AC3E}">
        <p14:creationId xmlns:p14="http://schemas.microsoft.com/office/powerpoint/2010/main" val="2233153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935038" y="739775"/>
            <a:ext cx="4929187" cy="36957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38691" indent="-284111" eaLnBrk="0" hangingPunct="0">
              <a:defRPr sz="7600" b="1">
                <a:solidFill>
                  <a:srgbClr val="FFD624"/>
                </a:solidFill>
                <a:latin typeface="Verdana" pitchFamily="34" charset="0"/>
              </a:defRPr>
            </a:lvl2pPr>
            <a:lvl3pPr marL="1136448" indent="-227290" eaLnBrk="0" hangingPunct="0">
              <a:defRPr sz="7600" b="1">
                <a:solidFill>
                  <a:srgbClr val="FFD624"/>
                </a:solidFill>
                <a:latin typeface="Verdana" pitchFamily="34" charset="0"/>
              </a:defRPr>
            </a:lvl3pPr>
            <a:lvl4pPr marL="1591027" indent="-227290" eaLnBrk="0" hangingPunct="0">
              <a:defRPr sz="7600" b="1">
                <a:solidFill>
                  <a:srgbClr val="FFD624"/>
                </a:solidFill>
                <a:latin typeface="Verdana" pitchFamily="34" charset="0"/>
              </a:defRPr>
            </a:lvl4pPr>
            <a:lvl5pPr marL="2045606" indent="-227290" eaLnBrk="0" hangingPunct="0">
              <a:defRPr sz="7600" b="1">
                <a:solidFill>
                  <a:srgbClr val="FFD624"/>
                </a:solidFill>
                <a:latin typeface="Verdana" pitchFamily="34" charset="0"/>
              </a:defRPr>
            </a:lvl5pPr>
            <a:lvl6pPr marL="2500186" indent="-227290" eaLnBrk="0" fontAlgn="base" hangingPunct="0">
              <a:spcBef>
                <a:spcPct val="0"/>
              </a:spcBef>
              <a:spcAft>
                <a:spcPct val="0"/>
              </a:spcAft>
              <a:defRPr sz="7600" b="1">
                <a:solidFill>
                  <a:srgbClr val="FFD624"/>
                </a:solidFill>
                <a:latin typeface="Verdana" pitchFamily="34" charset="0"/>
              </a:defRPr>
            </a:lvl6pPr>
            <a:lvl7pPr marL="2954765" indent="-227290" eaLnBrk="0" fontAlgn="base" hangingPunct="0">
              <a:spcBef>
                <a:spcPct val="0"/>
              </a:spcBef>
              <a:spcAft>
                <a:spcPct val="0"/>
              </a:spcAft>
              <a:defRPr sz="7600" b="1">
                <a:solidFill>
                  <a:srgbClr val="FFD624"/>
                </a:solidFill>
                <a:latin typeface="Verdana" pitchFamily="34" charset="0"/>
              </a:defRPr>
            </a:lvl7pPr>
            <a:lvl8pPr marL="3409344" indent="-227290" eaLnBrk="0" fontAlgn="base" hangingPunct="0">
              <a:spcBef>
                <a:spcPct val="0"/>
              </a:spcBef>
              <a:spcAft>
                <a:spcPct val="0"/>
              </a:spcAft>
              <a:defRPr sz="7600" b="1">
                <a:solidFill>
                  <a:srgbClr val="FFD624"/>
                </a:solidFill>
                <a:latin typeface="Verdana" pitchFamily="34" charset="0"/>
              </a:defRPr>
            </a:lvl8pPr>
            <a:lvl9pPr marL="3863923" indent="-227290" eaLnBrk="0" fontAlgn="base" hangingPunct="0">
              <a:spcBef>
                <a:spcPct val="0"/>
              </a:spcBef>
              <a:spcAft>
                <a:spcPct val="0"/>
              </a:spcAft>
              <a:defRPr sz="7600" b="1">
                <a:solidFill>
                  <a:srgbClr val="FFD624"/>
                </a:solidFill>
                <a:latin typeface="Verdana" pitchFamily="34" charset="0"/>
              </a:defRPr>
            </a:lvl9pPr>
          </a:lstStyle>
          <a:p>
            <a:pPr eaLnBrk="1" hangingPunct="1"/>
            <a:fld id="{13CCDDB9-2A43-4060-AFA9-0BF3B1A63FF2}" type="slidenum">
              <a:rPr lang="en-GB" sz="1200" b="0">
                <a:solidFill>
                  <a:schemeClr val="tx1"/>
                </a:solidFill>
                <a:latin typeface="Arial" charset="0"/>
              </a:rPr>
              <a:pPr eaLnBrk="1" hangingPunct="1"/>
              <a:t>5</a:t>
            </a:fld>
            <a:endParaRPr lang="en-GB" sz="1200" b="0" dirty="0">
              <a:solidFill>
                <a:schemeClr val="tx1"/>
              </a:solidFill>
              <a:latin typeface="Arial" charset="0"/>
            </a:endParaRPr>
          </a:p>
        </p:txBody>
      </p:sp>
    </p:spTree>
    <p:extLst>
      <p:ext uri="{BB962C8B-B14F-4D97-AF65-F5344CB8AC3E}">
        <p14:creationId xmlns:p14="http://schemas.microsoft.com/office/powerpoint/2010/main" val="2233153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935038" y="739775"/>
            <a:ext cx="4929187" cy="36957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38691" indent="-284111" eaLnBrk="0" hangingPunct="0">
              <a:defRPr sz="7600" b="1">
                <a:solidFill>
                  <a:srgbClr val="FFD624"/>
                </a:solidFill>
                <a:latin typeface="Verdana" pitchFamily="34" charset="0"/>
              </a:defRPr>
            </a:lvl2pPr>
            <a:lvl3pPr marL="1136448" indent="-227290" eaLnBrk="0" hangingPunct="0">
              <a:defRPr sz="7600" b="1">
                <a:solidFill>
                  <a:srgbClr val="FFD624"/>
                </a:solidFill>
                <a:latin typeface="Verdana" pitchFamily="34" charset="0"/>
              </a:defRPr>
            </a:lvl3pPr>
            <a:lvl4pPr marL="1591027" indent="-227290" eaLnBrk="0" hangingPunct="0">
              <a:defRPr sz="7600" b="1">
                <a:solidFill>
                  <a:srgbClr val="FFD624"/>
                </a:solidFill>
                <a:latin typeface="Verdana" pitchFamily="34" charset="0"/>
              </a:defRPr>
            </a:lvl4pPr>
            <a:lvl5pPr marL="2045606" indent="-227290" eaLnBrk="0" hangingPunct="0">
              <a:defRPr sz="7600" b="1">
                <a:solidFill>
                  <a:srgbClr val="FFD624"/>
                </a:solidFill>
                <a:latin typeface="Verdana" pitchFamily="34" charset="0"/>
              </a:defRPr>
            </a:lvl5pPr>
            <a:lvl6pPr marL="2500186" indent="-227290" eaLnBrk="0" fontAlgn="base" hangingPunct="0">
              <a:spcBef>
                <a:spcPct val="0"/>
              </a:spcBef>
              <a:spcAft>
                <a:spcPct val="0"/>
              </a:spcAft>
              <a:defRPr sz="7600" b="1">
                <a:solidFill>
                  <a:srgbClr val="FFD624"/>
                </a:solidFill>
                <a:latin typeface="Verdana" pitchFamily="34" charset="0"/>
              </a:defRPr>
            </a:lvl6pPr>
            <a:lvl7pPr marL="2954765" indent="-227290" eaLnBrk="0" fontAlgn="base" hangingPunct="0">
              <a:spcBef>
                <a:spcPct val="0"/>
              </a:spcBef>
              <a:spcAft>
                <a:spcPct val="0"/>
              </a:spcAft>
              <a:defRPr sz="7600" b="1">
                <a:solidFill>
                  <a:srgbClr val="FFD624"/>
                </a:solidFill>
                <a:latin typeface="Verdana" pitchFamily="34" charset="0"/>
              </a:defRPr>
            </a:lvl7pPr>
            <a:lvl8pPr marL="3409344" indent="-227290" eaLnBrk="0" fontAlgn="base" hangingPunct="0">
              <a:spcBef>
                <a:spcPct val="0"/>
              </a:spcBef>
              <a:spcAft>
                <a:spcPct val="0"/>
              </a:spcAft>
              <a:defRPr sz="7600" b="1">
                <a:solidFill>
                  <a:srgbClr val="FFD624"/>
                </a:solidFill>
                <a:latin typeface="Verdana" pitchFamily="34" charset="0"/>
              </a:defRPr>
            </a:lvl8pPr>
            <a:lvl9pPr marL="3863923" indent="-227290" eaLnBrk="0" fontAlgn="base" hangingPunct="0">
              <a:spcBef>
                <a:spcPct val="0"/>
              </a:spcBef>
              <a:spcAft>
                <a:spcPct val="0"/>
              </a:spcAft>
              <a:defRPr sz="7600" b="1">
                <a:solidFill>
                  <a:srgbClr val="FFD624"/>
                </a:solidFill>
                <a:latin typeface="Verdana" pitchFamily="34" charset="0"/>
              </a:defRPr>
            </a:lvl9pPr>
          </a:lstStyle>
          <a:p>
            <a:pPr eaLnBrk="1" hangingPunct="1"/>
            <a:fld id="{13CCDDB9-2A43-4060-AFA9-0BF3B1A63FF2}" type="slidenum">
              <a:rPr lang="en-GB" sz="1200" b="0">
                <a:solidFill>
                  <a:schemeClr val="tx1"/>
                </a:solidFill>
                <a:latin typeface="Arial" charset="0"/>
              </a:rPr>
              <a:pPr eaLnBrk="1" hangingPunct="1"/>
              <a:t>10</a:t>
            </a:fld>
            <a:endParaRPr lang="en-GB" sz="1200" b="0" dirty="0">
              <a:solidFill>
                <a:schemeClr val="tx1"/>
              </a:solidFill>
              <a:latin typeface="Arial" charset="0"/>
            </a:endParaRPr>
          </a:p>
        </p:txBody>
      </p:sp>
    </p:spTree>
    <p:extLst>
      <p:ext uri="{BB962C8B-B14F-4D97-AF65-F5344CB8AC3E}">
        <p14:creationId xmlns:p14="http://schemas.microsoft.com/office/powerpoint/2010/main" val="22331534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b="0" dirty="0">
              <a:solidFill>
                <a:srgbClr val="FFFFFF"/>
              </a:solidFill>
            </a:endParaRPr>
          </a:p>
        </p:txBody>
      </p:sp>
      <p:pic>
        <p:nvPicPr>
          <p:cNvPr id="5" name="Picture 6" descr="LOGO CE-EN-quadri.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139952" y="1641600"/>
            <a:ext cx="4536504" cy="2088232"/>
          </a:xfrm>
        </p:spPr>
        <p:txBody>
          <a:bodyPr/>
          <a:lstStyle>
            <a:lvl1pPr indent="0">
              <a:defRPr sz="4800">
                <a:solidFill>
                  <a:srgbClr val="FFD624"/>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7546"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Click to edit Master text styles</a:t>
            </a:r>
          </a:p>
        </p:txBody>
      </p:sp>
      <p:sp>
        <p:nvSpPr>
          <p:cNvPr id="7" name="Rectangle 4"/>
          <p:cNvSpPr>
            <a:spLocks noGrp="1" noChangeArrowheads="1"/>
          </p:cNvSpPr>
          <p:nvPr>
            <p:ph type="dt" sz="half" idx="10"/>
          </p:nvPr>
        </p:nvSpPr>
        <p:spPr/>
        <p:txBody>
          <a:bodyPr/>
          <a:lstStyle>
            <a:lvl1pPr>
              <a:defRPr>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a:solidFill>
                  <a:schemeClr val="bg1"/>
                </a:solidFill>
              </a:defRPr>
            </a:lvl1pPr>
          </a:lstStyle>
          <a:p>
            <a:pPr>
              <a:defRPr/>
            </a:pPr>
            <a:endParaRPr dirty="0"/>
          </a:p>
        </p:txBody>
      </p:sp>
      <p:sp>
        <p:nvSpPr>
          <p:cNvPr id="9" name="Rectangle 6"/>
          <p:cNvSpPr>
            <a:spLocks noGrp="1" noChangeArrowheads="1"/>
          </p:cNvSpPr>
          <p:nvPr>
            <p:ph type="sldNum" sz="quarter" idx="12"/>
          </p:nvPr>
        </p:nvSpPr>
        <p:spPr/>
        <p:txBody>
          <a:bodyPr/>
          <a:lstStyle>
            <a:lvl1pPr>
              <a:defRPr>
                <a:solidFill>
                  <a:schemeClr val="bg1"/>
                </a:solidFill>
              </a:defRPr>
            </a:lvl1pPr>
          </a:lstStyle>
          <a:p>
            <a:pPr>
              <a:defRPr/>
            </a:pPr>
            <a:fld id="{61FAC8A5-1DCC-439D-B9E4-0340F48E6F2A}" type="slidenum">
              <a:rPr lang="en-GB"/>
              <a:pPr>
                <a:defRPr/>
              </a:pPr>
              <a:t>‹#›</a:t>
            </a:fld>
            <a:endParaRPr lang="en-GB" dirty="0"/>
          </a:p>
        </p:txBody>
      </p:sp>
    </p:spTree>
    <p:extLst>
      <p:ext uri="{BB962C8B-B14F-4D97-AF65-F5344CB8AC3E}">
        <p14:creationId xmlns:p14="http://schemas.microsoft.com/office/powerpoint/2010/main" val="1462971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vl1pPr>
          </a:lstStyle>
          <a:p>
            <a:pPr>
              <a:defRPr/>
            </a:pPr>
            <a:endParaRPr dirty="0"/>
          </a:p>
        </p:txBody>
      </p:sp>
      <p:sp>
        <p:nvSpPr>
          <p:cNvPr id="6" name="Rectangle 6"/>
          <p:cNvSpPr>
            <a:spLocks noGrp="1" noChangeArrowheads="1"/>
          </p:cNvSpPr>
          <p:nvPr>
            <p:ph type="sldNum" sz="quarter" idx="12"/>
          </p:nvPr>
        </p:nvSpPr>
        <p:spPr/>
        <p:txBody>
          <a:bodyPr/>
          <a:lstStyle>
            <a:lvl1pPr>
              <a:defRPr/>
            </a:lvl1pPr>
          </a:lstStyle>
          <a:p>
            <a:pPr>
              <a:defRPr/>
            </a:pPr>
            <a:fld id="{B7C7432B-7ABE-4BDE-ACC1-44BF0F0D7CDD}" type="slidenum">
              <a:rPr lang="en-GB"/>
              <a:pPr>
                <a:defRPr/>
              </a:pPr>
              <a:t>‹#›</a:t>
            </a:fld>
            <a:endParaRPr lang="en-GB" dirty="0"/>
          </a:p>
        </p:txBody>
      </p:sp>
    </p:spTree>
    <p:extLst>
      <p:ext uri="{BB962C8B-B14F-4D97-AF65-F5344CB8AC3E}">
        <p14:creationId xmlns:p14="http://schemas.microsoft.com/office/powerpoint/2010/main" val="2996180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2"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vl1pPr>
          </a:lstStyle>
          <a:p>
            <a:pPr>
              <a:defRPr/>
            </a:pPr>
            <a:endParaRPr dirty="0"/>
          </a:p>
        </p:txBody>
      </p:sp>
      <p:sp>
        <p:nvSpPr>
          <p:cNvPr id="6" name="Rectangle 6"/>
          <p:cNvSpPr>
            <a:spLocks noGrp="1" noChangeArrowheads="1"/>
          </p:cNvSpPr>
          <p:nvPr>
            <p:ph type="sldNum" sz="quarter" idx="12"/>
          </p:nvPr>
        </p:nvSpPr>
        <p:spPr/>
        <p:txBody>
          <a:bodyPr/>
          <a:lstStyle>
            <a:lvl1pPr>
              <a:defRPr/>
            </a:lvl1pPr>
          </a:lstStyle>
          <a:p>
            <a:pPr>
              <a:defRPr/>
            </a:pPr>
            <a:fld id="{123257C3-D719-4DA4-92F0-D9F5D07FEBA3}" type="slidenum">
              <a:rPr lang="en-GB"/>
              <a:pPr>
                <a:defRPr/>
              </a:pPr>
              <a:t>‹#›</a:t>
            </a:fld>
            <a:endParaRPr lang="en-GB" dirty="0"/>
          </a:p>
        </p:txBody>
      </p:sp>
    </p:spTree>
    <p:extLst>
      <p:ext uri="{BB962C8B-B14F-4D97-AF65-F5344CB8AC3E}">
        <p14:creationId xmlns:p14="http://schemas.microsoft.com/office/powerpoint/2010/main" val="715235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438150" y="1162051"/>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a:spLocks noGrp="1"/>
          </p:cNvSpPr>
          <p:nvPr>
            <p:ph type="title" hasCustomPrompt="1"/>
          </p:nvPr>
        </p:nvSpPr>
        <p:spPr bwMode="auto">
          <a:xfrm>
            <a:off x="304807" y="126772"/>
            <a:ext cx="68471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Add Title</a:t>
            </a:r>
            <a:endParaRPr lang="en-GB" altLang="en-US" dirty="0" smtClean="0"/>
          </a:p>
        </p:txBody>
      </p:sp>
    </p:spTree>
    <p:extLst>
      <p:ext uri="{BB962C8B-B14F-4D97-AF65-F5344CB8AC3E}">
        <p14:creationId xmlns:p14="http://schemas.microsoft.com/office/powerpoint/2010/main" val="1317224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endParaRPr lang="fr-FR" altLang="ja-JP"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ja-JP"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endParaRPr lang="fr-FR" altLang="ja-JP" dirty="0">
              <a:solidFill>
                <a:srgbClr val="000000"/>
              </a:solidFill>
            </a:endParaRPr>
          </a:p>
        </p:txBody>
      </p:sp>
    </p:spTree>
    <p:extLst>
      <p:ext uri="{BB962C8B-B14F-4D97-AF65-F5344CB8AC3E}">
        <p14:creationId xmlns:p14="http://schemas.microsoft.com/office/powerpoint/2010/main" val="1067850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lvl1pPr>
              <a:defRPr/>
            </a:lvl1pPr>
          </a:lstStyle>
          <a:p>
            <a:endParaRPr lang="fr-FR" altLang="ja-JP"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ja-JP"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E4A5D464-134C-4C80-B41F-7081051DEBC1}" type="slidenum">
              <a:rPr lang="ja-JP" altLang="fr-FR">
                <a:solidFill>
                  <a:srgbClr val="000000"/>
                </a:solidFill>
              </a:rPr>
              <a:pPr/>
              <a:t>‹#›</a:t>
            </a:fld>
            <a:endParaRPr lang="fr-FR" altLang="ja-JP" dirty="0">
              <a:solidFill>
                <a:srgbClr val="000000"/>
              </a:solidFill>
            </a:endParaRPr>
          </a:p>
        </p:txBody>
      </p:sp>
    </p:spTree>
    <p:extLst>
      <p:ext uri="{BB962C8B-B14F-4D97-AF65-F5344CB8AC3E}">
        <p14:creationId xmlns:p14="http://schemas.microsoft.com/office/powerpoint/2010/main" val="196158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ltLang="ja-JP"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ja-JP"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FD7F56F4-53F4-4744-8FEF-840AE151320B}" type="slidenum">
              <a:rPr lang="ja-JP" altLang="fr-FR">
                <a:solidFill>
                  <a:srgbClr val="000000"/>
                </a:solidFill>
              </a:rPr>
              <a:pPr/>
              <a:t>‹#›</a:t>
            </a:fld>
            <a:endParaRPr lang="fr-FR" altLang="ja-JP" dirty="0">
              <a:solidFill>
                <a:srgbClr val="000000"/>
              </a:solidFill>
            </a:endParaRPr>
          </a:p>
        </p:txBody>
      </p:sp>
    </p:spTree>
    <p:extLst>
      <p:ext uri="{BB962C8B-B14F-4D97-AF65-F5344CB8AC3E}">
        <p14:creationId xmlns:p14="http://schemas.microsoft.com/office/powerpoint/2010/main" val="3524322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endParaRPr lang="fr-FR" altLang="ja-JP" dirty="0">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ltLang="ja-JP" dirty="0">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3ADCAE38-802C-4BCD-8E23-F653FABC34F1}" type="slidenum">
              <a:rPr lang="ja-JP" altLang="fr-FR">
                <a:solidFill>
                  <a:srgbClr val="000000"/>
                </a:solidFill>
              </a:rPr>
              <a:pPr/>
              <a:t>‹#›</a:t>
            </a:fld>
            <a:endParaRPr lang="fr-FR" altLang="ja-JP" dirty="0">
              <a:solidFill>
                <a:srgbClr val="000000"/>
              </a:solidFill>
            </a:endParaRPr>
          </a:p>
        </p:txBody>
      </p:sp>
    </p:spTree>
    <p:extLst>
      <p:ext uri="{BB962C8B-B14F-4D97-AF65-F5344CB8AC3E}">
        <p14:creationId xmlns:p14="http://schemas.microsoft.com/office/powerpoint/2010/main" val="1845001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endParaRPr lang="fr-FR" altLang="ja-JP" dirty="0">
              <a:solidFill>
                <a:srgbClr val="000000"/>
              </a:solidFill>
            </a:endParaRPr>
          </a:p>
        </p:txBody>
      </p:sp>
      <p:sp>
        <p:nvSpPr>
          <p:cNvPr id="8" name="Espace réservé du pied de page 7"/>
          <p:cNvSpPr>
            <a:spLocks noGrp="1"/>
          </p:cNvSpPr>
          <p:nvPr>
            <p:ph type="ftr" sz="quarter" idx="11"/>
          </p:nvPr>
        </p:nvSpPr>
        <p:spPr/>
        <p:txBody>
          <a:bodyPr/>
          <a:lstStyle>
            <a:lvl1pPr>
              <a:defRPr/>
            </a:lvl1pPr>
          </a:lstStyle>
          <a:p>
            <a:endParaRPr lang="fr-FR" altLang="ja-JP" dirty="0">
              <a:solidFill>
                <a:srgbClr val="000000"/>
              </a:solidFill>
            </a:endParaRPr>
          </a:p>
        </p:txBody>
      </p:sp>
      <p:sp>
        <p:nvSpPr>
          <p:cNvPr id="9" name="Espace réservé du numéro de diapositive 8"/>
          <p:cNvSpPr>
            <a:spLocks noGrp="1"/>
          </p:cNvSpPr>
          <p:nvPr>
            <p:ph type="sldNum" sz="quarter" idx="12"/>
          </p:nvPr>
        </p:nvSpPr>
        <p:spPr/>
        <p:txBody>
          <a:bodyPr/>
          <a:lstStyle>
            <a:lvl1pPr>
              <a:defRPr/>
            </a:lvl1pPr>
          </a:lstStyle>
          <a:p>
            <a:fld id="{36CF7609-A126-430D-864C-5251E8DC0566}" type="slidenum">
              <a:rPr lang="ja-JP" altLang="fr-FR">
                <a:solidFill>
                  <a:srgbClr val="000000"/>
                </a:solidFill>
              </a:rPr>
              <a:pPr/>
              <a:t>‹#›</a:t>
            </a:fld>
            <a:endParaRPr lang="fr-FR" altLang="ja-JP" dirty="0">
              <a:solidFill>
                <a:srgbClr val="000000"/>
              </a:solidFill>
            </a:endParaRPr>
          </a:p>
        </p:txBody>
      </p:sp>
    </p:spTree>
    <p:extLst>
      <p:ext uri="{BB962C8B-B14F-4D97-AF65-F5344CB8AC3E}">
        <p14:creationId xmlns:p14="http://schemas.microsoft.com/office/powerpoint/2010/main" val="3785501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p:txBody>
          <a:bodyPr/>
          <a:lstStyle>
            <a:lvl1pPr>
              <a:defRPr/>
            </a:lvl1pPr>
          </a:lstStyle>
          <a:p>
            <a:endParaRPr lang="fr-FR" altLang="ja-JP" dirty="0">
              <a:solidFill>
                <a:srgbClr val="000000"/>
              </a:solidFill>
            </a:endParaRPr>
          </a:p>
        </p:txBody>
      </p:sp>
      <p:sp>
        <p:nvSpPr>
          <p:cNvPr id="4" name="Espace réservé du pied de page 3"/>
          <p:cNvSpPr>
            <a:spLocks noGrp="1"/>
          </p:cNvSpPr>
          <p:nvPr>
            <p:ph type="ftr" sz="quarter" idx="11"/>
          </p:nvPr>
        </p:nvSpPr>
        <p:spPr/>
        <p:txBody>
          <a:bodyPr/>
          <a:lstStyle>
            <a:lvl1pPr>
              <a:defRPr/>
            </a:lvl1pPr>
          </a:lstStyle>
          <a:p>
            <a:endParaRPr lang="fr-FR" altLang="ja-JP" dirty="0">
              <a:solidFill>
                <a:srgbClr val="000000"/>
              </a:solidFill>
            </a:endParaRPr>
          </a:p>
        </p:txBody>
      </p:sp>
      <p:sp>
        <p:nvSpPr>
          <p:cNvPr id="5" name="Espace réservé du numéro de diapositive 4"/>
          <p:cNvSpPr>
            <a:spLocks noGrp="1"/>
          </p:cNvSpPr>
          <p:nvPr>
            <p:ph type="sldNum" sz="quarter" idx="12"/>
          </p:nvPr>
        </p:nvSpPr>
        <p:spPr/>
        <p:txBody>
          <a:bodyPr/>
          <a:lstStyle>
            <a:lvl1pPr>
              <a:defRPr/>
            </a:lvl1pPr>
          </a:lstStyle>
          <a:p>
            <a:fld id="{21C2F580-C48E-4C14-8111-BE255E1134ED}" type="slidenum">
              <a:rPr lang="ja-JP" altLang="fr-FR">
                <a:solidFill>
                  <a:srgbClr val="000000"/>
                </a:solidFill>
              </a:rPr>
              <a:pPr/>
              <a:t>‹#›</a:t>
            </a:fld>
            <a:endParaRPr lang="fr-FR" altLang="ja-JP" dirty="0">
              <a:solidFill>
                <a:srgbClr val="000000"/>
              </a:solidFill>
            </a:endParaRPr>
          </a:p>
        </p:txBody>
      </p:sp>
    </p:spTree>
    <p:extLst>
      <p:ext uri="{BB962C8B-B14F-4D97-AF65-F5344CB8AC3E}">
        <p14:creationId xmlns:p14="http://schemas.microsoft.com/office/powerpoint/2010/main" val="2686882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ltLang="ja-JP" dirty="0">
              <a:solidFill>
                <a:srgbClr val="000000"/>
              </a:solidFill>
            </a:endParaRPr>
          </a:p>
        </p:txBody>
      </p:sp>
      <p:sp>
        <p:nvSpPr>
          <p:cNvPr id="3" name="Espace réservé du pied de page 2"/>
          <p:cNvSpPr>
            <a:spLocks noGrp="1"/>
          </p:cNvSpPr>
          <p:nvPr>
            <p:ph type="ftr" sz="quarter" idx="11"/>
          </p:nvPr>
        </p:nvSpPr>
        <p:spPr/>
        <p:txBody>
          <a:bodyPr/>
          <a:lstStyle>
            <a:lvl1pPr>
              <a:defRPr/>
            </a:lvl1pPr>
          </a:lstStyle>
          <a:p>
            <a:endParaRPr lang="fr-FR" altLang="ja-JP" dirty="0">
              <a:solidFill>
                <a:srgbClr val="000000"/>
              </a:solidFill>
            </a:endParaRPr>
          </a:p>
        </p:txBody>
      </p:sp>
      <p:sp>
        <p:nvSpPr>
          <p:cNvPr id="4" name="Espace réservé du numéro de diapositive 3"/>
          <p:cNvSpPr>
            <a:spLocks noGrp="1"/>
          </p:cNvSpPr>
          <p:nvPr>
            <p:ph type="sldNum" sz="quarter" idx="12"/>
          </p:nvPr>
        </p:nvSpPr>
        <p:spPr/>
        <p:txBody>
          <a:bodyPr/>
          <a:lstStyle>
            <a:lvl1pPr>
              <a:defRPr/>
            </a:lvl1pPr>
          </a:lstStyle>
          <a:p>
            <a:fld id="{D09A974D-1DC4-4C29-960C-4F23E42A2DA2}" type="slidenum">
              <a:rPr lang="ja-JP" altLang="fr-FR">
                <a:solidFill>
                  <a:srgbClr val="000000"/>
                </a:solidFill>
              </a:rPr>
              <a:pPr/>
              <a:t>‹#›</a:t>
            </a:fld>
            <a:endParaRPr lang="fr-FR" altLang="ja-JP" dirty="0">
              <a:solidFill>
                <a:srgbClr val="000000"/>
              </a:solidFill>
            </a:endParaRPr>
          </a:p>
        </p:txBody>
      </p:sp>
    </p:spTree>
    <p:extLst>
      <p:ext uri="{BB962C8B-B14F-4D97-AF65-F5344CB8AC3E}">
        <p14:creationId xmlns:p14="http://schemas.microsoft.com/office/powerpoint/2010/main" val="884690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2"/>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92"/>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5"/>
            <a:ext cx="8229600" cy="936625"/>
          </a:xfr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92"/>
            <a:ext cx="2895600" cy="484187"/>
          </a:xfrm>
        </p:spPr>
        <p:txBody>
          <a:bodyPr/>
          <a:lstStyle>
            <a:lvl1pPr>
              <a:defRPr/>
            </a:lvl1pPr>
          </a:lstStyle>
          <a:p>
            <a:pPr>
              <a:defRPr/>
            </a:pPr>
            <a:endParaRPr dirty="0"/>
          </a:p>
        </p:txBody>
      </p:sp>
      <p:sp>
        <p:nvSpPr>
          <p:cNvPr id="9" name="Rectangle 6"/>
          <p:cNvSpPr>
            <a:spLocks noGrp="1" noChangeArrowheads="1"/>
          </p:cNvSpPr>
          <p:nvPr>
            <p:ph type="sldNum" sz="quarter" idx="12"/>
          </p:nvPr>
        </p:nvSpPr>
        <p:spPr/>
        <p:txBody>
          <a:bodyPr/>
          <a:lstStyle>
            <a:lvl1pPr>
              <a:defRPr/>
            </a:lvl1pPr>
          </a:lstStyle>
          <a:p>
            <a:pPr>
              <a:defRPr/>
            </a:pPr>
            <a:fld id="{C2AF5B49-934A-4A73-8F2F-AEB4B18A903C}" type="slidenum">
              <a:rPr lang="en-GB"/>
              <a:pPr>
                <a:defRPr/>
              </a:pPr>
              <a:t>‹#›</a:t>
            </a:fld>
            <a:endParaRPr lang="en-GB" dirty="0"/>
          </a:p>
        </p:txBody>
      </p:sp>
    </p:spTree>
    <p:extLst>
      <p:ext uri="{BB962C8B-B14F-4D97-AF65-F5344CB8AC3E}">
        <p14:creationId xmlns:p14="http://schemas.microsoft.com/office/powerpoint/2010/main" val="1709228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ltLang="ja-JP" dirty="0">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ltLang="ja-JP" dirty="0">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A4050A2B-ED20-46DB-805A-96BB748EB760}" type="slidenum">
              <a:rPr lang="ja-JP" altLang="fr-FR">
                <a:solidFill>
                  <a:srgbClr val="000000"/>
                </a:solidFill>
              </a:rPr>
              <a:pPr/>
              <a:t>‹#›</a:t>
            </a:fld>
            <a:endParaRPr lang="fr-FR" altLang="ja-JP" dirty="0">
              <a:solidFill>
                <a:srgbClr val="000000"/>
              </a:solidFill>
            </a:endParaRPr>
          </a:p>
        </p:txBody>
      </p:sp>
    </p:spTree>
    <p:extLst>
      <p:ext uri="{BB962C8B-B14F-4D97-AF65-F5344CB8AC3E}">
        <p14:creationId xmlns:p14="http://schemas.microsoft.com/office/powerpoint/2010/main" val="1860343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ltLang="ja-JP" dirty="0">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ltLang="ja-JP" dirty="0">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67F7C1A6-5432-4A88-9199-948E52B80477}" type="slidenum">
              <a:rPr lang="ja-JP" altLang="fr-FR">
                <a:solidFill>
                  <a:srgbClr val="000000"/>
                </a:solidFill>
              </a:rPr>
              <a:pPr/>
              <a:t>‹#›</a:t>
            </a:fld>
            <a:endParaRPr lang="fr-FR" altLang="ja-JP" dirty="0">
              <a:solidFill>
                <a:srgbClr val="000000"/>
              </a:solidFill>
            </a:endParaRPr>
          </a:p>
        </p:txBody>
      </p:sp>
    </p:spTree>
    <p:extLst>
      <p:ext uri="{BB962C8B-B14F-4D97-AF65-F5344CB8AC3E}">
        <p14:creationId xmlns:p14="http://schemas.microsoft.com/office/powerpoint/2010/main" val="3222986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ltLang="ja-JP"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ja-JP"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876E22B0-3A17-45B7-AF4B-28357ACE90C3}" type="slidenum">
              <a:rPr lang="ja-JP" altLang="fr-FR">
                <a:solidFill>
                  <a:srgbClr val="000000"/>
                </a:solidFill>
              </a:rPr>
              <a:pPr/>
              <a:t>‹#›</a:t>
            </a:fld>
            <a:endParaRPr lang="fr-FR" altLang="ja-JP" dirty="0">
              <a:solidFill>
                <a:srgbClr val="000000"/>
              </a:solidFill>
            </a:endParaRPr>
          </a:p>
        </p:txBody>
      </p:sp>
    </p:spTree>
    <p:extLst>
      <p:ext uri="{BB962C8B-B14F-4D97-AF65-F5344CB8AC3E}">
        <p14:creationId xmlns:p14="http://schemas.microsoft.com/office/powerpoint/2010/main" val="4235088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ltLang="ja-JP"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ja-JP"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D04D32B0-8A42-44E7-9B4D-3C2296BFBD2E}" type="slidenum">
              <a:rPr lang="ja-JP" altLang="fr-FR">
                <a:solidFill>
                  <a:srgbClr val="000000"/>
                </a:solidFill>
              </a:rPr>
              <a:pPr/>
              <a:t>‹#›</a:t>
            </a:fld>
            <a:endParaRPr lang="fr-FR" altLang="ja-JP" dirty="0">
              <a:solidFill>
                <a:srgbClr val="000000"/>
              </a:solidFill>
            </a:endParaRPr>
          </a:p>
        </p:txBody>
      </p:sp>
    </p:spTree>
    <p:extLst>
      <p:ext uri="{BB962C8B-B14F-4D97-AF65-F5344CB8AC3E}">
        <p14:creationId xmlns:p14="http://schemas.microsoft.com/office/powerpoint/2010/main" val="3905161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vl1pPr>
          </a:lstStyle>
          <a:p>
            <a:pPr>
              <a:defRPr/>
            </a:pPr>
            <a:endParaRPr dirty="0"/>
          </a:p>
        </p:txBody>
      </p:sp>
      <p:sp>
        <p:nvSpPr>
          <p:cNvPr id="6" name="Rectangle 6"/>
          <p:cNvSpPr>
            <a:spLocks noGrp="1" noChangeArrowheads="1"/>
          </p:cNvSpPr>
          <p:nvPr>
            <p:ph type="sldNum" sz="quarter" idx="12"/>
          </p:nvPr>
        </p:nvSpPr>
        <p:spPr/>
        <p:txBody>
          <a:bodyPr/>
          <a:lstStyle>
            <a:lvl1pPr>
              <a:defRPr/>
            </a:lvl1pPr>
          </a:lstStyle>
          <a:p>
            <a:pPr>
              <a:defRPr/>
            </a:pPr>
            <a:fld id="{3339B41B-33C1-4826-B280-9E999A29805E}" type="slidenum">
              <a:rPr lang="en-GB"/>
              <a:pPr>
                <a:defRPr/>
              </a:pPr>
              <a:t>‹#›</a:t>
            </a:fld>
            <a:endParaRPr lang="en-GB" dirty="0"/>
          </a:p>
        </p:txBody>
      </p:sp>
    </p:spTree>
    <p:extLst>
      <p:ext uri="{BB962C8B-B14F-4D97-AF65-F5344CB8AC3E}">
        <p14:creationId xmlns:p14="http://schemas.microsoft.com/office/powerpoint/2010/main" val="3989914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dirty="0"/>
          </a:p>
        </p:txBody>
      </p:sp>
      <p:sp>
        <p:nvSpPr>
          <p:cNvPr id="7" name="Rectangle 6"/>
          <p:cNvSpPr>
            <a:spLocks noGrp="1" noChangeArrowheads="1"/>
          </p:cNvSpPr>
          <p:nvPr>
            <p:ph type="sldNum" sz="quarter" idx="12"/>
          </p:nvPr>
        </p:nvSpPr>
        <p:spPr/>
        <p:txBody>
          <a:bodyPr/>
          <a:lstStyle>
            <a:lvl1pPr>
              <a:defRPr/>
            </a:lvl1pPr>
          </a:lstStyle>
          <a:p>
            <a:pPr>
              <a:defRPr/>
            </a:pPr>
            <a:fld id="{61521B0F-7D15-4AE9-A2A7-BC2DB17D7741}" type="slidenum">
              <a:rPr lang="en-GB"/>
              <a:pPr>
                <a:defRPr/>
              </a:pPr>
              <a:t>‹#›</a:t>
            </a:fld>
            <a:endParaRPr lang="en-GB" dirty="0"/>
          </a:p>
        </p:txBody>
      </p:sp>
    </p:spTree>
    <p:extLst>
      <p:ext uri="{BB962C8B-B14F-4D97-AF65-F5344CB8AC3E}">
        <p14:creationId xmlns:p14="http://schemas.microsoft.com/office/powerpoint/2010/main" val="2047749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a:lvl1pPr>
          </a:lstStyle>
          <a:p>
            <a:pPr>
              <a:defRPr/>
            </a:pPr>
            <a:endParaRPr dirty="0"/>
          </a:p>
        </p:txBody>
      </p:sp>
      <p:sp>
        <p:nvSpPr>
          <p:cNvPr id="9" name="Rectangle 6"/>
          <p:cNvSpPr>
            <a:spLocks noGrp="1" noChangeArrowheads="1"/>
          </p:cNvSpPr>
          <p:nvPr>
            <p:ph type="sldNum" sz="quarter" idx="12"/>
          </p:nvPr>
        </p:nvSpPr>
        <p:spPr/>
        <p:txBody>
          <a:bodyPr/>
          <a:lstStyle>
            <a:lvl1pPr>
              <a:defRPr/>
            </a:lvl1pPr>
          </a:lstStyle>
          <a:p>
            <a:pPr>
              <a:defRPr/>
            </a:pPr>
            <a:fld id="{C35AA2D2-1CF3-40F6-A3F9-1556802090B7}" type="slidenum">
              <a:rPr lang="en-GB"/>
              <a:pPr>
                <a:defRPr/>
              </a:pPr>
              <a:t>‹#›</a:t>
            </a:fld>
            <a:endParaRPr lang="en-GB" dirty="0"/>
          </a:p>
        </p:txBody>
      </p:sp>
    </p:spTree>
    <p:extLst>
      <p:ext uri="{BB962C8B-B14F-4D97-AF65-F5344CB8AC3E}">
        <p14:creationId xmlns:p14="http://schemas.microsoft.com/office/powerpoint/2010/main" val="910726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p:txBody>
          <a:bodyPr/>
          <a:lstStyle>
            <a:lvl1pPr>
              <a:defRPr/>
            </a:lvl1pPr>
          </a:lstStyle>
          <a:p>
            <a:pPr>
              <a:defRPr/>
            </a:pPr>
            <a:endParaRPr dirty="0"/>
          </a:p>
        </p:txBody>
      </p:sp>
      <p:sp>
        <p:nvSpPr>
          <p:cNvPr id="5" name="Rectangle 6"/>
          <p:cNvSpPr>
            <a:spLocks noGrp="1" noChangeArrowheads="1"/>
          </p:cNvSpPr>
          <p:nvPr>
            <p:ph type="sldNum" sz="quarter" idx="12"/>
          </p:nvPr>
        </p:nvSpPr>
        <p:spPr/>
        <p:txBody>
          <a:bodyPr/>
          <a:lstStyle>
            <a:lvl1pPr>
              <a:defRPr/>
            </a:lvl1pPr>
          </a:lstStyle>
          <a:p>
            <a:pPr>
              <a:defRPr/>
            </a:pPr>
            <a:fld id="{884EBA80-10EE-46F0-A28C-DA37BD764D99}" type="slidenum">
              <a:rPr lang="en-GB"/>
              <a:pPr>
                <a:defRPr/>
              </a:pPr>
              <a:t>‹#›</a:t>
            </a:fld>
            <a:endParaRPr lang="en-GB" dirty="0"/>
          </a:p>
        </p:txBody>
      </p:sp>
    </p:spTree>
    <p:extLst>
      <p:ext uri="{BB962C8B-B14F-4D97-AF65-F5344CB8AC3E}">
        <p14:creationId xmlns:p14="http://schemas.microsoft.com/office/powerpoint/2010/main" val="1188574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p:txBody>
          <a:bodyPr/>
          <a:lstStyle>
            <a:lvl1pPr>
              <a:defRPr/>
            </a:lvl1pPr>
          </a:lstStyle>
          <a:p>
            <a:pPr>
              <a:defRPr/>
            </a:pPr>
            <a:endParaRPr dirty="0"/>
          </a:p>
        </p:txBody>
      </p:sp>
      <p:sp>
        <p:nvSpPr>
          <p:cNvPr id="4" name="Rectangle 6"/>
          <p:cNvSpPr>
            <a:spLocks noGrp="1" noChangeArrowheads="1"/>
          </p:cNvSpPr>
          <p:nvPr>
            <p:ph type="sldNum" sz="quarter" idx="12"/>
          </p:nvPr>
        </p:nvSpPr>
        <p:spPr/>
        <p:txBody>
          <a:bodyPr/>
          <a:lstStyle>
            <a:lvl1pPr>
              <a:defRPr/>
            </a:lvl1pPr>
          </a:lstStyle>
          <a:p>
            <a:pPr>
              <a:defRPr/>
            </a:pPr>
            <a:fld id="{A179CA43-E6A3-4ABE-BCA0-8824F77BB5B5}" type="slidenum">
              <a:rPr lang="en-GB"/>
              <a:pPr>
                <a:defRPr/>
              </a:pPr>
              <a:t>‹#›</a:t>
            </a:fld>
            <a:endParaRPr lang="en-GB" dirty="0"/>
          </a:p>
        </p:txBody>
      </p:sp>
    </p:spTree>
    <p:extLst>
      <p:ext uri="{BB962C8B-B14F-4D97-AF65-F5344CB8AC3E}">
        <p14:creationId xmlns:p14="http://schemas.microsoft.com/office/powerpoint/2010/main" val="4251078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dirty="0"/>
          </a:p>
        </p:txBody>
      </p:sp>
      <p:sp>
        <p:nvSpPr>
          <p:cNvPr id="7" name="Rectangle 6"/>
          <p:cNvSpPr>
            <a:spLocks noGrp="1" noChangeArrowheads="1"/>
          </p:cNvSpPr>
          <p:nvPr>
            <p:ph type="sldNum" sz="quarter" idx="12"/>
          </p:nvPr>
        </p:nvSpPr>
        <p:spPr/>
        <p:txBody>
          <a:bodyPr/>
          <a:lstStyle>
            <a:lvl1pPr>
              <a:defRPr/>
            </a:lvl1pPr>
          </a:lstStyle>
          <a:p>
            <a:pPr>
              <a:defRPr/>
            </a:pPr>
            <a:fld id="{98F3FE4D-036F-4E21-8D6D-3BE477C51DB9}" type="slidenum">
              <a:rPr lang="en-GB"/>
              <a:pPr>
                <a:defRPr/>
              </a:pPr>
              <a:t>‹#›</a:t>
            </a:fld>
            <a:endParaRPr lang="en-GB" dirty="0"/>
          </a:p>
        </p:txBody>
      </p:sp>
    </p:spTree>
    <p:extLst>
      <p:ext uri="{BB962C8B-B14F-4D97-AF65-F5344CB8AC3E}">
        <p14:creationId xmlns:p14="http://schemas.microsoft.com/office/powerpoint/2010/main" val="3066228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dirty="0"/>
          </a:p>
        </p:txBody>
      </p:sp>
      <p:sp>
        <p:nvSpPr>
          <p:cNvPr id="7" name="Rectangle 6"/>
          <p:cNvSpPr>
            <a:spLocks noGrp="1" noChangeArrowheads="1"/>
          </p:cNvSpPr>
          <p:nvPr>
            <p:ph type="sldNum" sz="quarter" idx="12"/>
          </p:nvPr>
        </p:nvSpPr>
        <p:spPr/>
        <p:txBody>
          <a:bodyPr/>
          <a:lstStyle>
            <a:lvl1pPr>
              <a:defRPr/>
            </a:lvl1pPr>
          </a:lstStyle>
          <a:p>
            <a:pPr>
              <a:defRPr/>
            </a:pPr>
            <a:fld id="{E359D35E-6B5B-403F-92C3-06FCBE691E49}" type="slidenum">
              <a:rPr lang="en-GB"/>
              <a:pPr>
                <a:defRPr/>
              </a:pPr>
              <a:t>‹#›</a:t>
            </a:fld>
            <a:endParaRPr lang="en-GB" dirty="0"/>
          </a:p>
        </p:txBody>
      </p:sp>
    </p:spTree>
    <p:extLst>
      <p:ext uri="{BB962C8B-B14F-4D97-AF65-F5344CB8AC3E}">
        <p14:creationId xmlns:p14="http://schemas.microsoft.com/office/powerpoint/2010/main" val="2342986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4"/>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BB3B7445-2F97-428C-B1DA-2FDFCF23382E}"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66" r:id="rId12"/>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accent1"/>
            </a:gs>
          </a:gsLst>
          <a:lin ang="2700000" scaled="1"/>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ltLang="ja-JP" dirty="0"/>
              <a:t>Cliquez pour modifier les styles du texte du masque</a:t>
            </a:r>
          </a:p>
          <a:p>
            <a:pPr lvl="1"/>
            <a:r>
              <a:rPr lang="fr-FR" altLang="ja-JP" dirty="0"/>
              <a:t>Deuxième niveau</a:t>
            </a:r>
          </a:p>
          <a:p>
            <a:pPr lvl="2"/>
            <a:r>
              <a:rPr lang="fr-FR" altLang="ja-JP" dirty="0"/>
              <a:t>Troisième niveau</a:t>
            </a:r>
          </a:p>
          <a:p>
            <a:pPr lvl="3"/>
            <a:r>
              <a:rPr lang="fr-FR" altLang="ja-JP" dirty="0"/>
              <a:t>Quatrième niveau</a:t>
            </a:r>
          </a:p>
          <a:p>
            <a:pPr lvl="4"/>
            <a:r>
              <a:rPr lang="fr-FR" altLang="ja-JP" dirty="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34" charset="-128"/>
              </a:defRPr>
            </a:lvl1pPr>
          </a:lstStyle>
          <a:p>
            <a:endParaRPr lang="fr-FR" altLang="ja-JP" b="0" dirty="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34" charset="-128"/>
              </a:defRPr>
            </a:lvl1pPr>
          </a:lstStyle>
          <a:p>
            <a:endParaRPr lang="fr-FR" altLang="ja-JP" b="0" dirty="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34" charset="-128"/>
              </a:defRPr>
            </a:lvl1pPr>
          </a:lstStyle>
          <a:p>
            <a:fld id="{841ADF96-E6CA-4184-9617-4AA0842E2F41}" type="slidenum">
              <a:rPr lang="ja-JP" altLang="fr-FR" b="0">
                <a:solidFill>
                  <a:srgbClr val="000000"/>
                </a:solidFill>
                <a:latin typeface="Arial" charset="0"/>
              </a:rPr>
              <a:pPr/>
              <a:t>‹#›</a:t>
            </a:fld>
            <a:endParaRPr lang="fr-FR" altLang="ja-JP" b="0" dirty="0">
              <a:solidFill>
                <a:srgbClr val="000000"/>
              </a:solidFill>
              <a:latin typeface="Arial" charset="0"/>
            </a:endParaRPr>
          </a:p>
        </p:txBody>
      </p:sp>
      <p:pic>
        <p:nvPicPr>
          <p:cNvPr id="7" name="Image 6">
            <a:extLst>
              <a:ext uri="{FF2B5EF4-FFF2-40B4-BE49-F238E27FC236}">
                <a16:creationId xmlns:a16="http://schemas.microsoft.com/office/drawing/2014/main" xmlns="" id="{55F9AB65-48AB-4ADF-A9A1-A51ECD7198C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494" y="197221"/>
            <a:ext cx="2005717" cy="1080000"/>
          </a:xfrm>
          <a:prstGeom prst="rect">
            <a:avLst/>
          </a:prstGeom>
        </p:spPr>
      </p:pic>
    </p:spTree>
    <p:extLst>
      <p:ext uri="{BB962C8B-B14F-4D97-AF65-F5344CB8AC3E}">
        <p14:creationId xmlns:p14="http://schemas.microsoft.com/office/powerpoint/2010/main" val="2832290214"/>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4"/>
        </a:buBlip>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v"/>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rgardner@trl.co.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iki.unece.org/display/trans/04+-+Drafts+of+Regulatory+Texts+for+79th+GRP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23528" y="1916832"/>
            <a:ext cx="8607574" cy="4320480"/>
          </a:xfrm>
        </p:spPr>
        <p:txBody>
          <a:bodyPr/>
          <a:lstStyle/>
          <a:p>
            <a:pPr marL="0" lvl="0" algn="ctr" eaLnBrk="1" fontAlgn="auto" hangingPunct="1">
              <a:lnSpc>
                <a:spcPct val="90000"/>
              </a:lnSpc>
              <a:spcBef>
                <a:spcPts val="1200"/>
              </a:spcBef>
              <a:spcAft>
                <a:spcPts val="200"/>
              </a:spcAft>
            </a:pPr>
            <a:r>
              <a:rPr lang="en-GB" sz="2000" dirty="0"/>
              <a:t>Transposition of GTR15 (WLTP) </a:t>
            </a:r>
            <a:r>
              <a:rPr lang="en-GB" sz="2000" dirty="0" smtClean="0"/>
              <a:t>and GTR19 (Evap)</a:t>
            </a:r>
            <a:br>
              <a:rPr lang="en-GB" sz="2000" dirty="0" smtClean="0"/>
            </a:br>
            <a:r>
              <a:rPr lang="en-GB" sz="2000" dirty="0" smtClean="0"/>
              <a:t>into</a:t>
            </a:r>
            <a:r>
              <a:rPr lang="en-GB" sz="2000" dirty="0"/>
              <a:t/>
            </a:r>
            <a:br>
              <a:rPr lang="en-GB" sz="2000" dirty="0"/>
            </a:br>
            <a:r>
              <a:rPr lang="en-GB" sz="2000" dirty="0"/>
              <a:t>UN Regulations</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Update for GRPE from WLTP Transposition Task Force</a:t>
            </a:r>
            <a:br>
              <a:rPr lang="en-GB" sz="2000" dirty="0"/>
            </a:br>
            <a:r>
              <a:rPr lang="en-GB" sz="2000" dirty="0"/>
              <a:t/>
            </a:r>
            <a:br>
              <a:rPr lang="en-GB" sz="2000" dirty="0"/>
            </a:br>
            <a:r>
              <a:rPr lang="en-GB" sz="2000" dirty="0" smtClean="0"/>
              <a:t>May 2019</a:t>
            </a:r>
            <a:endParaRPr lang="en-US" sz="2000" dirty="0" smtClean="0">
              <a:solidFill>
                <a:srgbClr val="FF0000"/>
              </a:solidFill>
            </a:endParaRPr>
          </a:p>
        </p:txBody>
      </p:sp>
      <p:sp>
        <p:nvSpPr>
          <p:cNvPr id="3" name="Slide Number Placeholder 2"/>
          <p:cNvSpPr>
            <a:spLocks noGrp="1"/>
          </p:cNvSpPr>
          <p:nvPr>
            <p:ph type="sldNum" sz="quarter" idx="12"/>
          </p:nvPr>
        </p:nvSpPr>
        <p:spPr/>
        <p:txBody>
          <a:bodyPr/>
          <a:lstStyle/>
          <a:p>
            <a:pPr>
              <a:defRPr/>
            </a:pPr>
            <a:fld id="{61FAC8A5-1DCC-439D-B9E4-0340F48E6F2A}" type="slidenum">
              <a:rPr lang="en-GB" smtClean="0"/>
              <a:pPr>
                <a:defRPr/>
              </a:pPr>
              <a:t>1</a:t>
            </a:fld>
            <a:endParaRPr lang="en-GB" dirty="0"/>
          </a:p>
        </p:txBody>
      </p:sp>
      <p:sp>
        <p:nvSpPr>
          <p:cNvPr id="5" name="Textfeld 12"/>
          <p:cNvSpPr txBox="1">
            <a:spLocks noChangeArrowheads="1"/>
          </p:cNvSpPr>
          <p:nvPr/>
        </p:nvSpPr>
        <p:spPr bwMode="auto">
          <a:xfrm>
            <a:off x="6576887" y="341813"/>
            <a:ext cx="235421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lgn="r" fontAlgn="auto">
              <a:spcBef>
                <a:spcPts val="0"/>
              </a:spcBef>
              <a:spcAft>
                <a:spcPts val="0"/>
              </a:spcAft>
            </a:pPr>
            <a:r>
              <a:rPr kumimoji="0" lang="en-US" sz="1200" b="0" dirty="0">
                <a:solidFill>
                  <a:prstClr val="black"/>
                </a:solidFill>
                <a:latin typeface="Times New Roman" pitchFamily="18" charset="0"/>
                <a:cs typeface="Times New Roman" pitchFamily="18" charset="0"/>
              </a:rPr>
              <a:t>Informal document </a:t>
            </a:r>
            <a:r>
              <a:rPr kumimoji="0" lang="en-US" sz="1200" dirty="0" smtClean="0">
                <a:solidFill>
                  <a:prstClr val="black"/>
                </a:solidFill>
                <a:latin typeface="Times New Roman" pitchFamily="18" charset="0"/>
                <a:cs typeface="Times New Roman" pitchFamily="18" charset="0"/>
              </a:rPr>
              <a:t>GRPE-79-</a:t>
            </a:r>
            <a:r>
              <a:rPr kumimoji="0" lang="en-GB" sz="1200" dirty="0" smtClean="0">
                <a:solidFill>
                  <a:prstClr val="black"/>
                </a:solidFill>
                <a:latin typeface="Times New Roman" pitchFamily="18" charset="0"/>
                <a:cs typeface="Times New Roman" pitchFamily="18" charset="0"/>
              </a:rPr>
              <a:t>19</a:t>
            </a:r>
            <a:endParaRPr kumimoji="0" lang="de-DE" sz="1200" b="0" dirty="0">
              <a:solidFill>
                <a:prstClr val="black"/>
              </a:solidFill>
              <a:latin typeface="Times New Roman" pitchFamily="18" charset="0"/>
              <a:cs typeface="Times New Roman" pitchFamily="18" charset="0"/>
            </a:endParaRPr>
          </a:p>
          <a:p>
            <a:pPr lvl="0" algn="r" fontAlgn="auto">
              <a:spcBef>
                <a:spcPts val="0"/>
              </a:spcBef>
              <a:spcAft>
                <a:spcPts val="0"/>
              </a:spcAft>
            </a:pPr>
            <a:r>
              <a:rPr kumimoji="0" lang="en-US" sz="1200" b="0" dirty="0" smtClean="0">
                <a:solidFill>
                  <a:prstClr val="black"/>
                </a:solidFill>
                <a:latin typeface="Times New Roman" pitchFamily="18" charset="0"/>
                <a:cs typeface="Times New Roman" pitchFamily="18" charset="0"/>
              </a:rPr>
              <a:t>79th </a:t>
            </a:r>
            <a:r>
              <a:rPr kumimoji="0" lang="en-US" sz="1200" b="0" dirty="0">
                <a:solidFill>
                  <a:prstClr val="black"/>
                </a:solidFill>
                <a:latin typeface="Times New Roman" pitchFamily="18" charset="0"/>
                <a:cs typeface="Times New Roman" pitchFamily="18" charset="0"/>
              </a:rPr>
              <a:t>GRPE, </a:t>
            </a:r>
            <a:r>
              <a:rPr kumimoji="0" lang="en-US" sz="1200" b="0" dirty="0" smtClean="0">
                <a:solidFill>
                  <a:prstClr val="black"/>
                </a:solidFill>
                <a:latin typeface="Times New Roman" pitchFamily="18" charset="0"/>
                <a:cs typeface="Times New Roman" pitchFamily="18" charset="0"/>
              </a:rPr>
              <a:t>21-24 May 2019</a:t>
            </a:r>
            <a:endParaRPr kumimoji="0" lang="en-US" sz="1200" b="0" dirty="0">
              <a:solidFill>
                <a:prstClr val="black"/>
              </a:solidFill>
              <a:latin typeface="Times New Roman" pitchFamily="18" charset="0"/>
              <a:cs typeface="Times New Roman" pitchFamily="18" charset="0"/>
            </a:endParaRPr>
          </a:p>
          <a:p>
            <a:pPr lvl="0" algn="r" fontAlgn="auto">
              <a:spcBef>
                <a:spcPts val="0"/>
              </a:spcBef>
              <a:spcAft>
                <a:spcPts val="0"/>
              </a:spcAft>
            </a:pPr>
            <a:r>
              <a:rPr kumimoji="0" lang="en-US" sz="1200" b="0" dirty="0">
                <a:solidFill>
                  <a:prstClr val="black"/>
                </a:solidFill>
                <a:latin typeface="Times New Roman" pitchFamily="18" charset="0"/>
                <a:cs typeface="Times New Roman" pitchFamily="18" charset="0"/>
              </a:rPr>
              <a:t>Agenda item 3(b)</a:t>
            </a:r>
            <a:endParaRPr kumimoji="0" lang="de-DE" sz="1200" b="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615521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1520" y="1340768"/>
            <a:ext cx="8640960" cy="576064"/>
          </a:xfrm>
        </p:spPr>
        <p:txBody>
          <a:bodyPr/>
          <a:lstStyle/>
          <a:p>
            <a:pPr algn="ctr"/>
            <a:r>
              <a:rPr lang="en-GB" sz="2400" dirty="0" smtClean="0"/>
              <a:t>Working Documents for 80</a:t>
            </a:r>
            <a:r>
              <a:rPr lang="en-GB" sz="2400" baseline="30000" dirty="0" smtClean="0"/>
              <a:t>th</a:t>
            </a:r>
            <a:r>
              <a:rPr lang="en-GB" sz="2400" dirty="0" smtClean="0"/>
              <a:t> </a:t>
            </a:r>
            <a:r>
              <a:rPr lang="en-GB" sz="2400" dirty="0" err="1" smtClean="0"/>
              <a:t>GRPE</a:t>
            </a:r>
            <a:endParaRPr lang="en-US" sz="2400" dirty="0"/>
          </a:p>
        </p:txBody>
      </p:sp>
      <p:sp>
        <p:nvSpPr>
          <p:cNvPr id="14339" name="Content Placeholder 2"/>
          <p:cNvSpPr>
            <a:spLocks noGrp="1"/>
          </p:cNvSpPr>
          <p:nvPr>
            <p:ph idx="1"/>
          </p:nvPr>
        </p:nvSpPr>
        <p:spPr>
          <a:xfrm>
            <a:off x="683568" y="2132856"/>
            <a:ext cx="7848874" cy="3528392"/>
          </a:xfrm>
        </p:spPr>
        <p:txBody>
          <a:bodyPr/>
          <a:lstStyle/>
          <a:p>
            <a:pPr algn="just">
              <a:spcAft>
                <a:spcPts val="600"/>
              </a:spcAft>
            </a:pPr>
            <a:r>
              <a:rPr lang="en-US" sz="1800" dirty="0" err="1" smtClean="0">
                <a:solidFill>
                  <a:srgbClr val="002060"/>
                </a:solidFill>
              </a:rPr>
              <a:t>UNR</a:t>
            </a:r>
            <a:r>
              <a:rPr lang="en-US" sz="1800" dirty="0" smtClean="0">
                <a:solidFill>
                  <a:srgbClr val="002060"/>
                </a:solidFill>
              </a:rPr>
              <a:t> </a:t>
            </a:r>
            <a:r>
              <a:rPr lang="en-US" sz="1800" dirty="0" err="1" smtClean="0">
                <a:solidFill>
                  <a:srgbClr val="002060"/>
                </a:solidFill>
              </a:rPr>
              <a:t>WLTP</a:t>
            </a:r>
            <a:r>
              <a:rPr lang="en-US" sz="1800" dirty="0" smtClean="0">
                <a:solidFill>
                  <a:srgbClr val="002060"/>
                </a:solidFill>
              </a:rPr>
              <a:t> 00 Series</a:t>
            </a:r>
          </a:p>
          <a:p>
            <a:pPr lvl="1" algn="just">
              <a:spcAft>
                <a:spcPts val="600"/>
              </a:spcAft>
            </a:pPr>
            <a:r>
              <a:rPr lang="en-US" sz="1600" b="0" dirty="0" smtClean="0">
                <a:solidFill>
                  <a:srgbClr val="002060"/>
                </a:solidFill>
              </a:rPr>
              <a:t>Level 1a (Europe regional option)</a:t>
            </a:r>
          </a:p>
          <a:p>
            <a:pPr lvl="1" algn="just">
              <a:spcAft>
                <a:spcPts val="1800"/>
              </a:spcAft>
            </a:pPr>
            <a:r>
              <a:rPr lang="en-US" sz="1600" b="0" dirty="0" smtClean="0">
                <a:solidFill>
                  <a:srgbClr val="002060"/>
                </a:solidFill>
              </a:rPr>
              <a:t>Level 1b (Japan regional option)</a:t>
            </a:r>
          </a:p>
          <a:p>
            <a:pPr algn="just">
              <a:spcAft>
                <a:spcPts val="600"/>
              </a:spcAft>
            </a:pPr>
            <a:r>
              <a:rPr lang="en-US" sz="1800" dirty="0" err="1">
                <a:solidFill>
                  <a:srgbClr val="002060"/>
                </a:solidFill>
              </a:rPr>
              <a:t>UNR</a:t>
            </a:r>
            <a:r>
              <a:rPr lang="en-US" sz="1800" dirty="0">
                <a:solidFill>
                  <a:srgbClr val="002060"/>
                </a:solidFill>
              </a:rPr>
              <a:t> </a:t>
            </a:r>
            <a:r>
              <a:rPr lang="en-US" sz="1800" dirty="0" err="1">
                <a:solidFill>
                  <a:srgbClr val="002060"/>
                </a:solidFill>
              </a:rPr>
              <a:t>WLTP</a:t>
            </a:r>
            <a:r>
              <a:rPr lang="en-US" sz="1800" dirty="0">
                <a:solidFill>
                  <a:srgbClr val="002060"/>
                </a:solidFill>
              </a:rPr>
              <a:t> </a:t>
            </a:r>
            <a:r>
              <a:rPr lang="en-US" sz="1800" dirty="0" smtClean="0">
                <a:solidFill>
                  <a:srgbClr val="002060"/>
                </a:solidFill>
              </a:rPr>
              <a:t>01 </a:t>
            </a:r>
            <a:r>
              <a:rPr lang="en-US" sz="1800" dirty="0">
                <a:solidFill>
                  <a:srgbClr val="002060"/>
                </a:solidFill>
              </a:rPr>
              <a:t>Series</a:t>
            </a:r>
          </a:p>
          <a:p>
            <a:pPr lvl="1" algn="just">
              <a:spcAft>
                <a:spcPts val="1800"/>
              </a:spcAft>
            </a:pPr>
            <a:r>
              <a:rPr lang="en-US" sz="1600" b="0" dirty="0">
                <a:solidFill>
                  <a:srgbClr val="002060"/>
                </a:solidFill>
              </a:rPr>
              <a:t>Level </a:t>
            </a:r>
            <a:r>
              <a:rPr lang="en-US" sz="1600" b="0" dirty="0" smtClean="0">
                <a:solidFill>
                  <a:srgbClr val="002060"/>
                </a:solidFill>
              </a:rPr>
              <a:t>2 (Top level requiring mutual recognition)</a:t>
            </a:r>
          </a:p>
          <a:p>
            <a:pPr algn="just">
              <a:spcAft>
                <a:spcPts val="600"/>
              </a:spcAft>
            </a:pPr>
            <a:r>
              <a:rPr lang="en-US" sz="1800" dirty="0" err="1">
                <a:solidFill>
                  <a:srgbClr val="002060"/>
                </a:solidFill>
              </a:rPr>
              <a:t>UNR</a:t>
            </a:r>
            <a:r>
              <a:rPr lang="en-US" sz="1800" dirty="0">
                <a:solidFill>
                  <a:srgbClr val="002060"/>
                </a:solidFill>
              </a:rPr>
              <a:t> 83 08 </a:t>
            </a:r>
            <a:r>
              <a:rPr lang="en-US" sz="1800" dirty="0" smtClean="0">
                <a:solidFill>
                  <a:srgbClr val="002060"/>
                </a:solidFill>
              </a:rPr>
              <a:t>Series</a:t>
            </a:r>
          </a:p>
          <a:p>
            <a:pPr lvl="1" algn="just">
              <a:spcAft>
                <a:spcPts val="600"/>
              </a:spcAft>
            </a:pPr>
            <a:r>
              <a:rPr lang="en-US" sz="1600" b="0" dirty="0">
                <a:solidFill>
                  <a:srgbClr val="002060"/>
                </a:solidFill>
              </a:rPr>
              <a:t>Will require a demonstration of approval to </a:t>
            </a:r>
            <a:r>
              <a:rPr lang="en-US" sz="1600" b="0" dirty="0" err="1">
                <a:solidFill>
                  <a:srgbClr val="002060"/>
                </a:solidFill>
              </a:rPr>
              <a:t>UNR</a:t>
            </a:r>
            <a:r>
              <a:rPr lang="en-US" sz="1600" b="0" dirty="0">
                <a:solidFill>
                  <a:srgbClr val="002060"/>
                </a:solidFill>
              </a:rPr>
              <a:t> </a:t>
            </a:r>
            <a:r>
              <a:rPr lang="en-US" sz="1600" b="0" dirty="0" err="1" smtClean="0">
                <a:solidFill>
                  <a:srgbClr val="002060"/>
                </a:solidFill>
              </a:rPr>
              <a:t>WLTP</a:t>
            </a:r>
            <a:r>
              <a:rPr lang="en-US" sz="1600" b="0" dirty="0" smtClean="0">
                <a:solidFill>
                  <a:srgbClr val="002060"/>
                </a:solidFill>
              </a:rPr>
              <a:t> so that the Type 1, Type 4 and Type 5 are </a:t>
            </a:r>
            <a:r>
              <a:rPr lang="en-US" sz="1600" b="0" dirty="0" smtClean="0">
                <a:solidFill>
                  <a:srgbClr val="002060"/>
                </a:solidFill>
              </a:rPr>
              <a:t>covered</a:t>
            </a:r>
          </a:p>
          <a:p>
            <a:pPr lvl="1" algn="just">
              <a:spcAft>
                <a:spcPts val="600"/>
              </a:spcAft>
            </a:pPr>
            <a:r>
              <a:rPr lang="en-US" sz="1600" b="0" dirty="0" err="1" smtClean="0">
                <a:solidFill>
                  <a:srgbClr val="002060"/>
                </a:solidFill>
              </a:rPr>
              <a:t>RDE</a:t>
            </a:r>
            <a:r>
              <a:rPr lang="en-US" sz="1600" b="0" dirty="0" smtClean="0">
                <a:solidFill>
                  <a:srgbClr val="002060"/>
                </a:solidFill>
              </a:rPr>
              <a:t> will now be in a separate ‘</a:t>
            </a:r>
            <a:r>
              <a:rPr lang="en-US" sz="1600" b="0" dirty="0" err="1" smtClean="0">
                <a:solidFill>
                  <a:srgbClr val="002060"/>
                </a:solidFill>
              </a:rPr>
              <a:t>UNR</a:t>
            </a:r>
            <a:r>
              <a:rPr lang="en-US" sz="1600" b="0" dirty="0" smtClean="0">
                <a:solidFill>
                  <a:srgbClr val="002060"/>
                </a:solidFill>
              </a:rPr>
              <a:t> </a:t>
            </a:r>
            <a:r>
              <a:rPr lang="en-US" sz="1600" b="0" dirty="0" err="1" smtClean="0">
                <a:solidFill>
                  <a:srgbClr val="002060"/>
                </a:solidFill>
              </a:rPr>
              <a:t>RDE</a:t>
            </a:r>
            <a:r>
              <a:rPr lang="en-US" sz="1600" b="0" dirty="0" smtClean="0">
                <a:solidFill>
                  <a:srgbClr val="002060"/>
                </a:solidFill>
              </a:rPr>
              <a:t>’ and not </a:t>
            </a:r>
            <a:r>
              <a:rPr lang="en-US" sz="1600" b="0" dirty="0" err="1" smtClean="0">
                <a:solidFill>
                  <a:srgbClr val="002060"/>
                </a:solidFill>
              </a:rPr>
              <a:t>UNR</a:t>
            </a:r>
            <a:r>
              <a:rPr lang="en-US" sz="1600" b="0" dirty="0" smtClean="0">
                <a:solidFill>
                  <a:srgbClr val="002060"/>
                </a:solidFill>
              </a:rPr>
              <a:t> 83 08 series</a:t>
            </a:r>
            <a:endParaRPr lang="en-US" sz="1600" b="0" dirty="0">
              <a:solidFill>
                <a:srgbClr val="002060"/>
              </a:solidFill>
            </a:endParaRPr>
          </a:p>
          <a:p>
            <a:pPr algn="just">
              <a:spcAft>
                <a:spcPts val="600"/>
              </a:spcAft>
            </a:pPr>
            <a:endParaRPr lang="en-US" b="0" dirty="0">
              <a:solidFill>
                <a:srgbClr val="002060"/>
              </a:solidFill>
            </a:endParaRPr>
          </a:p>
        </p:txBody>
      </p:sp>
      <p:sp>
        <p:nvSpPr>
          <p:cNvPr id="2" name="Slide Number Placeholder 1"/>
          <p:cNvSpPr>
            <a:spLocks noGrp="1"/>
          </p:cNvSpPr>
          <p:nvPr>
            <p:ph type="sldNum" sz="quarter" idx="12"/>
          </p:nvPr>
        </p:nvSpPr>
        <p:spPr/>
        <p:txBody>
          <a:bodyPr/>
          <a:lstStyle/>
          <a:p>
            <a:pPr>
              <a:defRPr/>
            </a:pPr>
            <a:fld id="{C2AF5B49-934A-4A73-8F2F-AEB4B18A903C}" type="slidenum">
              <a:rPr lang="en-GB" smtClean="0"/>
              <a:pPr>
                <a:defRPr/>
              </a:pPr>
              <a:t>10</a:t>
            </a:fld>
            <a:endParaRPr lang="en-GB" dirty="0"/>
          </a:p>
        </p:txBody>
      </p:sp>
    </p:spTree>
    <p:extLst>
      <p:ext uri="{BB962C8B-B14F-4D97-AF65-F5344CB8AC3E}">
        <p14:creationId xmlns:p14="http://schemas.microsoft.com/office/powerpoint/2010/main" val="2469513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2856"/>
            <a:ext cx="8229600" cy="3528392"/>
          </a:xfrm>
        </p:spPr>
        <p:txBody>
          <a:bodyPr/>
          <a:lstStyle/>
          <a:p>
            <a:pPr algn="ctr" eaLnBrk="1" hangingPunct="1">
              <a:spcAft>
                <a:spcPts val="2400"/>
              </a:spcAft>
              <a:buFontTx/>
              <a:buNone/>
            </a:pPr>
            <a:r>
              <a:rPr lang="sv-SE" sz="2000" dirty="0" smtClean="0">
                <a:solidFill>
                  <a:srgbClr val="002060"/>
                </a:solidFill>
              </a:rPr>
              <a:t>Thank you for your attention</a:t>
            </a:r>
          </a:p>
          <a:p>
            <a:pPr algn="ctr" eaLnBrk="1" hangingPunct="1">
              <a:spcAft>
                <a:spcPts val="2400"/>
              </a:spcAft>
              <a:buFontTx/>
              <a:buNone/>
            </a:pPr>
            <a:r>
              <a:rPr lang="sv-SE" sz="2000" b="1" dirty="0" smtClean="0">
                <a:solidFill>
                  <a:srgbClr val="002060"/>
                </a:solidFill>
              </a:rPr>
              <a:t>Questions?</a:t>
            </a:r>
            <a:endParaRPr lang="sv-SE" sz="2000" b="1" dirty="0" smtClean="0">
              <a:solidFill>
                <a:srgbClr val="002060"/>
              </a:solidFill>
            </a:endParaRPr>
          </a:p>
          <a:p>
            <a:pPr algn="ctr" eaLnBrk="1" hangingPunct="1">
              <a:spcAft>
                <a:spcPts val="2400"/>
              </a:spcAft>
              <a:buFontTx/>
              <a:buNone/>
            </a:pPr>
            <a:r>
              <a:rPr lang="sv-SE" sz="2000" u="sng" dirty="0" smtClean="0">
                <a:solidFill>
                  <a:srgbClr val="002060"/>
                </a:solidFill>
              </a:rPr>
              <a:t>Contact </a:t>
            </a:r>
            <a:r>
              <a:rPr lang="sv-SE" sz="2000" u="sng" dirty="0">
                <a:solidFill>
                  <a:srgbClr val="002060"/>
                </a:solidFill>
              </a:rPr>
              <a:t>information</a:t>
            </a:r>
          </a:p>
          <a:p>
            <a:pPr algn="ctr" eaLnBrk="1" hangingPunct="1">
              <a:buFontTx/>
              <a:buNone/>
            </a:pPr>
            <a:r>
              <a:rPr lang="sv-SE" sz="2000" dirty="0" smtClean="0">
                <a:solidFill>
                  <a:srgbClr val="002060"/>
                </a:solidFill>
              </a:rPr>
              <a:t>Rob Gardner, </a:t>
            </a:r>
            <a:r>
              <a:rPr lang="sv-SE" sz="2000" dirty="0">
                <a:solidFill>
                  <a:srgbClr val="002060"/>
                </a:solidFill>
              </a:rPr>
              <a:t>TRL </a:t>
            </a:r>
            <a:r>
              <a:rPr lang="sv-SE" sz="2000" dirty="0" smtClean="0">
                <a:solidFill>
                  <a:srgbClr val="002060"/>
                </a:solidFill>
              </a:rPr>
              <a:t>Ltd on </a:t>
            </a:r>
            <a:r>
              <a:rPr lang="sv-SE" sz="2000" dirty="0">
                <a:solidFill>
                  <a:srgbClr val="002060"/>
                </a:solidFill>
              </a:rPr>
              <a:t>behalf of the European </a:t>
            </a:r>
            <a:r>
              <a:rPr lang="sv-SE" sz="2000" dirty="0" smtClean="0">
                <a:solidFill>
                  <a:srgbClr val="002060"/>
                </a:solidFill>
              </a:rPr>
              <a:t>Commission (Task Force Leader)</a:t>
            </a:r>
            <a:endParaRPr lang="sv-SE" sz="2000" dirty="0">
              <a:solidFill>
                <a:srgbClr val="002060"/>
              </a:solidFill>
            </a:endParaRPr>
          </a:p>
          <a:p>
            <a:pPr algn="ctr" eaLnBrk="1" hangingPunct="1">
              <a:buFontTx/>
              <a:buNone/>
            </a:pPr>
            <a:r>
              <a:rPr lang="sv-SE" sz="2000" dirty="0" smtClean="0">
                <a:hlinkClick r:id="rId2"/>
              </a:rPr>
              <a:t>rgardner@trl.co.uk</a:t>
            </a:r>
            <a:endParaRPr lang="sv-SE" sz="2000" dirty="0"/>
          </a:p>
        </p:txBody>
      </p:sp>
      <p:sp>
        <p:nvSpPr>
          <p:cNvPr id="2" name="Slide Number Placeholder 1"/>
          <p:cNvSpPr>
            <a:spLocks noGrp="1"/>
          </p:cNvSpPr>
          <p:nvPr>
            <p:ph type="sldNum" sz="quarter" idx="12"/>
          </p:nvPr>
        </p:nvSpPr>
        <p:spPr/>
        <p:txBody>
          <a:bodyPr/>
          <a:lstStyle/>
          <a:p>
            <a:pPr>
              <a:defRPr/>
            </a:pPr>
            <a:fld id="{C2AF5B49-934A-4A73-8F2F-AEB4B18A903C}" type="slidenum">
              <a:rPr lang="en-GB" smtClean="0"/>
              <a:pPr>
                <a:defRPr/>
              </a:pPr>
              <a:t>11</a:t>
            </a:fld>
            <a:endParaRPr lang="en-GB" dirty="0"/>
          </a:p>
        </p:txBody>
      </p:sp>
    </p:spTree>
    <p:extLst>
      <p:ext uri="{BB962C8B-B14F-4D97-AF65-F5344CB8AC3E}">
        <p14:creationId xmlns:p14="http://schemas.microsoft.com/office/powerpoint/2010/main" val="3988129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1520" y="1268760"/>
            <a:ext cx="8640960" cy="504056"/>
          </a:xfrm>
        </p:spPr>
        <p:txBody>
          <a:bodyPr/>
          <a:lstStyle/>
          <a:p>
            <a:pPr algn="ctr"/>
            <a:r>
              <a:rPr lang="en-GB" sz="2400" dirty="0" smtClean="0"/>
              <a:t>Post-78</a:t>
            </a:r>
            <a:r>
              <a:rPr lang="en-GB" sz="2400" baseline="30000" dirty="0" smtClean="0"/>
              <a:t>th</a:t>
            </a:r>
            <a:r>
              <a:rPr lang="en-GB" sz="2400" dirty="0" smtClean="0"/>
              <a:t> </a:t>
            </a:r>
            <a:r>
              <a:rPr lang="en-GB" sz="2400" dirty="0" err="1" smtClean="0"/>
              <a:t>GRPE</a:t>
            </a:r>
            <a:r>
              <a:rPr lang="en-GB" sz="2400" dirty="0" smtClean="0"/>
              <a:t> </a:t>
            </a:r>
            <a:r>
              <a:rPr lang="en-GB" sz="2400" dirty="0"/>
              <a:t>Update</a:t>
            </a:r>
            <a:endParaRPr lang="en-US" sz="2400" dirty="0" smtClean="0">
              <a:solidFill>
                <a:srgbClr val="002060"/>
              </a:solidFill>
            </a:endParaRPr>
          </a:p>
        </p:txBody>
      </p:sp>
      <p:sp>
        <p:nvSpPr>
          <p:cNvPr id="14339" name="Content Placeholder 2"/>
          <p:cNvSpPr>
            <a:spLocks noGrp="1"/>
          </p:cNvSpPr>
          <p:nvPr>
            <p:ph idx="1"/>
          </p:nvPr>
        </p:nvSpPr>
        <p:spPr>
          <a:xfrm>
            <a:off x="179264" y="1916832"/>
            <a:ext cx="8640960" cy="4608512"/>
          </a:xfrm>
        </p:spPr>
        <p:txBody>
          <a:bodyPr/>
          <a:lstStyle/>
          <a:p>
            <a:pPr marL="342900" lvl="1" indent="-342900" algn="just">
              <a:spcAft>
                <a:spcPts val="600"/>
              </a:spcAft>
              <a:buFont typeface="Arial" pitchFamily="34" charset="0"/>
              <a:buChar char="•"/>
            </a:pPr>
            <a:r>
              <a:rPr lang="en-GB" sz="1600" dirty="0" smtClean="0">
                <a:solidFill>
                  <a:srgbClr val="002060"/>
                </a:solidFill>
              </a:rPr>
              <a:t>WebEx and Face to Face meetings held</a:t>
            </a:r>
          </a:p>
          <a:p>
            <a:pPr marL="342900" lvl="1" indent="-342900" algn="just">
              <a:spcAft>
                <a:spcPts val="600"/>
              </a:spcAft>
              <a:buFont typeface="Arial" pitchFamily="34" charset="0"/>
              <a:buChar char="•"/>
            </a:pPr>
            <a:r>
              <a:rPr lang="en-GB" sz="1600" dirty="0" smtClean="0">
                <a:solidFill>
                  <a:srgbClr val="002060"/>
                </a:solidFill>
              </a:rPr>
              <a:t>Good progress made towards resolving open issues, </a:t>
            </a:r>
            <a:r>
              <a:rPr lang="en-GB" sz="1600" dirty="0" smtClean="0">
                <a:solidFill>
                  <a:srgbClr val="002060"/>
                </a:solidFill>
              </a:rPr>
              <a:t>including:</a:t>
            </a:r>
            <a:endParaRPr lang="en-GB" sz="1600" b="1" dirty="0" smtClean="0">
              <a:solidFill>
                <a:srgbClr val="002060"/>
              </a:solidFill>
            </a:endParaRPr>
          </a:p>
          <a:p>
            <a:pPr lvl="1" algn="just">
              <a:lnSpc>
                <a:spcPct val="120000"/>
              </a:lnSpc>
              <a:spcAft>
                <a:spcPts val="600"/>
              </a:spcAft>
              <a:buFont typeface="Arial" pitchFamily="34" charset="0"/>
              <a:buChar char="•"/>
            </a:pPr>
            <a:r>
              <a:rPr lang="en-GB" sz="1600" dirty="0" smtClean="0">
                <a:solidFill>
                  <a:srgbClr val="002060"/>
                </a:solidFill>
              </a:rPr>
              <a:t>Reference </a:t>
            </a:r>
            <a:r>
              <a:rPr lang="en-GB" sz="1600" dirty="0" smtClean="0">
                <a:solidFill>
                  <a:srgbClr val="002060"/>
                </a:solidFill>
              </a:rPr>
              <a:t>fuels for Level 2</a:t>
            </a:r>
            <a:endParaRPr lang="en-GB" sz="1600" dirty="0" smtClean="0">
              <a:solidFill>
                <a:srgbClr val="002060"/>
              </a:solidFill>
            </a:endParaRPr>
          </a:p>
          <a:p>
            <a:pPr lvl="1" algn="just">
              <a:lnSpc>
                <a:spcPct val="120000"/>
              </a:lnSpc>
              <a:spcAft>
                <a:spcPts val="600"/>
              </a:spcAft>
              <a:buFont typeface="Arial" pitchFamily="34" charset="0"/>
              <a:buChar char="•"/>
            </a:pPr>
            <a:r>
              <a:rPr lang="en-GB" sz="1600" dirty="0" smtClean="0">
                <a:solidFill>
                  <a:srgbClr val="002060"/>
                </a:solidFill>
              </a:rPr>
              <a:t>Ambient Temperature Correction Test</a:t>
            </a:r>
          </a:p>
          <a:p>
            <a:pPr lvl="1" algn="just">
              <a:lnSpc>
                <a:spcPct val="120000"/>
              </a:lnSpc>
              <a:spcAft>
                <a:spcPts val="600"/>
              </a:spcAft>
              <a:buFont typeface="Arial" pitchFamily="34" charset="0"/>
              <a:buChar char="•"/>
            </a:pPr>
            <a:r>
              <a:rPr lang="en-GB" sz="1600" dirty="0" smtClean="0">
                <a:solidFill>
                  <a:srgbClr val="002060"/>
                </a:solidFill>
              </a:rPr>
              <a:t>Dual-axis dynamometer requirements</a:t>
            </a:r>
          </a:p>
          <a:p>
            <a:pPr lvl="0" algn="just">
              <a:spcAft>
                <a:spcPts val="600"/>
              </a:spcAft>
            </a:pPr>
            <a:r>
              <a:rPr lang="en-GB" sz="1600" b="1" dirty="0" smtClean="0">
                <a:solidFill>
                  <a:srgbClr val="002060"/>
                </a:solidFill>
              </a:rPr>
              <a:t>Remaining open issues </a:t>
            </a:r>
            <a:r>
              <a:rPr lang="en-GB" sz="1600" b="1" dirty="0" smtClean="0">
                <a:solidFill>
                  <a:srgbClr val="002060"/>
                </a:solidFill>
              </a:rPr>
              <a:t>include, amongst others:</a:t>
            </a:r>
            <a:endParaRPr lang="en-GB" sz="1600" b="1" dirty="0" smtClean="0">
              <a:solidFill>
                <a:srgbClr val="002060"/>
              </a:solidFill>
            </a:endParaRPr>
          </a:p>
          <a:p>
            <a:pPr lvl="1" algn="just">
              <a:spcAft>
                <a:spcPts val="600"/>
              </a:spcAft>
            </a:pPr>
            <a:r>
              <a:rPr lang="en-GB" sz="1600" dirty="0">
                <a:solidFill>
                  <a:srgbClr val="002060"/>
                </a:solidFill>
              </a:rPr>
              <a:t>Conformity of Production</a:t>
            </a:r>
          </a:p>
          <a:p>
            <a:pPr lvl="1" algn="just">
              <a:spcAft>
                <a:spcPts val="600"/>
              </a:spcAft>
            </a:pPr>
            <a:r>
              <a:rPr lang="en-GB" sz="1600" dirty="0">
                <a:solidFill>
                  <a:srgbClr val="002060"/>
                </a:solidFill>
              </a:rPr>
              <a:t>Type 5 test (Durability</a:t>
            </a:r>
            <a:r>
              <a:rPr lang="en-GB" sz="1600" dirty="0" smtClean="0">
                <a:solidFill>
                  <a:srgbClr val="002060"/>
                </a:solidFill>
              </a:rPr>
              <a:t>)</a:t>
            </a:r>
          </a:p>
          <a:p>
            <a:pPr lvl="1" algn="just">
              <a:spcAft>
                <a:spcPts val="600"/>
              </a:spcAft>
            </a:pPr>
            <a:r>
              <a:rPr lang="en-GB" sz="1600" dirty="0" smtClean="0">
                <a:solidFill>
                  <a:srgbClr val="002060"/>
                </a:solidFill>
              </a:rPr>
              <a:t>Scope of </a:t>
            </a:r>
            <a:r>
              <a:rPr lang="en-GB" sz="1600" dirty="0" err="1" smtClean="0">
                <a:solidFill>
                  <a:srgbClr val="002060"/>
                </a:solidFill>
              </a:rPr>
              <a:t>UNR</a:t>
            </a:r>
            <a:endParaRPr lang="en-GB" sz="1600" dirty="0" smtClean="0">
              <a:solidFill>
                <a:srgbClr val="002060"/>
              </a:solidFill>
            </a:endParaRPr>
          </a:p>
          <a:p>
            <a:pPr lvl="1" algn="just">
              <a:spcAft>
                <a:spcPts val="600"/>
              </a:spcAft>
            </a:pPr>
            <a:r>
              <a:rPr lang="en-GB" sz="1600" dirty="0" err="1" smtClean="0">
                <a:solidFill>
                  <a:srgbClr val="002060"/>
                </a:solidFill>
              </a:rPr>
              <a:t>Coastdown</a:t>
            </a:r>
            <a:r>
              <a:rPr lang="en-GB" sz="1600" dirty="0" smtClean="0">
                <a:solidFill>
                  <a:srgbClr val="002060"/>
                </a:solidFill>
              </a:rPr>
              <a:t> temperature</a:t>
            </a:r>
          </a:p>
          <a:p>
            <a:pPr lvl="1" algn="just">
              <a:spcAft>
                <a:spcPts val="600"/>
              </a:spcAft>
            </a:pPr>
            <a:r>
              <a:rPr lang="en-GB" sz="1600" dirty="0" smtClean="0">
                <a:solidFill>
                  <a:srgbClr val="002060"/>
                </a:solidFill>
              </a:rPr>
              <a:t>Type approval documentation</a:t>
            </a:r>
            <a:endParaRPr lang="en-GB" sz="1600" dirty="0">
              <a:solidFill>
                <a:srgbClr val="002060"/>
              </a:solidFill>
            </a:endParaRPr>
          </a:p>
        </p:txBody>
      </p:sp>
      <p:sp>
        <p:nvSpPr>
          <p:cNvPr id="2" name="Slide Number Placeholder 1"/>
          <p:cNvSpPr>
            <a:spLocks noGrp="1"/>
          </p:cNvSpPr>
          <p:nvPr>
            <p:ph type="sldNum" sz="quarter" idx="12"/>
          </p:nvPr>
        </p:nvSpPr>
        <p:spPr>
          <a:xfrm>
            <a:off x="6553200" y="6237312"/>
            <a:ext cx="2133600" cy="484163"/>
          </a:xfrm>
        </p:spPr>
        <p:txBody>
          <a:bodyPr/>
          <a:lstStyle/>
          <a:p>
            <a:pPr>
              <a:defRPr/>
            </a:pPr>
            <a:fld id="{C2AF5B49-934A-4A73-8F2F-AEB4B18A903C}" type="slidenum">
              <a:rPr lang="en-GB" smtClean="0"/>
              <a:pPr>
                <a:defRPr/>
              </a:pPr>
              <a:t>2</a:t>
            </a:fld>
            <a:endParaRPr lang="en-GB" dirty="0"/>
          </a:p>
        </p:txBody>
      </p:sp>
      <p:sp>
        <p:nvSpPr>
          <p:cNvPr id="3" name="TextBox 2"/>
          <p:cNvSpPr txBox="1"/>
          <p:nvPr/>
        </p:nvSpPr>
        <p:spPr>
          <a:xfrm>
            <a:off x="4478866" y="4415404"/>
            <a:ext cx="4197589" cy="830997"/>
          </a:xfrm>
          <a:prstGeom prst="rect">
            <a:avLst/>
          </a:prstGeom>
          <a:noFill/>
        </p:spPr>
        <p:txBody>
          <a:bodyPr wrap="square" rtlCol="0">
            <a:spAutoFit/>
          </a:bodyPr>
          <a:lstStyle/>
          <a:p>
            <a:r>
              <a:rPr lang="en-US" sz="1600" b="0" dirty="0" smtClean="0">
                <a:solidFill>
                  <a:srgbClr val="0F5494"/>
                </a:solidFill>
              </a:rPr>
              <a:t>Task </a:t>
            </a:r>
            <a:r>
              <a:rPr lang="en-US" sz="1600" b="0" dirty="0">
                <a:solidFill>
                  <a:srgbClr val="0F5494"/>
                </a:solidFill>
              </a:rPr>
              <a:t>Forces working actively to develop requirements for regional and top levels </a:t>
            </a:r>
            <a:endParaRPr lang="en-GB" sz="1600" b="0" dirty="0" smtClean="0">
              <a:solidFill>
                <a:srgbClr val="0F5494"/>
              </a:solidFill>
            </a:endParaRPr>
          </a:p>
        </p:txBody>
      </p:sp>
      <p:sp>
        <p:nvSpPr>
          <p:cNvPr id="6" name="TextBox 5"/>
          <p:cNvSpPr txBox="1"/>
          <p:nvPr/>
        </p:nvSpPr>
        <p:spPr>
          <a:xfrm>
            <a:off x="3931899" y="4293096"/>
            <a:ext cx="576064" cy="646331"/>
          </a:xfrm>
          <a:prstGeom prst="rect">
            <a:avLst/>
          </a:prstGeom>
          <a:noFill/>
        </p:spPr>
        <p:txBody>
          <a:bodyPr wrap="square" rtlCol="0">
            <a:spAutoFit/>
          </a:bodyPr>
          <a:lstStyle/>
          <a:p>
            <a:r>
              <a:rPr lang="en-GB" sz="3600" b="0" dirty="0" smtClean="0">
                <a:solidFill>
                  <a:srgbClr val="0F5494"/>
                </a:solidFill>
              </a:rPr>
              <a:t>}</a:t>
            </a:r>
          </a:p>
        </p:txBody>
      </p:sp>
    </p:spTree>
    <p:extLst>
      <p:ext uri="{BB962C8B-B14F-4D97-AF65-F5344CB8AC3E}">
        <p14:creationId xmlns:p14="http://schemas.microsoft.com/office/powerpoint/2010/main" val="2176570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1520" y="1268760"/>
            <a:ext cx="8640960" cy="504056"/>
          </a:xfrm>
        </p:spPr>
        <p:txBody>
          <a:bodyPr/>
          <a:lstStyle/>
          <a:p>
            <a:pPr algn="ctr"/>
            <a:r>
              <a:rPr lang="en-GB" sz="2400" dirty="0" err="1" smtClean="0"/>
              <a:t>Ongoing</a:t>
            </a:r>
            <a:r>
              <a:rPr lang="en-GB" sz="2400" dirty="0" smtClean="0"/>
              <a:t> and future work plan</a:t>
            </a:r>
            <a:endParaRPr lang="en-US" sz="2400" dirty="0" smtClean="0">
              <a:solidFill>
                <a:srgbClr val="002060"/>
              </a:solidFill>
            </a:endParaRPr>
          </a:p>
        </p:txBody>
      </p:sp>
      <p:sp>
        <p:nvSpPr>
          <p:cNvPr id="14339" name="Content Placeholder 2"/>
          <p:cNvSpPr>
            <a:spLocks noGrp="1"/>
          </p:cNvSpPr>
          <p:nvPr>
            <p:ph idx="1"/>
          </p:nvPr>
        </p:nvSpPr>
        <p:spPr>
          <a:xfrm>
            <a:off x="179512" y="2060848"/>
            <a:ext cx="8640960" cy="4608512"/>
          </a:xfrm>
        </p:spPr>
        <p:txBody>
          <a:bodyPr/>
          <a:lstStyle/>
          <a:p>
            <a:pPr lvl="0" algn="just">
              <a:spcAft>
                <a:spcPts val="600"/>
              </a:spcAft>
            </a:pPr>
            <a:r>
              <a:rPr lang="en-GB" sz="1600" b="1" dirty="0" smtClean="0">
                <a:solidFill>
                  <a:srgbClr val="002060"/>
                </a:solidFill>
              </a:rPr>
              <a:t>Continued </a:t>
            </a:r>
            <a:r>
              <a:rPr lang="en-GB" sz="1600" b="1" dirty="0" smtClean="0">
                <a:solidFill>
                  <a:srgbClr val="002060"/>
                </a:solidFill>
              </a:rPr>
              <a:t>working on draft regulatory texts</a:t>
            </a:r>
          </a:p>
          <a:p>
            <a:pPr lvl="1" algn="just">
              <a:spcAft>
                <a:spcPts val="600"/>
              </a:spcAft>
            </a:pPr>
            <a:r>
              <a:rPr lang="en-GB" sz="1400" dirty="0" smtClean="0">
                <a:solidFill>
                  <a:srgbClr val="002060"/>
                </a:solidFill>
              </a:rPr>
              <a:t>Texts not </a:t>
            </a:r>
            <a:r>
              <a:rPr lang="en-GB" sz="1400" dirty="0">
                <a:solidFill>
                  <a:srgbClr val="002060"/>
                </a:solidFill>
              </a:rPr>
              <a:t>yet at a stage to present as separate Informal Documents</a:t>
            </a:r>
          </a:p>
          <a:p>
            <a:pPr lvl="1" algn="just">
              <a:spcAft>
                <a:spcPts val="600"/>
              </a:spcAft>
            </a:pPr>
            <a:r>
              <a:rPr lang="en-GB" sz="1400" dirty="0">
                <a:solidFill>
                  <a:srgbClr val="002060"/>
                </a:solidFill>
              </a:rPr>
              <a:t>Latest drafts have been uploaded to </a:t>
            </a:r>
            <a:r>
              <a:rPr lang="en-GB" sz="1400" dirty="0" err="1">
                <a:solidFill>
                  <a:srgbClr val="002060"/>
                </a:solidFill>
              </a:rPr>
              <a:t>UNECE</a:t>
            </a:r>
            <a:r>
              <a:rPr lang="en-GB" sz="1400" dirty="0">
                <a:solidFill>
                  <a:srgbClr val="002060"/>
                </a:solidFill>
              </a:rPr>
              <a:t> Transposition wiki page</a:t>
            </a:r>
            <a:r>
              <a:rPr lang="en-GB" sz="1400" dirty="0" smtClean="0">
                <a:solidFill>
                  <a:srgbClr val="002060"/>
                </a:solidFill>
              </a:rPr>
              <a:t>:</a:t>
            </a:r>
          </a:p>
          <a:p>
            <a:pPr marL="457200" lvl="1" indent="0" algn="just">
              <a:spcAft>
                <a:spcPts val="600"/>
              </a:spcAft>
              <a:buNone/>
            </a:pPr>
            <a:r>
              <a:rPr lang="en-GB" sz="1200" dirty="0">
                <a:solidFill>
                  <a:srgbClr val="002060"/>
                </a:solidFill>
                <a:hlinkClick r:id="rId3"/>
              </a:rPr>
              <a:t>https://wiki.unece.org/display/trans/04+-+</a:t>
            </a:r>
            <a:r>
              <a:rPr lang="en-GB" sz="1200" dirty="0" smtClean="0">
                <a:solidFill>
                  <a:srgbClr val="002060"/>
                </a:solidFill>
                <a:hlinkClick r:id="rId3"/>
              </a:rPr>
              <a:t>Drafts+of+Regulatory+Texts+for+79th+GRPE</a:t>
            </a:r>
            <a:endParaRPr lang="en-GB" sz="1200" dirty="0" smtClean="0">
              <a:solidFill>
                <a:srgbClr val="002060"/>
              </a:solidFill>
            </a:endParaRPr>
          </a:p>
          <a:p>
            <a:pPr marL="342900" lvl="1" indent="-342900" algn="just">
              <a:spcAft>
                <a:spcPts val="600"/>
              </a:spcAft>
              <a:buFont typeface="Arial" pitchFamily="34" charset="0"/>
              <a:buChar char="•"/>
            </a:pPr>
            <a:r>
              <a:rPr lang="en-GB" sz="1600" dirty="0" smtClean="0">
                <a:solidFill>
                  <a:srgbClr val="002060"/>
                </a:solidFill>
              </a:rPr>
              <a:t>Task </a:t>
            </a:r>
            <a:r>
              <a:rPr lang="en-GB" sz="1600" dirty="0">
                <a:solidFill>
                  <a:srgbClr val="002060"/>
                </a:solidFill>
              </a:rPr>
              <a:t>Force meeting planned for 20</a:t>
            </a:r>
            <a:r>
              <a:rPr lang="en-GB" sz="1600" baseline="30000" dirty="0">
                <a:solidFill>
                  <a:srgbClr val="002060"/>
                </a:solidFill>
              </a:rPr>
              <a:t>th</a:t>
            </a:r>
            <a:r>
              <a:rPr lang="en-GB" sz="1600" dirty="0">
                <a:solidFill>
                  <a:srgbClr val="002060"/>
                </a:solidFill>
              </a:rPr>
              <a:t> June 2019 - drafting</a:t>
            </a:r>
            <a:endParaRPr lang="en-GB" sz="1400" dirty="0">
              <a:solidFill>
                <a:srgbClr val="002060"/>
              </a:solidFill>
            </a:endParaRPr>
          </a:p>
          <a:p>
            <a:pPr algn="just">
              <a:spcAft>
                <a:spcPts val="600"/>
              </a:spcAft>
            </a:pPr>
            <a:r>
              <a:rPr lang="en-GB" sz="1600" b="1" dirty="0">
                <a:solidFill>
                  <a:srgbClr val="002060"/>
                </a:solidFill>
              </a:rPr>
              <a:t>Additional meetings to be arranged before 28</a:t>
            </a:r>
            <a:r>
              <a:rPr lang="en-GB" sz="1600" b="1" baseline="30000" dirty="0">
                <a:solidFill>
                  <a:srgbClr val="002060"/>
                </a:solidFill>
              </a:rPr>
              <a:t>th</a:t>
            </a:r>
            <a:r>
              <a:rPr lang="en-GB" sz="1600" b="1" dirty="0">
                <a:solidFill>
                  <a:srgbClr val="002060"/>
                </a:solidFill>
              </a:rPr>
              <a:t> </a:t>
            </a:r>
            <a:r>
              <a:rPr lang="en-GB" sz="1600" b="1" dirty="0" err="1">
                <a:solidFill>
                  <a:srgbClr val="002060"/>
                </a:solidFill>
              </a:rPr>
              <a:t>IWG</a:t>
            </a:r>
            <a:r>
              <a:rPr lang="en-GB" sz="1600" b="1" dirty="0">
                <a:solidFill>
                  <a:srgbClr val="002060"/>
                </a:solidFill>
              </a:rPr>
              <a:t> (Sept 2019)</a:t>
            </a:r>
          </a:p>
          <a:p>
            <a:pPr algn="just">
              <a:spcAft>
                <a:spcPts val="600"/>
              </a:spcAft>
            </a:pPr>
            <a:r>
              <a:rPr lang="en-GB" sz="1600" b="1" dirty="0">
                <a:solidFill>
                  <a:srgbClr val="002060"/>
                </a:solidFill>
              </a:rPr>
              <a:t>All outstanding items to be resolved before or at the 28</a:t>
            </a:r>
            <a:r>
              <a:rPr lang="en-GB" sz="1600" b="1" baseline="30000" dirty="0">
                <a:solidFill>
                  <a:srgbClr val="002060"/>
                </a:solidFill>
              </a:rPr>
              <a:t>th</a:t>
            </a:r>
            <a:r>
              <a:rPr lang="en-GB" sz="1600" b="1" dirty="0">
                <a:solidFill>
                  <a:srgbClr val="002060"/>
                </a:solidFill>
              </a:rPr>
              <a:t> </a:t>
            </a:r>
            <a:r>
              <a:rPr lang="en-GB" sz="1600" b="1" dirty="0" err="1">
                <a:solidFill>
                  <a:srgbClr val="002060"/>
                </a:solidFill>
              </a:rPr>
              <a:t>IWG</a:t>
            </a:r>
            <a:endParaRPr lang="en-GB" sz="1600" b="1" dirty="0">
              <a:solidFill>
                <a:srgbClr val="002060"/>
              </a:solidFill>
            </a:endParaRPr>
          </a:p>
          <a:p>
            <a:pPr algn="just">
              <a:spcAft>
                <a:spcPts val="600"/>
              </a:spcAft>
            </a:pPr>
            <a:r>
              <a:rPr lang="en-GB" sz="1600" b="1" dirty="0">
                <a:solidFill>
                  <a:srgbClr val="002060"/>
                </a:solidFill>
              </a:rPr>
              <a:t>Final drafting in October 2019. </a:t>
            </a:r>
            <a:endParaRPr lang="en-GB" sz="1600" b="1" dirty="0" smtClean="0">
              <a:solidFill>
                <a:srgbClr val="002060"/>
              </a:solidFill>
            </a:endParaRPr>
          </a:p>
          <a:p>
            <a:pPr algn="just">
              <a:spcAft>
                <a:spcPts val="600"/>
              </a:spcAft>
            </a:pPr>
            <a:r>
              <a:rPr lang="en-GB" sz="1600" b="1" dirty="0" smtClean="0">
                <a:solidFill>
                  <a:srgbClr val="002060"/>
                </a:solidFill>
              </a:rPr>
              <a:t>Submission of Working documents by </a:t>
            </a:r>
            <a:r>
              <a:rPr lang="en-GB" sz="1600" b="1" dirty="0">
                <a:solidFill>
                  <a:srgbClr val="002060"/>
                </a:solidFill>
              </a:rPr>
              <a:t>21</a:t>
            </a:r>
            <a:r>
              <a:rPr lang="en-GB" sz="1600" b="1" baseline="30000" dirty="0">
                <a:solidFill>
                  <a:srgbClr val="002060"/>
                </a:solidFill>
              </a:rPr>
              <a:t>st</a:t>
            </a:r>
            <a:r>
              <a:rPr lang="en-GB" sz="1600" b="1" dirty="0">
                <a:solidFill>
                  <a:srgbClr val="002060"/>
                </a:solidFill>
              </a:rPr>
              <a:t> October. </a:t>
            </a:r>
          </a:p>
          <a:p>
            <a:pPr marL="355600" lvl="0" indent="0" algn="just">
              <a:spcAft>
                <a:spcPts val="600"/>
              </a:spcAft>
              <a:buNone/>
            </a:pPr>
            <a:endParaRPr lang="en-GB" sz="1200" b="1" dirty="0">
              <a:solidFill>
                <a:srgbClr val="002060"/>
              </a:solidFill>
            </a:endParaRPr>
          </a:p>
        </p:txBody>
      </p:sp>
      <p:sp>
        <p:nvSpPr>
          <p:cNvPr id="2" name="Slide Number Placeholder 1"/>
          <p:cNvSpPr>
            <a:spLocks noGrp="1"/>
          </p:cNvSpPr>
          <p:nvPr>
            <p:ph type="sldNum" sz="quarter" idx="12"/>
          </p:nvPr>
        </p:nvSpPr>
        <p:spPr>
          <a:xfrm>
            <a:off x="6553200" y="6237312"/>
            <a:ext cx="2133600" cy="484163"/>
          </a:xfrm>
        </p:spPr>
        <p:txBody>
          <a:bodyPr/>
          <a:lstStyle/>
          <a:p>
            <a:pPr>
              <a:defRPr/>
            </a:pPr>
            <a:fld id="{C2AF5B49-934A-4A73-8F2F-AEB4B18A903C}" type="slidenum">
              <a:rPr lang="en-GB" smtClean="0"/>
              <a:pPr>
                <a:defRPr/>
              </a:pPr>
              <a:t>3</a:t>
            </a:fld>
            <a:endParaRPr lang="en-GB" dirty="0"/>
          </a:p>
        </p:txBody>
      </p:sp>
    </p:spTree>
    <p:extLst>
      <p:ext uri="{BB962C8B-B14F-4D97-AF65-F5344CB8AC3E}">
        <p14:creationId xmlns:p14="http://schemas.microsoft.com/office/powerpoint/2010/main" val="3207616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1520" y="1268760"/>
            <a:ext cx="8640960" cy="504056"/>
          </a:xfrm>
        </p:spPr>
        <p:txBody>
          <a:bodyPr/>
          <a:lstStyle/>
          <a:p>
            <a:pPr algn="ctr"/>
            <a:r>
              <a:rPr lang="en-GB" sz="2400" dirty="0" smtClean="0"/>
              <a:t>Principle for drafting</a:t>
            </a:r>
            <a:endParaRPr lang="en-US" sz="2400" dirty="0" smtClean="0">
              <a:solidFill>
                <a:srgbClr val="002060"/>
              </a:solidFill>
            </a:endParaRPr>
          </a:p>
        </p:txBody>
      </p:sp>
      <p:sp>
        <p:nvSpPr>
          <p:cNvPr id="14339" name="Content Placeholder 2"/>
          <p:cNvSpPr>
            <a:spLocks noGrp="1"/>
          </p:cNvSpPr>
          <p:nvPr>
            <p:ph idx="1"/>
          </p:nvPr>
        </p:nvSpPr>
        <p:spPr>
          <a:xfrm>
            <a:off x="179512" y="1844824"/>
            <a:ext cx="8640960" cy="864096"/>
          </a:xfrm>
        </p:spPr>
        <p:txBody>
          <a:bodyPr/>
          <a:lstStyle/>
          <a:p>
            <a:pPr lvl="0" algn="just">
              <a:spcAft>
                <a:spcPts val="600"/>
              </a:spcAft>
            </a:pPr>
            <a:r>
              <a:rPr lang="en-GB" sz="1600" b="1" dirty="0" smtClean="0">
                <a:solidFill>
                  <a:srgbClr val="002060"/>
                </a:solidFill>
              </a:rPr>
              <a:t>Some text common to all levels (no shading in example below)</a:t>
            </a:r>
          </a:p>
          <a:p>
            <a:pPr lvl="0" algn="just">
              <a:spcAft>
                <a:spcPts val="600"/>
              </a:spcAft>
            </a:pPr>
            <a:r>
              <a:rPr lang="en-GB" sz="1600" b="1" dirty="0" smtClean="0">
                <a:solidFill>
                  <a:srgbClr val="002060"/>
                </a:solidFill>
              </a:rPr>
              <a:t>Level specific text – delete as appropriate for the level being </a:t>
            </a:r>
            <a:r>
              <a:rPr lang="en-GB" sz="1600" b="1" dirty="0" smtClean="0">
                <a:solidFill>
                  <a:srgbClr val="002060"/>
                </a:solidFill>
              </a:rPr>
              <a:t>drafted</a:t>
            </a:r>
          </a:p>
          <a:p>
            <a:pPr lvl="0" algn="just">
              <a:spcAft>
                <a:spcPts val="600"/>
              </a:spcAft>
            </a:pPr>
            <a:r>
              <a:rPr lang="en-GB" sz="1600" b="1" dirty="0" smtClean="0">
                <a:solidFill>
                  <a:srgbClr val="002060"/>
                </a:solidFill>
              </a:rPr>
              <a:t>Example below of draft text to illustrate this concept</a:t>
            </a:r>
            <a:endParaRPr lang="en-GB" sz="1600" b="1" dirty="0">
              <a:solidFill>
                <a:srgbClr val="002060"/>
              </a:solidFill>
            </a:endParaRPr>
          </a:p>
          <a:p>
            <a:pPr marL="355600" lvl="0" indent="0" algn="just">
              <a:spcAft>
                <a:spcPts val="600"/>
              </a:spcAft>
              <a:buNone/>
            </a:pPr>
            <a:endParaRPr lang="en-GB" sz="1200" b="1" dirty="0">
              <a:solidFill>
                <a:srgbClr val="002060"/>
              </a:solidFill>
            </a:endParaRPr>
          </a:p>
        </p:txBody>
      </p:sp>
      <p:sp>
        <p:nvSpPr>
          <p:cNvPr id="2" name="Slide Number Placeholder 1"/>
          <p:cNvSpPr>
            <a:spLocks noGrp="1"/>
          </p:cNvSpPr>
          <p:nvPr>
            <p:ph type="sldNum" sz="quarter" idx="12"/>
          </p:nvPr>
        </p:nvSpPr>
        <p:spPr>
          <a:xfrm>
            <a:off x="6553200" y="6237312"/>
            <a:ext cx="2133600" cy="484163"/>
          </a:xfrm>
        </p:spPr>
        <p:txBody>
          <a:bodyPr/>
          <a:lstStyle/>
          <a:p>
            <a:pPr>
              <a:defRPr/>
            </a:pPr>
            <a:fld id="{C2AF5B49-934A-4A73-8F2F-AEB4B18A903C}" type="slidenum">
              <a:rPr lang="en-GB" smtClean="0"/>
              <a:pPr>
                <a:defRPr/>
              </a:pPr>
              <a:t>4</a:t>
            </a:fld>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79" y="3097881"/>
            <a:ext cx="5760641" cy="34217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26923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1520" y="1700808"/>
            <a:ext cx="8640960" cy="4104456"/>
          </a:xfrm>
        </p:spPr>
        <p:txBody>
          <a:bodyPr/>
          <a:lstStyle/>
          <a:p>
            <a:pPr algn="ctr">
              <a:spcAft>
                <a:spcPts val="1200"/>
              </a:spcAft>
            </a:pPr>
            <a:r>
              <a:rPr lang="en-GB" sz="1800" dirty="0" smtClean="0"/>
              <a:t>The four slides which follow illustrate the principles for how Series of Amendments (</a:t>
            </a:r>
            <a:r>
              <a:rPr lang="en-GB" sz="1800" dirty="0" err="1" smtClean="0"/>
              <a:t>SoA</a:t>
            </a:r>
            <a:r>
              <a:rPr lang="en-GB" sz="1800" dirty="0" smtClean="0"/>
              <a:t>) would ‘work’ when the </a:t>
            </a:r>
            <a:r>
              <a:rPr lang="en-GB" sz="1800" dirty="0" err="1" smtClean="0"/>
              <a:t>UNR</a:t>
            </a:r>
            <a:r>
              <a:rPr lang="en-GB" sz="1800" dirty="0" smtClean="0"/>
              <a:t> is introduced and then updated at later stages when any ‘major’ changes are made which would trigger the need for a new </a:t>
            </a:r>
            <a:r>
              <a:rPr lang="en-GB" sz="1800" dirty="0" err="1" smtClean="0"/>
              <a:t>SoA</a:t>
            </a:r>
            <a:r>
              <a:rPr lang="en-GB" sz="1800" dirty="0" smtClean="0"/>
              <a:t/>
            </a:r>
            <a:br>
              <a:rPr lang="en-GB" sz="1800" dirty="0" smtClean="0"/>
            </a:br>
            <a:r>
              <a:rPr lang="en-GB" sz="1800" dirty="0"/>
              <a:t/>
            </a:r>
            <a:br>
              <a:rPr lang="en-GB" sz="1800" dirty="0"/>
            </a:br>
            <a:r>
              <a:rPr lang="en-GB" sz="1800" dirty="0" smtClean="0"/>
              <a:t>Information on slides which follow is based on ‘Approach 2’ to transposition, i.e.:</a:t>
            </a:r>
            <a:br>
              <a:rPr lang="en-GB" sz="1800" dirty="0" smtClean="0"/>
            </a:br>
            <a:r>
              <a:rPr lang="en-GB" sz="1800" dirty="0" smtClean="0"/>
              <a:t/>
            </a:r>
            <a:br>
              <a:rPr lang="en-GB" sz="1800" dirty="0" smtClean="0"/>
            </a:br>
            <a:r>
              <a:rPr lang="en-GB" sz="1800" dirty="0" err="1" smtClean="0"/>
              <a:t>SoA</a:t>
            </a:r>
            <a:r>
              <a:rPr lang="en-GB" sz="1800" dirty="0" smtClean="0"/>
              <a:t> 00 = Level 1a and Level 1b</a:t>
            </a:r>
            <a:br>
              <a:rPr lang="en-GB" sz="1800" dirty="0" smtClean="0"/>
            </a:br>
            <a:r>
              <a:rPr lang="en-GB" sz="1800" dirty="0" err="1" smtClean="0"/>
              <a:t>SoA</a:t>
            </a:r>
            <a:r>
              <a:rPr lang="en-GB" sz="1800" dirty="0" smtClean="0"/>
              <a:t> 01 = Level 2</a:t>
            </a:r>
            <a:br>
              <a:rPr lang="en-GB" sz="1800" dirty="0" smtClean="0"/>
            </a:br>
            <a:r>
              <a:rPr lang="en-GB" sz="1800" dirty="0"/>
              <a:t/>
            </a:r>
            <a:br>
              <a:rPr lang="en-GB" sz="1800" dirty="0"/>
            </a:br>
            <a:r>
              <a:rPr lang="en-GB" sz="1800" dirty="0" smtClean="0"/>
              <a:t>Slides only cover ‘major’ changes – not ‘minor’ changes which would be dealt with in the usual way through Amendments/Supplements and Corrigenda (e.g. </a:t>
            </a:r>
            <a:r>
              <a:rPr lang="en-GB" sz="1800" dirty="0"/>
              <a:t>UNR83 Revision 5 - </a:t>
            </a:r>
            <a:r>
              <a:rPr lang="en-GB" sz="1800" u="sng" dirty="0"/>
              <a:t>Amendment </a:t>
            </a:r>
            <a:r>
              <a:rPr lang="en-GB" sz="1800" u="sng" dirty="0" smtClean="0"/>
              <a:t>7</a:t>
            </a:r>
            <a:r>
              <a:rPr lang="en-GB" sz="1800" dirty="0" smtClean="0"/>
              <a:t>)</a:t>
            </a:r>
            <a:br>
              <a:rPr lang="en-GB" sz="1800" dirty="0" smtClean="0"/>
            </a:br>
            <a:endParaRPr lang="en-US" sz="1800" dirty="0"/>
          </a:p>
        </p:txBody>
      </p:sp>
      <p:sp>
        <p:nvSpPr>
          <p:cNvPr id="2" name="Slide Number Placeholder 1"/>
          <p:cNvSpPr>
            <a:spLocks noGrp="1"/>
          </p:cNvSpPr>
          <p:nvPr>
            <p:ph type="sldNum" sz="quarter" idx="12"/>
          </p:nvPr>
        </p:nvSpPr>
        <p:spPr/>
        <p:txBody>
          <a:bodyPr/>
          <a:lstStyle/>
          <a:p>
            <a:pPr>
              <a:defRPr/>
            </a:pPr>
            <a:fld id="{C2AF5B49-934A-4A73-8F2F-AEB4B18A903C}" type="slidenum">
              <a:rPr lang="en-GB" smtClean="0"/>
              <a:pPr>
                <a:defRPr/>
              </a:pPr>
              <a:t>5</a:t>
            </a:fld>
            <a:endParaRPr lang="en-GB" dirty="0"/>
          </a:p>
        </p:txBody>
      </p:sp>
    </p:spTree>
    <p:extLst>
      <p:ext uri="{BB962C8B-B14F-4D97-AF65-F5344CB8AC3E}">
        <p14:creationId xmlns:p14="http://schemas.microsoft.com/office/powerpoint/2010/main" val="3912862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7" y="126772"/>
            <a:ext cx="7624757" cy="822325"/>
          </a:xfrm>
        </p:spPr>
        <p:txBody>
          <a:bodyPr/>
          <a:lstStyle/>
          <a:p>
            <a:r>
              <a:rPr lang="en-GB" sz="2400" dirty="0" smtClean="0"/>
              <a:t>Approach 2 – Introduction of </a:t>
            </a:r>
            <a:r>
              <a:rPr lang="en-GB" sz="2400" dirty="0" err="1" smtClean="0"/>
              <a:t>UNR</a:t>
            </a:r>
            <a:r>
              <a:rPr lang="en-GB" sz="2400" dirty="0" smtClean="0"/>
              <a:t> </a:t>
            </a:r>
            <a:r>
              <a:rPr lang="en-GB" sz="2400" dirty="0" err="1" smtClean="0"/>
              <a:t>WLTP</a:t>
            </a:r>
            <a:endParaRPr lang="en-GB" sz="2400" dirty="0"/>
          </a:p>
        </p:txBody>
      </p:sp>
      <p:sp>
        <p:nvSpPr>
          <p:cNvPr id="4" name="Rounded Rectangle 3"/>
          <p:cNvSpPr/>
          <p:nvPr/>
        </p:nvSpPr>
        <p:spPr>
          <a:xfrm>
            <a:off x="678656" y="2000249"/>
            <a:ext cx="2293144" cy="1219200"/>
          </a:xfrm>
          <a:prstGeom prst="roundRect">
            <a:avLst/>
          </a:prstGeom>
          <a:solidFill>
            <a:schemeClr val="bg1">
              <a:lumMod val="85000"/>
            </a:schemeClr>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100" dirty="0" smtClean="0">
                <a:solidFill>
                  <a:schemeClr val="tx1"/>
                </a:solidFill>
              </a:rPr>
              <a:t>Original version </a:t>
            </a:r>
            <a:r>
              <a:rPr lang="en-US" sz="1100" dirty="0">
                <a:solidFill>
                  <a:schemeClr val="tx1"/>
                </a:solidFill>
              </a:rPr>
              <a:t>of </a:t>
            </a:r>
            <a:r>
              <a:rPr lang="en-US" sz="1100" dirty="0" err="1" smtClean="0">
                <a:solidFill>
                  <a:schemeClr val="tx1"/>
                </a:solidFill>
              </a:rPr>
              <a:t>UNR</a:t>
            </a:r>
            <a:r>
              <a:rPr lang="en-US" sz="1100" dirty="0" smtClean="0">
                <a:solidFill>
                  <a:schemeClr val="tx1"/>
                </a:solidFill>
              </a:rPr>
              <a:t> </a:t>
            </a:r>
            <a:r>
              <a:rPr lang="en-US" sz="1100" dirty="0" err="1" smtClean="0">
                <a:solidFill>
                  <a:schemeClr val="tx1"/>
                </a:solidFill>
              </a:rPr>
              <a:t>WLTP</a:t>
            </a:r>
            <a:r>
              <a:rPr lang="en-US" sz="1100" dirty="0" smtClean="0">
                <a:solidFill>
                  <a:schemeClr val="tx1"/>
                </a:solidFill>
              </a:rPr>
              <a:t> (L1a/L1b) and its 01 series of amendments (L2) are </a:t>
            </a:r>
            <a:r>
              <a:rPr lang="en-US" sz="1100" dirty="0">
                <a:solidFill>
                  <a:schemeClr val="tx1"/>
                </a:solidFill>
              </a:rPr>
              <a:t>simultaneously adopted by WP.29/AC.1</a:t>
            </a:r>
            <a:endParaRPr lang="en-GB" sz="1100" dirty="0">
              <a:solidFill>
                <a:schemeClr val="tx1"/>
              </a:solidFill>
            </a:endParaRPr>
          </a:p>
        </p:txBody>
      </p:sp>
      <p:sp>
        <p:nvSpPr>
          <p:cNvPr id="6" name="Rounded Rectangle 5"/>
          <p:cNvSpPr/>
          <p:nvPr/>
        </p:nvSpPr>
        <p:spPr>
          <a:xfrm>
            <a:off x="3157538" y="2009775"/>
            <a:ext cx="2293144" cy="1219200"/>
          </a:xfrm>
          <a:prstGeom prst="roundRect">
            <a:avLst/>
          </a:prstGeom>
          <a:solidFill>
            <a:schemeClr val="bg1">
              <a:lumMod val="85000"/>
            </a:schemeClr>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spcAft>
                <a:spcPts val="600"/>
              </a:spcAft>
            </a:pPr>
            <a:r>
              <a:rPr lang="en-US" sz="1100" dirty="0">
                <a:solidFill>
                  <a:schemeClr val="tx1"/>
                </a:solidFill>
              </a:rPr>
              <a:t>Entry into force of 00 series (regional l</a:t>
            </a:r>
            <a:r>
              <a:rPr lang="en-US" sz="1100" dirty="0" smtClean="0">
                <a:solidFill>
                  <a:schemeClr val="tx1"/>
                </a:solidFill>
              </a:rPr>
              <a:t>evels 1a and 1b) </a:t>
            </a:r>
            <a:r>
              <a:rPr lang="en-US" sz="1100" dirty="0">
                <a:solidFill>
                  <a:schemeClr val="tx1"/>
                </a:solidFill>
              </a:rPr>
              <a:t>of </a:t>
            </a:r>
            <a:r>
              <a:rPr lang="en-US" sz="1100" dirty="0" err="1">
                <a:solidFill>
                  <a:schemeClr val="tx1"/>
                </a:solidFill>
              </a:rPr>
              <a:t>UNR</a:t>
            </a:r>
            <a:r>
              <a:rPr lang="en-US" sz="1100" dirty="0">
                <a:solidFill>
                  <a:schemeClr val="tx1"/>
                </a:solidFill>
              </a:rPr>
              <a:t> </a:t>
            </a:r>
            <a:r>
              <a:rPr lang="en-US" sz="1100" dirty="0" err="1" smtClean="0">
                <a:solidFill>
                  <a:schemeClr val="tx1"/>
                </a:solidFill>
              </a:rPr>
              <a:t>WLTP</a:t>
            </a:r>
            <a:r>
              <a:rPr lang="en-US" sz="1100" dirty="0" smtClean="0">
                <a:solidFill>
                  <a:schemeClr val="tx1"/>
                </a:solidFill>
              </a:rPr>
              <a:t>.</a:t>
            </a:r>
          </a:p>
          <a:p>
            <a:pPr algn="ctr"/>
            <a:r>
              <a:rPr lang="en-US" sz="1100" dirty="0" smtClean="0">
                <a:solidFill>
                  <a:schemeClr val="tx1"/>
                </a:solidFill>
              </a:rPr>
              <a:t>… but not yet applicable due to Introductory  Provisions</a:t>
            </a:r>
            <a:r>
              <a:rPr lang="en-US" sz="1100" b="1" dirty="0" smtClean="0">
                <a:solidFill>
                  <a:srgbClr val="FF0000"/>
                </a:solidFill>
              </a:rPr>
              <a:t>*</a:t>
            </a:r>
            <a:endParaRPr lang="en-GB" sz="1100" b="1" dirty="0">
              <a:solidFill>
                <a:srgbClr val="FF0000"/>
              </a:solidFill>
            </a:endParaRPr>
          </a:p>
        </p:txBody>
      </p:sp>
      <p:sp>
        <p:nvSpPr>
          <p:cNvPr id="7" name="Rounded Rectangle 6"/>
          <p:cNvSpPr/>
          <p:nvPr/>
        </p:nvSpPr>
        <p:spPr>
          <a:xfrm>
            <a:off x="5636420" y="2009775"/>
            <a:ext cx="2293144" cy="1219200"/>
          </a:xfrm>
          <a:prstGeom prst="roundRect">
            <a:avLst/>
          </a:prstGeom>
          <a:solidFill>
            <a:schemeClr val="bg1">
              <a:lumMod val="85000"/>
            </a:schemeClr>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spcAft>
                <a:spcPts val="600"/>
              </a:spcAft>
            </a:pPr>
            <a:r>
              <a:rPr lang="en-US" sz="1100" dirty="0">
                <a:solidFill>
                  <a:schemeClr val="tx1"/>
                </a:solidFill>
              </a:rPr>
              <a:t>Entry into force of </a:t>
            </a:r>
            <a:r>
              <a:rPr lang="en-US" sz="1100" dirty="0" smtClean="0">
                <a:solidFill>
                  <a:schemeClr val="tx1"/>
                </a:solidFill>
              </a:rPr>
              <a:t>01 </a:t>
            </a:r>
            <a:r>
              <a:rPr lang="en-US" sz="1100" dirty="0">
                <a:solidFill>
                  <a:schemeClr val="tx1"/>
                </a:solidFill>
              </a:rPr>
              <a:t>series </a:t>
            </a:r>
            <a:r>
              <a:rPr lang="en-US" sz="1100" dirty="0" smtClean="0">
                <a:solidFill>
                  <a:schemeClr val="tx1"/>
                </a:solidFill>
              </a:rPr>
              <a:t>(top Level 2) </a:t>
            </a:r>
            <a:r>
              <a:rPr lang="en-US" sz="1100" dirty="0">
                <a:solidFill>
                  <a:schemeClr val="tx1"/>
                </a:solidFill>
              </a:rPr>
              <a:t>of </a:t>
            </a:r>
            <a:r>
              <a:rPr lang="en-US" sz="1100" dirty="0" err="1">
                <a:solidFill>
                  <a:schemeClr val="tx1"/>
                </a:solidFill>
              </a:rPr>
              <a:t>UNR</a:t>
            </a:r>
            <a:r>
              <a:rPr lang="en-US" sz="1100" dirty="0">
                <a:solidFill>
                  <a:schemeClr val="tx1"/>
                </a:solidFill>
              </a:rPr>
              <a:t> </a:t>
            </a:r>
            <a:r>
              <a:rPr lang="en-US" sz="1100" dirty="0" err="1" smtClean="0">
                <a:solidFill>
                  <a:schemeClr val="tx1"/>
                </a:solidFill>
              </a:rPr>
              <a:t>WLTP</a:t>
            </a:r>
            <a:r>
              <a:rPr lang="en-US" sz="1100" dirty="0" smtClean="0">
                <a:solidFill>
                  <a:schemeClr val="tx1"/>
                </a:solidFill>
              </a:rPr>
              <a:t>.</a:t>
            </a:r>
          </a:p>
          <a:p>
            <a:pPr algn="ctr">
              <a:spcAft>
                <a:spcPts val="600"/>
              </a:spcAft>
            </a:pPr>
            <a:r>
              <a:rPr lang="en-US" sz="1100" dirty="0" smtClean="0">
                <a:solidFill>
                  <a:schemeClr val="tx1"/>
                </a:solidFill>
              </a:rPr>
              <a:t>Subject to mutual recognition</a:t>
            </a:r>
            <a:endParaRPr lang="en-US" sz="1100" dirty="0">
              <a:solidFill>
                <a:schemeClr val="tx1"/>
              </a:solidFill>
            </a:endParaRPr>
          </a:p>
          <a:p>
            <a:pPr algn="ctr">
              <a:spcAft>
                <a:spcPts val="600"/>
              </a:spcAft>
            </a:pPr>
            <a:r>
              <a:rPr lang="en-US" sz="1100" dirty="0" smtClean="0">
                <a:solidFill>
                  <a:schemeClr val="tx1"/>
                </a:solidFill>
              </a:rPr>
              <a:t>00 series now applicable</a:t>
            </a:r>
            <a:endParaRPr lang="en-GB" sz="1100" dirty="0">
              <a:solidFill>
                <a:schemeClr val="tx1"/>
              </a:solidFill>
            </a:endParaRPr>
          </a:p>
        </p:txBody>
      </p:sp>
      <p:pic>
        <p:nvPicPr>
          <p:cNvPr id="8"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1057" y="1680679"/>
            <a:ext cx="1201016" cy="26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255873" y="1108569"/>
            <a:ext cx="1611384" cy="600164"/>
          </a:xfrm>
          <a:prstGeom prst="rect">
            <a:avLst/>
          </a:prstGeom>
          <a:noFill/>
        </p:spPr>
        <p:txBody>
          <a:bodyPr wrap="square" rtlCol="0">
            <a:spAutoFit/>
          </a:bodyPr>
          <a:lstStyle/>
          <a:p>
            <a:pPr algn="ctr"/>
            <a:r>
              <a:rPr lang="en-GB" sz="1100" dirty="0" smtClean="0">
                <a:solidFill>
                  <a:schemeClr val="tx1"/>
                </a:solidFill>
              </a:rPr>
              <a:t>6 months + administrative period</a:t>
            </a:r>
            <a:endParaRPr lang="en-GB" sz="1100" dirty="0">
              <a:solidFill>
                <a:schemeClr val="tx1"/>
              </a:solidFill>
            </a:endParaRPr>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5658" y="1683085"/>
            <a:ext cx="1201016" cy="26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770474" y="1108569"/>
            <a:ext cx="1611384" cy="600164"/>
          </a:xfrm>
          <a:prstGeom prst="rect">
            <a:avLst/>
          </a:prstGeom>
          <a:noFill/>
        </p:spPr>
        <p:txBody>
          <a:bodyPr wrap="square" rtlCol="0">
            <a:spAutoFit/>
          </a:bodyPr>
          <a:lstStyle/>
          <a:p>
            <a:pPr algn="ctr"/>
            <a:r>
              <a:rPr lang="en-GB" sz="1100" dirty="0" smtClean="0">
                <a:solidFill>
                  <a:schemeClr val="tx1"/>
                </a:solidFill>
              </a:rPr>
              <a:t>6 months + administrative period</a:t>
            </a:r>
            <a:endParaRPr lang="en-GB" sz="1100" dirty="0">
              <a:solidFill>
                <a:schemeClr val="tx1"/>
              </a:solidFill>
            </a:endParaRPr>
          </a:p>
        </p:txBody>
      </p:sp>
      <p:sp>
        <p:nvSpPr>
          <p:cNvPr id="12" name="Rectangle 11"/>
          <p:cNvSpPr/>
          <p:nvPr/>
        </p:nvSpPr>
        <p:spPr>
          <a:xfrm>
            <a:off x="600078" y="3781427"/>
            <a:ext cx="7329489" cy="1015663"/>
          </a:xfrm>
          <a:prstGeom prst="rect">
            <a:avLst/>
          </a:prstGeom>
        </p:spPr>
        <p:txBody>
          <a:bodyPr wrap="square">
            <a:spAutoFit/>
          </a:bodyPr>
          <a:lstStyle/>
          <a:p>
            <a:r>
              <a:rPr lang="en-US" sz="1200" b="1" dirty="0" smtClean="0">
                <a:solidFill>
                  <a:srgbClr val="FF0000"/>
                </a:solidFill>
              </a:rPr>
              <a:t>* </a:t>
            </a:r>
            <a:r>
              <a:rPr lang="en-US" sz="1200" dirty="0" smtClean="0">
                <a:solidFill>
                  <a:schemeClr val="tx1"/>
                </a:solidFill>
              </a:rPr>
              <a:t>The </a:t>
            </a:r>
            <a:r>
              <a:rPr lang="en-US" sz="1200" dirty="0">
                <a:solidFill>
                  <a:schemeClr val="tx1"/>
                </a:solidFill>
              </a:rPr>
              <a:t>original version of the Regulation could contain introductory provisions </a:t>
            </a:r>
            <a:r>
              <a:rPr lang="en-US" sz="1200" dirty="0" smtClean="0">
                <a:solidFill>
                  <a:schemeClr val="tx1"/>
                </a:solidFill>
              </a:rPr>
              <a:t>as was </a:t>
            </a:r>
            <a:r>
              <a:rPr lang="en-US" sz="1200" dirty="0">
                <a:solidFill>
                  <a:schemeClr val="tx1"/>
                </a:solidFill>
              </a:rPr>
              <a:t>the case </a:t>
            </a:r>
            <a:r>
              <a:rPr lang="en-US" sz="1200" dirty="0" smtClean="0">
                <a:solidFill>
                  <a:schemeClr val="tx1"/>
                </a:solidFill>
              </a:rPr>
              <a:t>for </a:t>
            </a:r>
            <a:r>
              <a:rPr lang="en-US" sz="1200" dirty="0" err="1" smtClean="0">
                <a:solidFill>
                  <a:schemeClr val="tx1"/>
                </a:solidFill>
              </a:rPr>
              <a:t>UNRs</a:t>
            </a:r>
            <a:r>
              <a:rPr lang="en-US" sz="1200" dirty="0" smtClean="0">
                <a:solidFill>
                  <a:schemeClr val="tx1"/>
                </a:solidFill>
              </a:rPr>
              <a:t> 116 and 117</a:t>
            </a:r>
            <a:endParaRPr lang="en-US" sz="1200" dirty="0">
              <a:solidFill>
                <a:schemeClr val="tx1"/>
              </a:solidFill>
            </a:endParaRPr>
          </a:p>
          <a:p>
            <a:r>
              <a:rPr lang="en-US" sz="1200" dirty="0" smtClean="0">
                <a:solidFill>
                  <a:schemeClr val="tx1"/>
                </a:solidFill>
              </a:rPr>
              <a:t>e.g. “</a:t>
            </a:r>
            <a:r>
              <a:rPr lang="en-US" sz="1200" i="1" dirty="0" smtClean="0">
                <a:solidFill>
                  <a:schemeClr val="tx1"/>
                </a:solidFill>
              </a:rPr>
              <a:t>As from the date of entry into force of this Regulation, Contracting Parties shall not grant type approvals according to this Regulation until [the date of entry into force of the 01 series of amendments]</a:t>
            </a:r>
            <a:r>
              <a:rPr lang="en-US" sz="1200" dirty="0" smtClean="0">
                <a:solidFill>
                  <a:schemeClr val="tx1"/>
                </a:solidFill>
              </a:rPr>
              <a:t>.” </a:t>
            </a:r>
            <a:r>
              <a:rPr lang="en-US" sz="1200" dirty="0" smtClean="0">
                <a:solidFill>
                  <a:schemeClr val="tx1"/>
                </a:solidFill>
              </a:rPr>
              <a:t>[Source: GRPE-73-26</a:t>
            </a:r>
            <a:r>
              <a:rPr lang="en-US" sz="1200" dirty="0" smtClean="0">
                <a:solidFill>
                  <a:schemeClr val="tx1"/>
                </a:solidFill>
              </a:rPr>
              <a:t>]</a:t>
            </a:r>
            <a:endParaRPr lang="en-GB" sz="1200" dirty="0">
              <a:solidFill>
                <a:schemeClr val="tx1"/>
              </a:solidFill>
            </a:endParaRPr>
          </a:p>
        </p:txBody>
      </p:sp>
      <p:sp>
        <p:nvSpPr>
          <p:cNvPr id="13" name="Rectangle 12"/>
          <p:cNvSpPr/>
          <p:nvPr/>
        </p:nvSpPr>
        <p:spPr>
          <a:xfrm>
            <a:off x="600078" y="4975225"/>
            <a:ext cx="7860354" cy="858697"/>
          </a:xfrm>
          <a:prstGeom prst="rect">
            <a:avLst/>
          </a:prstGeom>
        </p:spPr>
        <p:txBody>
          <a:bodyPr wrap="square">
            <a:spAutoFit/>
          </a:bodyPr>
          <a:lstStyle/>
          <a:p>
            <a:pPr marL="0" lvl="1" defTabSz="914400" eaLnBrk="0" hangingPunct="0">
              <a:spcBef>
                <a:spcPct val="20000"/>
              </a:spcBef>
              <a:spcAft>
                <a:spcPts val="600"/>
              </a:spcAft>
              <a:buClr>
                <a:srgbClr val="0F5494"/>
              </a:buClr>
            </a:pPr>
            <a:r>
              <a:rPr lang="en-US" sz="1400" kern="0" dirty="0" smtClean="0">
                <a:solidFill>
                  <a:srgbClr val="7030A0"/>
                </a:solidFill>
                <a:latin typeface="Verdana"/>
              </a:rPr>
              <a:t>Discussion point</a:t>
            </a:r>
          </a:p>
          <a:p>
            <a:pPr marL="0" lvl="1" defTabSz="914400" eaLnBrk="0" hangingPunct="0">
              <a:spcBef>
                <a:spcPct val="20000"/>
              </a:spcBef>
              <a:spcAft>
                <a:spcPts val="600"/>
              </a:spcAft>
              <a:buClr>
                <a:srgbClr val="0F5494"/>
              </a:buClr>
            </a:pPr>
            <a:r>
              <a:rPr lang="en-US" sz="1400" kern="0" dirty="0" smtClean="0">
                <a:solidFill>
                  <a:srgbClr val="7030A0"/>
                </a:solidFill>
                <a:latin typeface="Verdana"/>
              </a:rPr>
              <a:t>Could </a:t>
            </a:r>
            <a:r>
              <a:rPr lang="en-US" sz="1400" kern="0" dirty="0" smtClean="0">
                <a:solidFill>
                  <a:srgbClr val="7030A0"/>
                </a:solidFill>
                <a:latin typeface="Verdana"/>
              </a:rPr>
              <a:t>there be a situation where ‘Special provisions’ are needed in order </a:t>
            </a:r>
            <a:r>
              <a:rPr lang="en-US" sz="1400" kern="0" dirty="0">
                <a:solidFill>
                  <a:srgbClr val="7030A0"/>
                </a:solidFill>
                <a:latin typeface="Verdana"/>
              </a:rPr>
              <a:t>to allow approvals to be granted to regional level before top level is in </a:t>
            </a:r>
            <a:r>
              <a:rPr lang="en-US" sz="1400" kern="0" dirty="0" smtClean="0">
                <a:solidFill>
                  <a:srgbClr val="7030A0"/>
                </a:solidFill>
                <a:latin typeface="Verdana"/>
              </a:rPr>
              <a:t>force</a:t>
            </a:r>
            <a:r>
              <a:rPr lang="en-US" sz="1400" kern="0" dirty="0" smtClean="0">
                <a:solidFill>
                  <a:srgbClr val="7030A0"/>
                </a:solidFill>
                <a:latin typeface="Verdana"/>
              </a:rPr>
              <a:t>?</a:t>
            </a:r>
            <a:endParaRPr lang="en-US" sz="1400" kern="0" dirty="0">
              <a:solidFill>
                <a:srgbClr val="7030A0"/>
              </a:solidFill>
              <a:latin typeface="Verdana"/>
            </a:endParaRPr>
          </a:p>
        </p:txBody>
      </p:sp>
    </p:spTree>
    <p:extLst>
      <p:ext uri="{BB962C8B-B14F-4D97-AF65-F5344CB8AC3E}">
        <p14:creationId xmlns:p14="http://schemas.microsoft.com/office/powerpoint/2010/main" val="4061178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5716" y="53944"/>
            <a:ext cx="8706637" cy="822325"/>
          </a:xfrm>
        </p:spPr>
        <p:txBody>
          <a:bodyPr/>
          <a:lstStyle/>
          <a:p>
            <a:r>
              <a:rPr lang="en-GB" sz="2000" dirty="0" smtClean="0"/>
              <a:t>Approach 2 – Principle for introducing a major amendment to L1a &amp;/or L1b and also to L2</a:t>
            </a:r>
            <a:endParaRPr lang="en-GB" sz="2000" dirty="0"/>
          </a:p>
        </p:txBody>
      </p:sp>
      <p:sp>
        <p:nvSpPr>
          <p:cNvPr id="4" name="Rounded Rectangle 3"/>
          <p:cNvSpPr/>
          <p:nvPr/>
        </p:nvSpPr>
        <p:spPr>
          <a:xfrm>
            <a:off x="678656" y="1688184"/>
            <a:ext cx="2293144" cy="1219200"/>
          </a:xfrm>
          <a:prstGeom prst="roundRect">
            <a:avLst/>
          </a:prstGeom>
          <a:solidFill>
            <a:schemeClr val="bg1">
              <a:lumMod val="85000"/>
            </a:schemeClr>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100" dirty="0" smtClean="0">
                <a:solidFill>
                  <a:schemeClr val="tx1"/>
                </a:solidFill>
              </a:rPr>
              <a:t>02 series </a:t>
            </a:r>
            <a:r>
              <a:rPr lang="en-US" sz="1100" dirty="0">
                <a:solidFill>
                  <a:schemeClr val="tx1"/>
                </a:solidFill>
              </a:rPr>
              <a:t>of </a:t>
            </a:r>
            <a:r>
              <a:rPr lang="en-US" sz="1100" dirty="0" err="1" smtClean="0">
                <a:solidFill>
                  <a:schemeClr val="tx1"/>
                </a:solidFill>
              </a:rPr>
              <a:t>UNR</a:t>
            </a:r>
            <a:r>
              <a:rPr lang="en-US" sz="1100" dirty="0" smtClean="0">
                <a:solidFill>
                  <a:schemeClr val="tx1"/>
                </a:solidFill>
              </a:rPr>
              <a:t> </a:t>
            </a:r>
            <a:r>
              <a:rPr lang="en-US" sz="1100" dirty="0" err="1" smtClean="0">
                <a:solidFill>
                  <a:schemeClr val="tx1"/>
                </a:solidFill>
              </a:rPr>
              <a:t>WLTP</a:t>
            </a:r>
            <a:r>
              <a:rPr lang="en-US" sz="1100" dirty="0" smtClean="0">
                <a:solidFill>
                  <a:schemeClr val="tx1"/>
                </a:solidFill>
              </a:rPr>
              <a:t> (L1a/L1b) and 03 series of amendments (L2) are </a:t>
            </a:r>
            <a:r>
              <a:rPr lang="en-US" sz="1100" dirty="0">
                <a:solidFill>
                  <a:schemeClr val="tx1"/>
                </a:solidFill>
              </a:rPr>
              <a:t>simultaneously adopted by WP.29/AC.1</a:t>
            </a:r>
            <a:endParaRPr lang="en-GB" sz="1100" dirty="0">
              <a:solidFill>
                <a:schemeClr val="tx1"/>
              </a:solidFill>
            </a:endParaRPr>
          </a:p>
        </p:txBody>
      </p:sp>
      <p:sp>
        <p:nvSpPr>
          <p:cNvPr id="6" name="Rounded Rectangle 5"/>
          <p:cNvSpPr/>
          <p:nvPr/>
        </p:nvSpPr>
        <p:spPr>
          <a:xfrm>
            <a:off x="3157538" y="1688184"/>
            <a:ext cx="2293144" cy="1219200"/>
          </a:xfrm>
          <a:prstGeom prst="roundRect">
            <a:avLst/>
          </a:prstGeom>
          <a:solidFill>
            <a:schemeClr val="bg1">
              <a:lumMod val="85000"/>
            </a:schemeClr>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spcAft>
                <a:spcPts val="600"/>
              </a:spcAft>
            </a:pPr>
            <a:r>
              <a:rPr lang="en-US" sz="1100" dirty="0">
                <a:solidFill>
                  <a:schemeClr val="tx1"/>
                </a:solidFill>
              </a:rPr>
              <a:t>Entry into force of </a:t>
            </a:r>
            <a:r>
              <a:rPr lang="en-US" sz="1100" dirty="0" smtClean="0">
                <a:solidFill>
                  <a:schemeClr val="tx1"/>
                </a:solidFill>
              </a:rPr>
              <a:t>02 </a:t>
            </a:r>
            <a:r>
              <a:rPr lang="en-US" sz="1100" dirty="0">
                <a:solidFill>
                  <a:schemeClr val="tx1"/>
                </a:solidFill>
              </a:rPr>
              <a:t>series (regional l</a:t>
            </a:r>
            <a:r>
              <a:rPr lang="en-US" sz="1100" dirty="0" smtClean="0">
                <a:solidFill>
                  <a:schemeClr val="tx1"/>
                </a:solidFill>
              </a:rPr>
              <a:t>evels 1a and 1b) </a:t>
            </a:r>
            <a:r>
              <a:rPr lang="en-US" sz="1100" dirty="0">
                <a:solidFill>
                  <a:schemeClr val="tx1"/>
                </a:solidFill>
              </a:rPr>
              <a:t>of </a:t>
            </a:r>
            <a:r>
              <a:rPr lang="en-US" sz="1100" dirty="0" err="1">
                <a:solidFill>
                  <a:schemeClr val="tx1"/>
                </a:solidFill>
              </a:rPr>
              <a:t>UNR</a:t>
            </a:r>
            <a:r>
              <a:rPr lang="en-US" sz="1100" dirty="0">
                <a:solidFill>
                  <a:schemeClr val="tx1"/>
                </a:solidFill>
              </a:rPr>
              <a:t> </a:t>
            </a:r>
            <a:r>
              <a:rPr lang="en-US" sz="1100" dirty="0" err="1" smtClean="0">
                <a:solidFill>
                  <a:schemeClr val="tx1"/>
                </a:solidFill>
              </a:rPr>
              <a:t>WLTP</a:t>
            </a:r>
            <a:r>
              <a:rPr lang="en-US" sz="1100" dirty="0" smtClean="0">
                <a:solidFill>
                  <a:schemeClr val="tx1"/>
                </a:solidFill>
              </a:rPr>
              <a:t>.</a:t>
            </a:r>
          </a:p>
          <a:p>
            <a:pPr algn="ctr"/>
            <a:r>
              <a:rPr lang="en-US" sz="1100" dirty="0" smtClean="0">
                <a:solidFill>
                  <a:schemeClr val="tx1"/>
                </a:solidFill>
              </a:rPr>
              <a:t>… but not yet applicable due to Introductory  Provisions</a:t>
            </a:r>
            <a:endParaRPr lang="en-GB" sz="1100" b="1" dirty="0">
              <a:solidFill>
                <a:srgbClr val="FF0000"/>
              </a:solidFill>
            </a:endParaRPr>
          </a:p>
        </p:txBody>
      </p:sp>
      <p:sp>
        <p:nvSpPr>
          <p:cNvPr id="7" name="Rounded Rectangle 6"/>
          <p:cNvSpPr/>
          <p:nvPr/>
        </p:nvSpPr>
        <p:spPr>
          <a:xfrm>
            <a:off x="5576166" y="1688184"/>
            <a:ext cx="2293144" cy="1219200"/>
          </a:xfrm>
          <a:prstGeom prst="roundRect">
            <a:avLst/>
          </a:prstGeom>
          <a:solidFill>
            <a:schemeClr val="bg1">
              <a:lumMod val="85000"/>
            </a:schemeClr>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spcAft>
                <a:spcPts val="600"/>
              </a:spcAft>
            </a:pPr>
            <a:r>
              <a:rPr lang="en-US" sz="1100" dirty="0">
                <a:solidFill>
                  <a:schemeClr val="tx1"/>
                </a:solidFill>
              </a:rPr>
              <a:t>Entry into force of </a:t>
            </a:r>
            <a:r>
              <a:rPr lang="en-US" sz="1100" dirty="0" smtClean="0">
                <a:solidFill>
                  <a:schemeClr val="tx1"/>
                </a:solidFill>
              </a:rPr>
              <a:t>03 </a:t>
            </a:r>
            <a:r>
              <a:rPr lang="en-US" sz="1100" dirty="0">
                <a:solidFill>
                  <a:schemeClr val="tx1"/>
                </a:solidFill>
              </a:rPr>
              <a:t>series </a:t>
            </a:r>
            <a:r>
              <a:rPr lang="en-US" sz="1100" dirty="0" smtClean="0">
                <a:solidFill>
                  <a:schemeClr val="tx1"/>
                </a:solidFill>
              </a:rPr>
              <a:t>(top Level 2) </a:t>
            </a:r>
            <a:r>
              <a:rPr lang="en-US" sz="1100" dirty="0">
                <a:solidFill>
                  <a:schemeClr val="tx1"/>
                </a:solidFill>
              </a:rPr>
              <a:t>of </a:t>
            </a:r>
            <a:r>
              <a:rPr lang="en-US" sz="1100" dirty="0" err="1">
                <a:solidFill>
                  <a:schemeClr val="tx1"/>
                </a:solidFill>
              </a:rPr>
              <a:t>UNR</a:t>
            </a:r>
            <a:r>
              <a:rPr lang="en-US" sz="1100" dirty="0">
                <a:solidFill>
                  <a:schemeClr val="tx1"/>
                </a:solidFill>
              </a:rPr>
              <a:t> </a:t>
            </a:r>
            <a:r>
              <a:rPr lang="en-US" sz="1100" dirty="0" err="1" smtClean="0">
                <a:solidFill>
                  <a:schemeClr val="tx1"/>
                </a:solidFill>
              </a:rPr>
              <a:t>WLTP</a:t>
            </a:r>
            <a:r>
              <a:rPr lang="en-US" sz="1100" dirty="0" smtClean="0">
                <a:solidFill>
                  <a:schemeClr val="tx1"/>
                </a:solidFill>
              </a:rPr>
              <a:t>.</a:t>
            </a:r>
          </a:p>
          <a:p>
            <a:pPr algn="ctr">
              <a:spcAft>
                <a:spcPts val="600"/>
              </a:spcAft>
            </a:pPr>
            <a:r>
              <a:rPr lang="en-US" sz="1100" dirty="0" smtClean="0">
                <a:solidFill>
                  <a:schemeClr val="tx1"/>
                </a:solidFill>
              </a:rPr>
              <a:t>Subject to mutual recognition</a:t>
            </a:r>
            <a:endParaRPr lang="en-US" sz="1100" dirty="0">
              <a:solidFill>
                <a:schemeClr val="tx1"/>
              </a:solidFill>
            </a:endParaRPr>
          </a:p>
          <a:p>
            <a:pPr algn="ctr">
              <a:spcAft>
                <a:spcPts val="600"/>
              </a:spcAft>
            </a:pPr>
            <a:r>
              <a:rPr lang="en-US" sz="1100" dirty="0" smtClean="0">
                <a:solidFill>
                  <a:schemeClr val="tx1"/>
                </a:solidFill>
              </a:rPr>
              <a:t>02 series now applicable</a:t>
            </a:r>
            <a:endParaRPr lang="en-GB" sz="1100" dirty="0">
              <a:solidFill>
                <a:schemeClr val="tx1"/>
              </a:solidFill>
            </a:endParaRPr>
          </a:p>
        </p:txBody>
      </p:sp>
      <p:pic>
        <p:nvPicPr>
          <p:cNvPr id="8"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1057" y="1392950"/>
            <a:ext cx="1201016" cy="26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255873" y="834502"/>
            <a:ext cx="1611384" cy="600164"/>
          </a:xfrm>
          <a:prstGeom prst="rect">
            <a:avLst/>
          </a:prstGeom>
          <a:noFill/>
        </p:spPr>
        <p:txBody>
          <a:bodyPr wrap="square" rtlCol="0">
            <a:spAutoFit/>
          </a:bodyPr>
          <a:lstStyle/>
          <a:p>
            <a:pPr algn="ctr"/>
            <a:r>
              <a:rPr lang="en-GB" sz="1100" dirty="0" smtClean="0">
                <a:solidFill>
                  <a:schemeClr val="tx1"/>
                </a:solidFill>
              </a:rPr>
              <a:t>6 months + administrative period</a:t>
            </a:r>
            <a:endParaRPr lang="en-GB" sz="1100" dirty="0">
              <a:solidFill>
                <a:schemeClr val="tx1"/>
              </a:solidFill>
            </a:endParaRPr>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515" y="1409018"/>
            <a:ext cx="1201016" cy="26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770474" y="876269"/>
            <a:ext cx="1611384" cy="600164"/>
          </a:xfrm>
          <a:prstGeom prst="rect">
            <a:avLst/>
          </a:prstGeom>
          <a:noFill/>
        </p:spPr>
        <p:txBody>
          <a:bodyPr wrap="square" rtlCol="0">
            <a:spAutoFit/>
          </a:bodyPr>
          <a:lstStyle/>
          <a:p>
            <a:pPr algn="ctr"/>
            <a:r>
              <a:rPr lang="en-GB" sz="1100" dirty="0" smtClean="0">
                <a:solidFill>
                  <a:schemeClr val="tx1"/>
                </a:solidFill>
              </a:rPr>
              <a:t>6 months + administrative period</a:t>
            </a:r>
            <a:endParaRPr lang="en-GB" sz="1100" dirty="0">
              <a:solidFill>
                <a:schemeClr val="tx1"/>
              </a:solidFill>
            </a:endParaRPr>
          </a:p>
        </p:txBody>
      </p:sp>
      <p:sp>
        <p:nvSpPr>
          <p:cNvPr id="12" name="Rectangle 11"/>
          <p:cNvSpPr/>
          <p:nvPr/>
        </p:nvSpPr>
        <p:spPr>
          <a:xfrm>
            <a:off x="244115" y="5589240"/>
            <a:ext cx="8758238" cy="276999"/>
          </a:xfrm>
          <a:prstGeom prst="rect">
            <a:avLst/>
          </a:prstGeom>
        </p:spPr>
        <p:txBody>
          <a:bodyPr wrap="square">
            <a:spAutoFit/>
          </a:bodyPr>
          <a:lstStyle/>
          <a:p>
            <a:pPr>
              <a:spcAft>
                <a:spcPts val="600"/>
              </a:spcAft>
            </a:pPr>
            <a:r>
              <a:rPr lang="en-GB" sz="1200" b="0" dirty="0" smtClean="0">
                <a:solidFill>
                  <a:schemeClr val="tx1"/>
                </a:solidFill>
              </a:rPr>
              <a:t>Example – if a new test </a:t>
            </a:r>
            <a:r>
              <a:rPr lang="en-GB" sz="1200" b="0" dirty="0" smtClean="0">
                <a:solidFill>
                  <a:schemeClr val="tx1"/>
                </a:solidFill>
              </a:rPr>
              <a:t>is </a:t>
            </a:r>
            <a:r>
              <a:rPr lang="en-GB" sz="1200" b="0" dirty="0" smtClean="0">
                <a:solidFill>
                  <a:schemeClr val="tx1"/>
                </a:solidFill>
              </a:rPr>
              <a:t>added to either of L1a and L1b, or both, and also to L2. </a:t>
            </a:r>
          </a:p>
        </p:txBody>
      </p:sp>
      <p:sp>
        <p:nvSpPr>
          <p:cNvPr id="14" name="Rounded Rectangle 13"/>
          <p:cNvSpPr/>
          <p:nvPr/>
        </p:nvSpPr>
        <p:spPr>
          <a:xfrm>
            <a:off x="378623" y="3798896"/>
            <a:ext cx="1157287" cy="1092197"/>
          </a:xfrm>
          <a:prstGeom prst="roundRect">
            <a:avLst/>
          </a:prstGeom>
          <a:solidFill>
            <a:schemeClr val="accent4">
              <a:lumMod val="20000"/>
              <a:lumOff val="80000"/>
            </a:schemeClr>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100" dirty="0" smtClean="0">
                <a:solidFill>
                  <a:schemeClr val="tx1"/>
                </a:solidFill>
              </a:rPr>
              <a:t>00 series</a:t>
            </a:r>
          </a:p>
          <a:p>
            <a:pPr algn="ctr"/>
            <a:r>
              <a:rPr lang="en-US" sz="1100" dirty="0" smtClean="0">
                <a:solidFill>
                  <a:schemeClr val="tx1"/>
                </a:solidFill>
              </a:rPr>
              <a:t>Regional levels 1a and 1b</a:t>
            </a:r>
            <a:endParaRPr lang="en-GB" sz="1100" dirty="0">
              <a:solidFill>
                <a:schemeClr val="tx1"/>
              </a:solidFill>
            </a:endParaRPr>
          </a:p>
        </p:txBody>
      </p:sp>
      <p:sp>
        <p:nvSpPr>
          <p:cNvPr id="15" name="Rounded Rectangle 14"/>
          <p:cNvSpPr/>
          <p:nvPr/>
        </p:nvSpPr>
        <p:spPr>
          <a:xfrm>
            <a:off x="1676041" y="3810002"/>
            <a:ext cx="1159669" cy="1063620"/>
          </a:xfrm>
          <a:prstGeom prst="roundRect">
            <a:avLst/>
          </a:prstGeom>
          <a:solidFill>
            <a:srgbClr val="B4F2FE"/>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100" dirty="0" smtClean="0">
                <a:solidFill>
                  <a:schemeClr val="tx1"/>
                </a:solidFill>
              </a:rPr>
              <a:t>01 series</a:t>
            </a:r>
          </a:p>
          <a:p>
            <a:pPr algn="ctr"/>
            <a:r>
              <a:rPr lang="en-US" sz="1100" dirty="0" smtClean="0">
                <a:solidFill>
                  <a:schemeClr val="tx1"/>
                </a:solidFill>
              </a:rPr>
              <a:t>Top Level 2</a:t>
            </a:r>
            <a:endParaRPr lang="en-GB" sz="1100" dirty="0">
              <a:solidFill>
                <a:schemeClr val="tx1"/>
              </a:solidFill>
            </a:endParaRPr>
          </a:p>
        </p:txBody>
      </p:sp>
      <p:sp>
        <p:nvSpPr>
          <p:cNvPr id="16" name="Rounded Rectangle 15"/>
          <p:cNvSpPr/>
          <p:nvPr/>
        </p:nvSpPr>
        <p:spPr>
          <a:xfrm>
            <a:off x="3288616" y="3810000"/>
            <a:ext cx="1157287" cy="1092197"/>
          </a:xfrm>
          <a:prstGeom prst="roundRect">
            <a:avLst/>
          </a:prstGeom>
          <a:solidFill>
            <a:schemeClr val="accent4">
              <a:lumMod val="20000"/>
              <a:lumOff val="80000"/>
            </a:schemeClr>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100" dirty="0" smtClean="0">
                <a:solidFill>
                  <a:schemeClr val="tx1"/>
                </a:solidFill>
              </a:rPr>
              <a:t>02 series</a:t>
            </a:r>
          </a:p>
          <a:p>
            <a:pPr algn="ctr"/>
            <a:r>
              <a:rPr lang="en-US" sz="1100" dirty="0" smtClean="0">
                <a:solidFill>
                  <a:schemeClr val="tx1"/>
                </a:solidFill>
              </a:rPr>
              <a:t>Regional levels 1a and 1b</a:t>
            </a:r>
            <a:endParaRPr lang="en-GB" sz="1100" dirty="0">
              <a:solidFill>
                <a:schemeClr val="tx1"/>
              </a:solidFill>
            </a:endParaRPr>
          </a:p>
        </p:txBody>
      </p:sp>
      <p:sp>
        <p:nvSpPr>
          <p:cNvPr id="17" name="Rounded Rectangle 16"/>
          <p:cNvSpPr/>
          <p:nvPr/>
        </p:nvSpPr>
        <p:spPr>
          <a:xfrm>
            <a:off x="6144097" y="3803655"/>
            <a:ext cx="1157287" cy="1092197"/>
          </a:xfrm>
          <a:prstGeom prst="roundRect">
            <a:avLst/>
          </a:prstGeom>
          <a:solidFill>
            <a:schemeClr val="accent4">
              <a:lumMod val="20000"/>
              <a:lumOff val="80000"/>
            </a:schemeClr>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100" dirty="0" smtClean="0">
                <a:solidFill>
                  <a:schemeClr val="tx1"/>
                </a:solidFill>
              </a:rPr>
              <a:t>04 series</a:t>
            </a:r>
          </a:p>
          <a:p>
            <a:pPr algn="ctr"/>
            <a:r>
              <a:rPr lang="en-US" sz="1100" dirty="0" smtClean="0">
                <a:solidFill>
                  <a:schemeClr val="tx1"/>
                </a:solidFill>
              </a:rPr>
              <a:t>Regional levels 1a and 1b</a:t>
            </a:r>
            <a:endParaRPr lang="en-GB" sz="1100" dirty="0">
              <a:solidFill>
                <a:schemeClr val="tx1"/>
              </a:solidFill>
            </a:endParaRPr>
          </a:p>
        </p:txBody>
      </p:sp>
      <p:sp>
        <p:nvSpPr>
          <p:cNvPr id="18" name="Rounded Rectangle 17"/>
          <p:cNvSpPr/>
          <p:nvPr/>
        </p:nvSpPr>
        <p:spPr>
          <a:xfrm>
            <a:off x="4576800" y="3813186"/>
            <a:ext cx="1159669" cy="1063620"/>
          </a:xfrm>
          <a:prstGeom prst="roundRect">
            <a:avLst/>
          </a:prstGeom>
          <a:solidFill>
            <a:srgbClr val="B4F2FE"/>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100" dirty="0" smtClean="0">
                <a:solidFill>
                  <a:schemeClr val="tx1"/>
                </a:solidFill>
              </a:rPr>
              <a:t>03 series</a:t>
            </a:r>
          </a:p>
          <a:p>
            <a:pPr algn="ctr"/>
            <a:r>
              <a:rPr lang="en-US" sz="1100" dirty="0" smtClean="0">
                <a:solidFill>
                  <a:schemeClr val="tx1"/>
                </a:solidFill>
              </a:rPr>
              <a:t>Top Level 2</a:t>
            </a:r>
            <a:endParaRPr lang="en-GB" sz="1100" dirty="0">
              <a:solidFill>
                <a:schemeClr val="tx1"/>
              </a:solidFill>
            </a:endParaRPr>
          </a:p>
        </p:txBody>
      </p:sp>
      <p:sp>
        <p:nvSpPr>
          <p:cNvPr id="19" name="Rounded Rectangle 18"/>
          <p:cNvSpPr/>
          <p:nvPr/>
        </p:nvSpPr>
        <p:spPr>
          <a:xfrm>
            <a:off x="7428313" y="3790951"/>
            <a:ext cx="1159669" cy="1063620"/>
          </a:xfrm>
          <a:prstGeom prst="roundRect">
            <a:avLst/>
          </a:prstGeom>
          <a:solidFill>
            <a:srgbClr val="B4F2FE"/>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100" dirty="0" smtClean="0">
                <a:solidFill>
                  <a:schemeClr val="tx1"/>
                </a:solidFill>
              </a:rPr>
              <a:t>05 series</a:t>
            </a:r>
          </a:p>
          <a:p>
            <a:pPr algn="ctr"/>
            <a:r>
              <a:rPr lang="en-US" sz="1100" dirty="0" smtClean="0">
                <a:solidFill>
                  <a:schemeClr val="tx1"/>
                </a:solidFill>
              </a:rPr>
              <a:t>Top Level 2</a:t>
            </a:r>
            <a:endParaRPr lang="en-GB" sz="1100" dirty="0">
              <a:solidFill>
                <a:schemeClr val="tx1"/>
              </a:solidFill>
            </a:endParaRPr>
          </a:p>
        </p:txBody>
      </p:sp>
      <p:cxnSp>
        <p:nvCxnSpPr>
          <p:cNvPr id="5" name="Straight Connector 4"/>
          <p:cNvCxnSpPr/>
          <p:nvPr/>
        </p:nvCxnSpPr>
        <p:spPr>
          <a:xfrm>
            <a:off x="3061565" y="3657602"/>
            <a:ext cx="0" cy="1428751"/>
          </a:xfrm>
          <a:prstGeom prst="line">
            <a:avLst/>
          </a:prstGeom>
          <a:ln w="31750">
            <a:prstDash val="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914303" y="3608386"/>
            <a:ext cx="0" cy="1428751"/>
          </a:xfrm>
          <a:prstGeom prst="line">
            <a:avLst/>
          </a:prstGeom>
          <a:ln w="31750">
            <a:prstDash val="dash"/>
          </a:ln>
        </p:spPr>
        <p:style>
          <a:lnRef idx="2">
            <a:schemeClr val="accent1"/>
          </a:lnRef>
          <a:fillRef idx="0">
            <a:schemeClr val="accent1"/>
          </a:fillRef>
          <a:effectRef idx="1">
            <a:schemeClr val="accent1"/>
          </a:effectRef>
          <a:fontRef idx="minor">
            <a:schemeClr val="tx1"/>
          </a:fontRef>
        </p:style>
      </p:cxnSp>
      <p:sp>
        <p:nvSpPr>
          <p:cNvPr id="22" name="Curved Down Arrow 21"/>
          <p:cNvSpPr/>
          <p:nvPr/>
        </p:nvSpPr>
        <p:spPr>
          <a:xfrm>
            <a:off x="957266" y="3295651"/>
            <a:ext cx="2986087" cy="495300"/>
          </a:xfrm>
          <a:prstGeom prst="curvedDownArrow">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23" name="Curved Down Arrow 22"/>
          <p:cNvSpPr/>
          <p:nvPr/>
        </p:nvSpPr>
        <p:spPr>
          <a:xfrm>
            <a:off x="2199122" y="3308355"/>
            <a:ext cx="2986087" cy="495300"/>
          </a:xfrm>
          <a:prstGeom prst="curvedDownArrow">
            <a:avLst/>
          </a:prstGeom>
          <a:solidFill>
            <a:srgbClr val="B4F2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24" name="Curved Down Arrow 23"/>
          <p:cNvSpPr/>
          <p:nvPr/>
        </p:nvSpPr>
        <p:spPr>
          <a:xfrm>
            <a:off x="3905360" y="3282951"/>
            <a:ext cx="2986087" cy="495300"/>
          </a:xfrm>
          <a:prstGeom prst="curvedDownArrow">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25" name="Curved Down Arrow 24"/>
          <p:cNvSpPr/>
          <p:nvPr/>
        </p:nvSpPr>
        <p:spPr>
          <a:xfrm>
            <a:off x="5156634" y="3282951"/>
            <a:ext cx="2986087" cy="495300"/>
          </a:xfrm>
          <a:prstGeom prst="curvedDownArrow">
            <a:avLst/>
          </a:prstGeom>
          <a:solidFill>
            <a:srgbClr val="B4F2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26" name="TextBox 25"/>
          <p:cNvSpPr txBox="1"/>
          <p:nvPr/>
        </p:nvSpPr>
        <p:spPr>
          <a:xfrm>
            <a:off x="634822" y="4953594"/>
            <a:ext cx="2082437" cy="261610"/>
          </a:xfrm>
          <a:prstGeom prst="rect">
            <a:avLst/>
          </a:prstGeom>
          <a:noFill/>
        </p:spPr>
        <p:txBody>
          <a:bodyPr wrap="square" rtlCol="0">
            <a:spAutoFit/>
          </a:bodyPr>
          <a:lstStyle/>
          <a:p>
            <a:pPr algn="ctr"/>
            <a:r>
              <a:rPr lang="en-GB" sz="1100" b="1" dirty="0" smtClean="0">
                <a:solidFill>
                  <a:schemeClr val="tx1"/>
                </a:solidFill>
              </a:rPr>
              <a:t>Originals</a:t>
            </a:r>
            <a:endParaRPr lang="en-GB" sz="1100" b="1" dirty="0">
              <a:solidFill>
                <a:schemeClr val="tx1"/>
              </a:solidFill>
            </a:endParaRPr>
          </a:p>
        </p:txBody>
      </p:sp>
      <p:sp>
        <p:nvSpPr>
          <p:cNvPr id="27" name="TextBox 26"/>
          <p:cNvSpPr txBox="1"/>
          <p:nvPr/>
        </p:nvSpPr>
        <p:spPr>
          <a:xfrm>
            <a:off x="6387094" y="4967106"/>
            <a:ext cx="2082437" cy="430887"/>
          </a:xfrm>
          <a:prstGeom prst="rect">
            <a:avLst/>
          </a:prstGeom>
          <a:noFill/>
        </p:spPr>
        <p:txBody>
          <a:bodyPr wrap="square" rtlCol="0">
            <a:spAutoFit/>
          </a:bodyPr>
          <a:lstStyle/>
          <a:p>
            <a:pPr algn="ctr"/>
            <a:r>
              <a:rPr lang="en-GB" sz="1100" b="1" dirty="0" smtClean="0">
                <a:solidFill>
                  <a:schemeClr val="tx1"/>
                </a:solidFill>
              </a:rPr>
              <a:t>2</a:t>
            </a:r>
            <a:r>
              <a:rPr lang="en-GB" sz="1100" b="1" baseline="30000" dirty="0" smtClean="0">
                <a:solidFill>
                  <a:schemeClr val="tx1"/>
                </a:solidFill>
              </a:rPr>
              <a:t>nd</a:t>
            </a:r>
            <a:r>
              <a:rPr lang="en-GB" sz="1100" b="1" dirty="0" smtClean="0">
                <a:solidFill>
                  <a:schemeClr val="tx1"/>
                </a:solidFill>
              </a:rPr>
              <a:t> round </a:t>
            </a:r>
            <a:r>
              <a:rPr lang="en-GB" sz="1100" b="1" dirty="0">
                <a:solidFill>
                  <a:schemeClr val="tx1"/>
                </a:solidFill>
              </a:rPr>
              <a:t>of amendments</a:t>
            </a:r>
          </a:p>
        </p:txBody>
      </p:sp>
      <p:sp>
        <p:nvSpPr>
          <p:cNvPr id="28" name="TextBox 27"/>
          <p:cNvSpPr txBox="1"/>
          <p:nvPr/>
        </p:nvSpPr>
        <p:spPr>
          <a:xfrm>
            <a:off x="3419872" y="4967107"/>
            <a:ext cx="2376264" cy="430887"/>
          </a:xfrm>
          <a:prstGeom prst="rect">
            <a:avLst/>
          </a:prstGeom>
          <a:noFill/>
        </p:spPr>
        <p:txBody>
          <a:bodyPr wrap="square" rtlCol="0">
            <a:spAutoFit/>
          </a:bodyPr>
          <a:lstStyle/>
          <a:p>
            <a:pPr algn="ctr"/>
            <a:r>
              <a:rPr lang="en-GB" sz="1100" b="1" dirty="0">
                <a:solidFill>
                  <a:schemeClr val="tx1"/>
                </a:solidFill>
              </a:rPr>
              <a:t>1</a:t>
            </a:r>
            <a:r>
              <a:rPr lang="en-GB" sz="1100" b="1" baseline="30000" dirty="0">
                <a:solidFill>
                  <a:schemeClr val="tx1"/>
                </a:solidFill>
              </a:rPr>
              <a:t>st</a:t>
            </a:r>
            <a:r>
              <a:rPr lang="en-GB" sz="1100" b="1" dirty="0">
                <a:solidFill>
                  <a:schemeClr val="tx1"/>
                </a:solidFill>
              </a:rPr>
              <a:t> round of </a:t>
            </a:r>
            <a:r>
              <a:rPr lang="en-GB" sz="1100" b="1" dirty="0" smtClean="0">
                <a:solidFill>
                  <a:schemeClr val="tx1"/>
                </a:solidFill>
              </a:rPr>
              <a:t>amendments</a:t>
            </a:r>
          </a:p>
          <a:p>
            <a:pPr algn="ctr"/>
            <a:r>
              <a:rPr lang="en-GB" sz="1100" b="1" dirty="0" smtClean="0">
                <a:solidFill>
                  <a:schemeClr val="tx1"/>
                </a:solidFill>
              </a:rPr>
              <a:t>(as shown in top diagram)</a:t>
            </a:r>
            <a:endParaRPr lang="en-GB" sz="1100" b="1" dirty="0">
              <a:solidFill>
                <a:schemeClr val="tx1"/>
              </a:solidFill>
            </a:endParaRPr>
          </a:p>
        </p:txBody>
      </p:sp>
    </p:spTree>
    <p:extLst>
      <p:ext uri="{BB962C8B-B14F-4D97-AF65-F5344CB8AC3E}">
        <p14:creationId xmlns:p14="http://schemas.microsoft.com/office/powerpoint/2010/main" val="3035048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032" y="126772"/>
            <a:ext cx="8642448" cy="822325"/>
          </a:xfrm>
        </p:spPr>
        <p:txBody>
          <a:bodyPr/>
          <a:lstStyle/>
          <a:p>
            <a:r>
              <a:rPr lang="en-GB" sz="2000" dirty="0" smtClean="0"/>
              <a:t>Approach 2 – </a:t>
            </a:r>
            <a:r>
              <a:rPr lang="en-US" sz="2000" dirty="0"/>
              <a:t>Principle for introducing a major amendment to </a:t>
            </a:r>
            <a:r>
              <a:rPr lang="en-GB" sz="2000" dirty="0" smtClean="0"/>
              <a:t>L2 only</a:t>
            </a:r>
            <a:endParaRPr lang="en-GB" sz="2000" dirty="0"/>
          </a:p>
        </p:txBody>
      </p:sp>
      <p:sp>
        <p:nvSpPr>
          <p:cNvPr id="4" name="Rounded Rectangle 3"/>
          <p:cNvSpPr/>
          <p:nvPr/>
        </p:nvSpPr>
        <p:spPr>
          <a:xfrm>
            <a:off x="678656" y="1688184"/>
            <a:ext cx="2293144" cy="1219200"/>
          </a:xfrm>
          <a:prstGeom prst="roundRect">
            <a:avLst/>
          </a:prstGeom>
          <a:solidFill>
            <a:schemeClr val="bg1">
              <a:lumMod val="85000"/>
            </a:schemeClr>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100" dirty="0" smtClean="0">
                <a:solidFill>
                  <a:schemeClr val="tx1"/>
                </a:solidFill>
              </a:rPr>
              <a:t>02 series </a:t>
            </a:r>
            <a:r>
              <a:rPr lang="en-US" sz="1100" dirty="0">
                <a:solidFill>
                  <a:schemeClr val="tx1"/>
                </a:solidFill>
              </a:rPr>
              <a:t>of </a:t>
            </a:r>
            <a:r>
              <a:rPr lang="en-US" sz="1100" dirty="0" err="1" smtClean="0">
                <a:solidFill>
                  <a:schemeClr val="tx1"/>
                </a:solidFill>
              </a:rPr>
              <a:t>UNR</a:t>
            </a:r>
            <a:r>
              <a:rPr lang="en-US" sz="1100" dirty="0" smtClean="0">
                <a:solidFill>
                  <a:schemeClr val="tx1"/>
                </a:solidFill>
              </a:rPr>
              <a:t> </a:t>
            </a:r>
            <a:r>
              <a:rPr lang="en-US" sz="1100" dirty="0" err="1" smtClean="0">
                <a:solidFill>
                  <a:schemeClr val="tx1"/>
                </a:solidFill>
              </a:rPr>
              <a:t>WLTP</a:t>
            </a:r>
            <a:r>
              <a:rPr lang="en-US" sz="1100" dirty="0" smtClean="0">
                <a:solidFill>
                  <a:schemeClr val="tx1"/>
                </a:solidFill>
              </a:rPr>
              <a:t> (L2) is adopted </a:t>
            </a:r>
            <a:r>
              <a:rPr lang="en-US" sz="1100" dirty="0">
                <a:solidFill>
                  <a:schemeClr val="tx1"/>
                </a:solidFill>
              </a:rPr>
              <a:t>by WP.29/AC.1</a:t>
            </a:r>
            <a:endParaRPr lang="en-GB" sz="1100" dirty="0">
              <a:solidFill>
                <a:schemeClr val="tx1"/>
              </a:solidFill>
            </a:endParaRPr>
          </a:p>
        </p:txBody>
      </p:sp>
      <p:sp>
        <p:nvSpPr>
          <p:cNvPr id="6" name="Rounded Rectangle 5"/>
          <p:cNvSpPr/>
          <p:nvPr/>
        </p:nvSpPr>
        <p:spPr>
          <a:xfrm>
            <a:off x="3157538" y="1688184"/>
            <a:ext cx="2293144" cy="1219200"/>
          </a:xfrm>
          <a:prstGeom prst="roundRect">
            <a:avLst/>
          </a:prstGeom>
          <a:solidFill>
            <a:schemeClr val="bg1">
              <a:lumMod val="85000"/>
            </a:schemeClr>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spcAft>
                <a:spcPts val="600"/>
              </a:spcAft>
            </a:pPr>
            <a:r>
              <a:rPr lang="en-US" sz="1100" dirty="0">
                <a:solidFill>
                  <a:schemeClr val="tx1"/>
                </a:solidFill>
              </a:rPr>
              <a:t>Entry into force of </a:t>
            </a:r>
            <a:r>
              <a:rPr lang="en-US" sz="1100" dirty="0" smtClean="0">
                <a:solidFill>
                  <a:schemeClr val="tx1"/>
                </a:solidFill>
              </a:rPr>
              <a:t>02 </a:t>
            </a:r>
            <a:r>
              <a:rPr lang="en-US" sz="1100" dirty="0">
                <a:solidFill>
                  <a:schemeClr val="tx1"/>
                </a:solidFill>
              </a:rPr>
              <a:t>series </a:t>
            </a:r>
            <a:r>
              <a:rPr lang="en-US" sz="1100" dirty="0" smtClean="0">
                <a:solidFill>
                  <a:schemeClr val="tx1"/>
                </a:solidFill>
              </a:rPr>
              <a:t>(Level 2) </a:t>
            </a:r>
            <a:r>
              <a:rPr lang="en-US" sz="1100" dirty="0">
                <a:solidFill>
                  <a:schemeClr val="tx1"/>
                </a:solidFill>
              </a:rPr>
              <a:t>of </a:t>
            </a:r>
            <a:r>
              <a:rPr lang="en-US" sz="1100" dirty="0" err="1">
                <a:solidFill>
                  <a:schemeClr val="tx1"/>
                </a:solidFill>
              </a:rPr>
              <a:t>UNR</a:t>
            </a:r>
            <a:r>
              <a:rPr lang="en-US" sz="1100" dirty="0">
                <a:solidFill>
                  <a:schemeClr val="tx1"/>
                </a:solidFill>
              </a:rPr>
              <a:t> </a:t>
            </a:r>
            <a:r>
              <a:rPr lang="en-US" sz="1100" dirty="0" err="1" smtClean="0">
                <a:solidFill>
                  <a:schemeClr val="tx1"/>
                </a:solidFill>
              </a:rPr>
              <a:t>WLTP</a:t>
            </a:r>
            <a:r>
              <a:rPr lang="en-US" sz="1100" dirty="0" smtClean="0">
                <a:solidFill>
                  <a:schemeClr val="tx1"/>
                </a:solidFill>
              </a:rPr>
              <a:t>.</a:t>
            </a:r>
          </a:p>
          <a:p>
            <a:pPr algn="ctr">
              <a:spcAft>
                <a:spcPts val="600"/>
              </a:spcAft>
            </a:pPr>
            <a:r>
              <a:rPr lang="en-US" sz="1100" dirty="0">
                <a:solidFill>
                  <a:schemeClr val="tx1"/>
                </a:solidFill>
              </a:rPr>
              <a:t>Subject to mutual </a:t>
            </a:r>
            <a:r>
              <a:rPr lang="en-US" sz="1100" dirty="0" smtClean="0">
                <a:solidFill>
                  <a:schemeClr val="tx1"/>
                </a:solidFill>
              </a:rPr>
              <a:t>recognition</a:t>
            </a:r>
            <a:endParaRPr lang="en-US" sz="1100" dirty="0">
              <a:solidFill>
                <a:schemeClr val="tx1"/>
              </a:solidFill>
            </a:endParaRPr>
          </a:p>
        </p:txBody>
      </p:sp>
      <p:pic>
        <p:nvPicPr>
          <p:cNvPr id="8"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1057" y="1392950"/>
            <a:ext cx="1201016" cy="26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255873" y="834502"/>
            <a:ext cx="1611384" cy="600164"/>
          </a:xfrm>
          <a:prstGeom prst="rect">
            <a:avLst/>
          </a:prstGeom>
          <a:noFill/>
        </p:spPr>
        <p:txBody>
          <a:bodyPr wrap="square" rtlCol="0">
            <a:spAutoFit/>
          </a:bodyPr>
          <a:lstStyle/>
          <a:p>
            <a:pPr algn="ctr"/>
            <a:r>
              <a:rPr lang="en-GB" sz="1100" dirty="0" smtClean="0">
                <a:solidFill>
                  <a:schemeClr val="tx1"/>
                </a:solidFill>
              </a:rPr>
              <a:t>6 months + administrative period</a:t>
            </a:r>
            <a:endParaRPr lang="en-GB" sz="1100" dirty="0">
              <a:solidFill>
                <a:schemeClr val="tx1"/>
              </a:solidFill>
            </a:endParaRPr>
          </a:p>
        </p:txBody>
      </p:sp>
      <p:sp>
        <p:nvSpPr>
          <p:cNvPr id="14" name="Rounded Rectangle 13"/>
          <p:cNvSpPr/>
          <p:nvPr/>
        </p:nvSpPr>
        <p:spPr>
          <a:xfrm>
            <a:off x="378623" y="3798896"/>
            <a:ext cx="1157287" cy="1092197"/>
          </a:xfrm>
          <a:prstGeom prst="roundRect">
            <a:avLst/>
          </a:prstGeom>
          <a:solidFill>
            <a:schemeClr val="accent4">
              <a:lumMod val="20000"/>
              <a:lumOff val="80000"/>
            </a:schemeClr>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100" dirty="0" smtClean="0">
                <a:solidFill>
                  <a:schemeClr val="tx1"/>
                </a:solidFill>
              </a:rPr>
              <a:t>00 series</a:t>
            </a:r>
          </a:p>
          <a:p>
            <a:pPr algn="ctr"/>
            <a:r>
              <a:rPr lang="en-US" sz="1100" dirty="0" smtClean="0">
                <a:solidFill>
                  <a:schemeClr val="tx1"/>
                </a:solidFill>
              </a:rPr>
              <a:t>Regional levels 1a and 1b</a:t>
            </a:r>
            <a:endParaRPr lang="en-GB" sz="1100" dirty="0">
              <a:solidFill>
                <a:schemeClr val="tx1"/>
              </a:solidFill>
            </a:endParaRPr>
          </a:p>
        </p:txBody>
      </p:sp>
      <p:sp>
        <p:nvSpPr>
          <p:cNvPr id="15" name="Rounded Rectangle 14"/>
          <p:cNvSpPr/>
          <p:nvPr/>
        </p:nvSpPr>
        <p:spPr>
          <a:xfrm>
            <a:off x="1676041" y="3810002"/>
            <a:ext cx="1159669" cy="1063620"/>
          </a:xfrm>
          <a:prstGeom prst="roundRect">
            <a:avLst/>
          </a:prstGeom>
          <a:solidFill>
            <a:srgbClr val="B4F2FE"/>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100" dirty="0" smtClean="0">
                <a:solidFill>
                  <a:schemeClr val="tx1"/>
                </a:solidFill>
              </a:rPr>
              <a:t>01 series</a:t>
            </a:r>
          </a:p>
          <a:p>
            <a:pPr algn="ctr"/>
            <a:r>
              <a:rPr lang="en-US" sz="1100" dirty="0" smtClean="0">
                <a:solidFill>
                  <a:schemeClr val="tx1"/>
                </a:solidFill>
              </a:rPr>
              <a:t>Top Level 2</a:t>
            </a:r>
            <a:endParaRPr lang="en-GB" sz="1100" dirty="0">
              <a:solidFill>
                <a:schemeClr val="tx1"/>
              </a:solidFill>
            </a:endParaRPr>
          </a:p>
        </p:txBody>
      </p:sp>
      <p:sp>
        <p:nvSpPr>
          <p:cNvPr id="18" name="Rounded Rectangle 17"/>
          <p:cNvSpPr/>
          <p:nvPr/>
        </p:nvSpPr>
        <p:spPr>
          <a:xfrm>
            <a:off x="4870850" y="3829667"/>
            <a:ext cx="1159669" cy="1063620"/>
          </a:xfrm>
          <a:prstGeom prst="roundRect">
            <a:avLst/>
          </a:prstGeom>
          <a:solidFill>
            <a:srgbClr val="B4F2FE"/>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100" dirty="0" smtClean="0">
                <a:solidFill>
                  <a:schemeClr val="tx1"/>
                </a:solidFill>
              </a:rPr>
              <a:t>02 series</a:t>
            </a:r>
          </a:p>
          <a:p>
            <a:pPr algn="ctr"/>
            <a:r>
              <a:rPr lang="en-US" sz="1100" dirty="0" smtClean="0">
                <a:solidFill>
                  <a:schemeClr val="tx1"/>
                </a:solidFill>
              </a:rPr>
              <a:t>Top Level 2</a:t>
            </a:r>
            <a:endParaRPr lang="en-GB" sz="1100" dirty="0">
              <a:solidFill>
                <a:schemeClr val="tx1"/>
              </a:solidFill>
            </a:endParaRPr>
          </a:p>
        </p:txBody>
      </p:sp>
      <p:cxnSp>
        <p:nvCxnSpPr>
          <p:cNvPr id="5" name="Straight Connector 4"/>
          <p:cNvCxnSpPr/>
          <p:nvPr/>
        </p:nvCxnSpPr>
        <p:spPr>
          <a:xfrm>
            <a:off x="3247302" y="3657602"/>
            <a:ext cx="0" cy="1428751"/>
          </a:xfrm>
          <a:prstGeom prst="line">
            <a:avLst/>
          </a:prstGeom>
          <a:ln w="31750">
            <a:prstDash val="dash"/>
          </a:ln>
        </p:spPr>
        <p:style>
          <a:lnRef idx="2">
            <a:schemeClr val="accent1"/>
          </a:lnRef>
          <a:fillRef idx="0">
            <a:schemeClr val="accent1"/>
          </a:fillRef>
          <a:effectRef idx="1">
            <a:schemeClr val="accent1"/>
          </a:effectRef>
          <a:fontRef idx="minor">
            <a:schemeClr val="tx1"/>
          </a:fontRef>
        </p:style>
      </p:cxnSp>
      <p:sp>
        <p:nvSpPr>
          <p:cNvPr id="23" name="Curved Down Arrow 22"/>
          <p:cNvSpPr/>
          <p:nvPr/>
        </p:nvSpPr>
        <p:spPr>
          <a:xfrm>
            <a:off x="2199122" y="3308355"/>
            <a:ext cx="3044393" cy="495300"/>
          </a:xfrm>
          <a:prstGeom prst="curvedDownArrow">
            <a:avLst/>
          </a:prstGeom>
          <a:solidFill>
            <a:srgbClr val="B4F2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26" name="TextBox 25"/>
          <p:cNvSpPr txBox="1"/>
          <p:nvPr/>
        </p:nvSpPr>
        <p:spPr>
          <a:xfrm>
            <a:off x="634822" y="4953594"/>
            <a:ext cx="2082437" cy="261610"/>
          </a:xfrm>
          <a:prstGeom prst="rect">
            <a:avLst/>
          </a:prstGeom>
          <a:noFill/>
        </p:spPr>
        <p:txBody>
          <a:bodyPr wrap="square" rtlCol="0">
            <a:spAutoFit/>
          </a:bodyPr>
          <a:lstStyle/>
          <a:p>
            <a:pPr algn="ctr"/>
            <a:r>
              <a:rPr lang="en-GB" sz="1100" dirty="0" smtClean="0">
                <a:solidFill>
                  <a:schemeClr val="tx1"/>
                </a:solidFill>
              </a:rPr>
              <a:t>Originals</a:t>
            </a:r>
            <a:endParaRPr lang="en-GB" sz="1100" dirty="0">
              <a:solidFill>
                <a:schemeClr val="tx1"/>
              </a:solidFill>
            </a:endParaRPr>
          </a:p>
        </p:txBody>
      </p:sp>
      <p:sp>
        <p:nvSpPr>
          <p:cNvPr id="28" name="TextBox 27"/>
          <p:cNvSpPr txBox="1"/>
          <p:nvPr/>
        </p:nvSpPr>
        <p:spPr>
          <a:xfrm>
            <a:off x="3484456" y="4954187"/>
            <a:ext cx="2082437" cy="430887"/>
          </a:xfrm>
          <a:prstGeom prst="rect">
            <a:avLst/>
          </a:prstGeom>
          <a:noFill/>
        </p:spPr>
        <p:txBody>
          <a:bodyPr wrap="square" rtlCol="0">
            <a:spAutoFit/>
          </a:bodyPr>
          <a:lstStyle/>
          <a:p>
            <a:pPr algn="ctr"/>
            <a:r>
              <a:rPr lang="en-GB" sz="1100" b="1" dirty="0">
                <a:solidFill>
                  <a:schemeClr val="tx1"/>
                </a:solidFill>
              </a:rPr>
              <a:t>1</a:t>
            </a:r>
            <a:r>
              <a:rPr lang="en-GB" sz="1100" b="1" baseline="30000" dirty="0">
                <a:solidFill>
                  <a:schemeClr val="tx1"/>
                </a:solidFill>
              </a:rPr>
              <a:t>st</a:t>
            </a:r>
            <a:r>
              <a:rPr lang="en-GB" sz="1100" b="1" dirty="0">
                <a:solidFill>
                  <a:schemeClr val="tx1"/>
                </a:solidFill>
              </a:rPr>
              <a:t> round of </a:t>
            </a:r>
            <a:r>
              <a:rPr lang="en-GB" sz="1100" b="1" dirty="0" smtClean="0">
                <a:solidFill>
                  <a:schemeClr val="tx1"/>
                </a:solidFill>
              </a:rPr>
              <a:t>amendments</a:t>
            </a:r>
          </a:p>
        </p:txBody>
      </p:sp>
      <p:sp>
        <p:nvSpPr>
          <p:cNvPr id="16" name="Rounded Rectangle 15"/>
          <p:cNvSpPr/>
          <p:nvPr/>
        </p:nvSpPr>
        <p:spPr>
          <a:xfrm>
            <a:off x="3484456" y="3815376"/>
            <a:ext cx="1157287" cy="1092197"/>
          </a:xfrm>
          <a:prstGeom prst="roundRect">
            <a:avLst/>
          </a:prstGeom>
          <a:solidFill>
            <a:schemeClr val="accent4">
              <a:lumMod val="20000"/>
              <a:lumOff val="80000"/>
            </a:schemeClr>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100" dirty="0" smtClean="0">
                <a:solidFill>
                  <a:schemeClr val="tx1"/>
                </a:solidFill>
              </a:rPr>
              <a:t>00 series</a:t>
            </a:r>
          </a:p>
          <a:p>
            <a:pPr algn="ctr"/>
            <a:r>
              <a:rPr lang="en-US" sz="1100" dirty="0" smtClean="0">
                <a:solidFill>
                  <a:schemeClr val="tx1"/>
                </a:solidFill>
              </a:rPr>
              <a:t>Regional levels 1a and 1b</a:t>
            </a:r>
            <a:endParaRPr lang="en-GB" sz="1100" dirty="0">
              <a:solidFill>
                <a:schemeClr val="tx1"/>
              </a:solidFill>
            </a:endParaRPr>
          </a:p>
        </p:txBody>
      </p:sp>
      <p:sp>
        <p:nvSpPr>
          <p:cNvPr id="2" name="TextBox 1"/>
          <p:cNvSpPr txBox="1"/>
          <p:nvPr/>
        </p:nvSpPr>
        <p:spPr>
          <a:xfrm>
            <a:off x="1676041" y="5524500"/>
            <a:ext cx="1224325" cy="584775"/>
          </a:xfrm>
          <a:prstGeom prst="rect">
            <a:avLst/>
          </a:prstGeom>
          <a:noFill/>
          <a:ln>
            <a:solidFill>
              <a:schemeClr val="accent1"/>
            </a:solidFill>
          </a:ln>
        </p:spPr>
        <p:txBody>
          <a:bodyPr wrap="square" rtlCol="0">
            <a:spAutoFit/>
          </a:bodyPr>
          <a:lstStyle/>
          <a:p>
            <a:pPr algn="ctr"/>
            <a:r>
              <a:rPr lang="en-GB" sz="1600" dirty="0" smtClean="0">
                <a:solidFill>
                  <a:schemeClr val="tx1"/>
                </a:solidFill>
              </a:rPr>
              <a:t>No change</a:t>
            </a:r>
            <a:endParaRPr lang="en-GB" sz="1600" dirty="0">
              <a:solidFill>
                <a:schemeClr val="tx1"/>
              </a:solidFill>
            </a:endParaRPr>
          </a:p>
        </p:txBody>
      </p:sp>
      <p:cxnSp>
        <p:nvCxnSpPr>
          <p:cNvPr id="10" name="Straight Arrow Connector 9"/>
          <p:cNvCxnSpPr>
            <a:endCxn id="2" idx="1"/>
          </p:cNvCxnSpPr>
          <p:nvPr/>
        </p:nvCxnSpPr>
        <p:spPr>
          <a:xfrm>
            <a:off x="863775" y="4940545"/>
            <a:ext cx="812266" cy="8763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2" idx="3"/>
          </p:cNvCxnSpPr>
          <p:nvPr/>
        </p:nvCxnSpPr>
        <p:spPr>
          <a:xfrm flipV="1">
            <a:off x="2900366" y="4907573"/>
            <a:ext cx="735530" cy="9093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9118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4" y="126772"/>
            <a:ext cx="8659684" cy="822325"/>
          </a:xfrm>
        </p:spPr>
        <p:txBody>
          <a:bodyPr/>
          <a:lstStyle/>
          <a:p>
            <a:r>
              <a:rPr lang="en-US" sz="2000" dirty="0"/>
              <a:t>Approach 2 – Principle for introducing a major amendment to </a:t>
            </a:r>
            <a:r>
              <a:rPr lang="en-US" sz="2000" u="sng" dirty="0" smtClean="0"/>
              <a:t>L1 </a:t>
            </a:r>
            <a:r>
              <a:rPr lang="en-US" sz="2000" u="sng" dirty="0"/>
              <a:t>only</a:t>
            </a:r>
            <a:endParaRPr lang="en-GB" sz="2000" u="sng" dirty="0"/>
          </a:p>
        </p:txBody>
      </p:sp>
      <p:sp>
        <p:nvSpPr>
          <p:cNvPr id="4" name="Rounded Rectangle 3"/>
          <p:cNvSpPr/>
          <p:nvPr/>
        </p:nvSpPr>
        <p:spPr>
          <a:xfrm>
            <a:off x="678656" y="1688184"/>
            <a:ext cx="2293144" cy="1219200"/>
          </a:xfrm>
          <a:prstGeom prst="roundRect">
            <a:avLst/>
          </a:prstGeom>
          <a:solidFill>
            <a:schemeClr val="bg1">
              <a:lumMod val="85000"/>
            </a:schemeClr>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100" dirty="0" smtClean="0">
                <a:solidFill>
                  <a:schemeClr val="tx1"/>
                </a:solidFill>
              </a:rPr>
              <a:t>02 series </a:t>
            </a:r>
            <a:r>
              <a:rPr lang="en-US" sz="1100" dirty="0">
                <a:solidFill>
                  <a:schemeClr val="tx1"/>
                </a:solidFill>
              </a:rPr>
              <a:t>of </a:t>
            </a:r>
            <a:r>
              <a:rPr lang="en-US" sz="1100" dirty="0" err="1" smtClean="0">
                <a:solidFill>
                  <a:schemeClr val="tx1"/>
                </a:solidFill>
              </a:rPr>
              <a:t>UNR</a:t>
            </a:r>
            <a:r>
              <a:rPr lang="en-US" sz="1100" dirty="0" smtClean="0">
                <a:solidFill>
                  <a:schemeClr val="tx1"/>
                </a:solidFill>
              </a:rPr>
              <a:t> </a:t>
            </a:r>
            <a:r>
              <a:rPr lang="en-US" sz="1100" dirty="0" err="1" smtClean="0">
                <a:solidFill>
                  <a:schemeClr val="tx1"/>
                </a:solidFill>
              </a:rPr>
              <a:t>WLTP</a:t>
            </a:r>
            <a:r>
              <a:rPr lang="en-US" sz="1100" dirty="0" smtClean="0">
                <a:solidFill>
                  <a:schemeClr val="tx1"/>
                </a:solidFill>
              </a:rPr>
              <a:t> (L2) is adopted </a:t>
            </a:r>
            <a:r>
              <a:rPr lang="en-US" sz="1100" dirty="0">
                <a:solidFill>
                  <a:schemeClr val="tx1"/>
                </a:solidFill>
              </a:rPr>
              <a:t>by WP.29/AC.1</a:t>
            </a:r>
            <a:endParaRPr lang="en-GB" sz="1100" dirty="0">
              <a:solidFill>
                <a:schemeClr val="tx1"/>
              </a:solidFill>
            </a:endParaRPr>
          </a:p>
        </p:txBody>
      </p:sp>
      <p:sp>
        <p:nvSpPr>
          <p:cNvPr id="6" name="Rounded Rectangle 5"/>
          <p:cNvSpPr/>
          <p:nvPr/>
        </p:nvSpPr>
        <p:spPr>
          <a:xfrm>
            <a:off x="3157538" y="1688184"/>
            <a:ext cx="2293144" cy="1219200"/>
          </a:xfrm>
          <a:prstGeom prst="roundRect">
            <a:avLst/>
          </a:prstGeom>
          <a:solidFill>
            <a:schemeClr val="bg1">
              <a:lumMod val="85000"/>
            </a:schemeClr>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spcAft>
                <a:spcPts val="600"/>
              </a:spcAft>
            </a:pPr>
            <a:r>
              <a:rPr lang="en-US" sz="1100" dirty="0">
                <a:solidFill>
                  <a:schemeClr val="tx1"/>
                </a:solidFill>
              </a:rPr>
              <a:t>Entry into force of </a:t>
            </a:r>
            <a:r>
              <a:rPr lang="en-US" sz="1100" dirty="0" smtClean="0">
                <a:solidFill>
                  <a:schemeClr val="tx1"/>
                </a:solidFill>
              </a:rPr>
              <a:t>02 </a:t>
            </a:r>
            <a:r>
              <a:rPr lang="en-US" sz="1100" dirty="0">
                <a:solidFill>
                  <a:schemeClr val="tx1"/>
                </a:solidFill>
              </a:rPr>
              <a:t>series </a:t>
            </a:r>
            <a:r>
              <a:rPr lang="en-US" sz="1100" dirty="0" smtClean="0">
                <a:solidFill>
                  <a:schemeClr val="tx1"/>
                </a:solidFill>
              </a:rPr>
              <a:t>(Level 2) </a:t>
            </a:r>
            <a:r>
              <a:rPr lang="en-US" sz="1100" dirty="0">
                <a:solidFill>
                  <a:schemeClr val="tx1"/>
                </a:solidFill>
              </a:rPr>
              <a:t>of </a:t>
            </a:r>
            <a:r>
              <a:rPr lang="en-US" sz="1100" dirty="0" err="1">
                <a:solidFill>
                  <a:schemeClr val="tx1"/>
                </a:solidFill>
              </a:rPr>
              <a:t>UNR</a:t>
            </a:r>
            <a:r>
              <a:rPr lang="en-US" sz="1100" dirty="0">
                <a:solidFill>
                  <a:schemeClr val="tx1"/>
                </a:solidFill>
              </a:rPr>
              <a:t> </a:t>
            </a:r>
            <a:r>
              <a:rPr lang="en-US" sz="1100" dirty="0" err="1" smtClean="0">
                <a:solidFill>
                  <a:schemeClr val="tx1"/>
                </a:solidFill>
              </a:rPr>
              <a:t>WLTP</a:t>
            </a:r>
            <a:r>
              <a:rPr lang="en-US" sz="1100" dirty="0" smtClean="0">
                <a:solidFill>
                  <a:schemeClr val="tx1"/>
                </a:solidFill>
              </a:rPr>
              <a:t>.</a:t>
            </a:r>
          </a:p>
          <a:p>
            <a:pPr algn="ctr">
              <a:spcAft>
                <a:spcPts val="600"/>
              </a:spcAft>
            </a:pPr>
            <a:r>
              <a:rPr lang="en-US" sz="1100" dirty="0">
                <a:solidFill>
                  <a:schemeClr val="tx1"/>
                </a:solidFill>
              </a:rPr>
              <a:t>Subject to mutual </a:t>
            </a:r>
            <a:r>
              <a:rPr lang="en-US" sz="1100" dirty="0" smtClean="0">
                <a:solidFill>
                  <a:schemeClr val="tx1"/>
                </a:solidFill>
              </a:rPr>
              <a:t>recognition</a:t>
            </a:r>
            <a:endParaRPr lang="en-US" sz="1100" dirty="0">
              <a:solidFill>
                <a:schemeClr val="tx1"/>
              </a:solidFill>
            </a:endParaRPr>
          </a:p>
        </p:txBody>
      </p:sp>
      <p:pic>
        <p:nvPicPr>
          <p:cNvPr id="8"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1057" y="1392950"/>
            <a:ext cx="1201016" cy="26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255873" y="834502"/>
            <a:ext cx="1611384" cy="600164"/>
          </a:xfrm>
          <a:prstGeom prst="rect">
            <a:avLst/>
          </a:prstGeom>
          <a:noFill/>
        </p:spPr>
        <p:txBody>
          <a:bodyPr wrap="square" rtlCol="0">
            <a:spAutoFit/>
          </a:bodyPr>
          <a:lstStyle/>
          <a:p>
            <a:pPr algn="ctr"/>
            <a:r>
              <a:rPr lang="en-GB" sz="1100" dirty="0" smtClean="0">
                <a:solidFill>
                  <a:schemeClr val="tx1"/>
                </a:solidFill>
              </a:rPr>
              <a:t>6 months + administrative period</a:t>
            </a:r>
            <a:endParaRPr lang="en-GB" sz="1100" dirty="0">
              <a:solidFill>
                <a:schemeClr val="tx1"/>
              </a:solidFill>
            </a:endParaRPr>
          </a:p>
        </p:txBody>
      </p:sp>
      <p:sp>
        <p:nvSpPr>
          <p:cNvPr id="14" name="Rounded Rectangle 13"/>
          <p:cNvSpPr/>
          <p:nvPr/>
        </p:nvSpPr>
        <p:spPr>
          <a:xfrm>
            <a:off x="3524360" y="3825876"/>
            <a:ext cx="1157287" cy="1092197"/>
          </a:xfrm>
          <a:prstGeom prst="roundRect">
            <a:avLst/>
          </a:prstGeom>
          <a:solidFill>
            <a:schemeClr val="accent4">
              <a:lumMod val="20000"/>
              <a:lumOff val="80000"/>
            </a:schemeClr>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100" dirty="0" smtClean="0">
                <a:solidFill>
                  <a:schemeClr val="tx1"/>
                </a:solidFill>
              </a:rPr>
              <a:t>02 series</a:t>
            </a:r>
          </a:p>
          <a:p>
            <a:pPr algn="ctr"/>
            <a:r>
              <a:rPr lang="en-US" sz="1100" dirty="0" smtClean="0">
                <a:solidFill>
                  <a:schemeClr val="tx1"/>
                </a:solidFill>
              </a:rPr>
              <a:t>Regional levels 1a and 1b</a:t>
            </a:r>
            <a:endParaRPr lang="en-GB" sz="1100" dirty="0">
              <a:solidFill>
                <a:schemeClr val="tx1"/>
              </a:solidFill>
            </a:endParaRPr>
          </a:p>
        </p:txBody>
      </p:sp>
      <p:sp>
        <p:nvSpPr>
          <p:cNvPr id="15" name="Rounded Rectangle 14"/>
          <p:cNvSpPr/>
          <p:nvPr/>
        </p:nvSpPr>
        <p:spPr>
          <a:xfrm>
            <a:off x="1676041" y="3810002"/>
            <a:ext cx="1159669" cy="1063620"/>
          </a:xfrm>
          <a:prstGeom prst="roundRect">
            <a:avLst/>
          </a:prstGeom>
          <a:solidFill>
            <a:srgbClr val="B4F2FE"/>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100" dirty="0" smtClean="0">
                <a:solidFill>
                  <a:schemeClr val="tx1"/>
                </a:solidFill>
              </a:rPr>
              <a:t>01 series</a:t>
            </a:r>
          </a:p>
          <a:p>
            <a:pPr algn="ctr"/>
            <a:r>
              <a:rPr lang="en-US" sz="1100" dirty="0" smtClean="0">
                <a:solidFill>
                  <a:schemeClr val="tx1"/>
                </a:solidFill>
              </a:rPr>
              <a:t>Top Level 2</a:t>
            </a:r>
            <a:endParaRPr lang="en-GB" sz="1100" dirty="0">
              <a:solidFill>
                <a:schemeClr val="tx1"/>
              </a:solidFill>
            </a:endParaRPr>
          </a:p>
        </p:txBody>
      </p:sp>
      <p:sp>
        <p:nvSpPr>
          <p:cNvPr id="18" name="Rounded Rectangle 17"/>
          <p:cNvSpPr/>
          <p:nvPr/>
        </p:nvSpPr>
        <p:spPr>
          <a:xfrm>
            <a:off x="5067409" y="3786198"/>
            <a:ext cx="1159669" cy="1063620"/>
          </a:xfrm>
          <a:prstGeom prst="roundRect">
            <a:avLst/>
          </a:prstGeom>
          <a:solidFill>
            <a:srgbClr val="B4F2FE"/>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100" dirty="0" smtClean="0">
                <a:solidFill>
                  <a:schemeClr val="tx1"/>
                </a:solidFill>
              </a:rPr>
              <a:t>03 series</a:t>
            </a:r>
          </a:p>
          <a:p>
            <a:pPr algn="ctr"/>
            <a:r>
              <a:rPr lang="en-US" sz="1100" dirty="0" smtClean="0">
                <a:solidFill>
                  <a:schemeClr val="tx1"/>
                </a:solidFill>
              </a:rPr>
              <a:t>Top Level 2</a:t>
            </a:r>
            <a:endParaRPr lang="en-GB" sz="1100" dirty="0">
              <a:solidFill>
                <a:schemeClr val="tx1"/>
              </a:solidFill>
            </a:endParaRPr>
          </a:p>
        </p:txBody>
      </p:sp>
      <p:cxnSp>
        <p:nvCxnSpPr>
          <p:cNvPr id="5" name="Straight Connector 4"/>
          <p:cNvCxnSpPr/>
          <p:nvPr/>
        </p:nvCxnSpPr>
        <p:spPr>
          <a:xfrm>
            <a:off x="3247302" y="3657602"/>
            <a:ext cx="0" cy="1428751"/>
          </a:xfrm>
          <a:prstGeom prst="line">
            <a:avLst/>
          </a:prstGeom>
          <a:ln w="31750">
            <a:prstDash val="dash"/>
          </a:ln>
        </p:spPr>
        <p:style>
          <a:lnRef idx="2">
            <a:schemeClr val="accent1"/>
          </a:lnRef>
          <a:fillRef idx="0">
            <a:schemeClr val="accent1"/>
          </a:fillRef>
          <a:effectRef idx="1">
            <a:schemeClr val="accent1"/>
          </a:effectRef>
          <a:fontRef idx="minor">
            <a:schemeClr val="tx1"/>
          </a:fontRef>
        </p:style>
      </p:cxnSp>
      <p:sp>
        <p:nvSpPr>
          <p:cNvPr id="23" name="Curved Down Arrow 22"/>
          <p:cNvSpPr/>
          <p:nvPr/>
        </p:nvSpPr>
        <p:spPr>
          <a:xfrm>
            <a:off x="932295" y="3308355"/>
            <a:ext cx="3448120" cy="495300"/>
          </a:xfrm>
          <a:prstGeom prst="curvedDownArrow">
            <a:avLst/>
          </a:prstGeom>
          <a:solidFill>
            <a:srgbClr val="B4F2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26" name="TextBox 25"/>
          <p:cNvSpPr txBox="1"/>
          <p:nvPr/>
        </p:nvSpPr>
        <p:spPr>
          <a:xfrm>
            <a:off x="634822" y="4953594"/>
            <a:ext cx="2082437" cy="261610"/>
          </a:xfrm>
          <a:prstGeom prst="rect">
            <a:avLst/>
          </a:prstGeom>
          <a:noFill/>
        </p:spPr>
        <p:txBody>
          <a:bodyPr wrap="square" rtlCol="0">
            <a:spAutoFit/>
          </a:bodyPr>
          <a:lstStyle/>
          <a:p>
            <a:pPr algn="ctr"/>
            <a:r>
              <a:rPr lang="en-GB" sz="1100" b="1" dirty="0" smtClean="0">
                <a:solidFill>
                  <a:schemeClr val="tx1"/>
                </a:solidFill>
              </a:rPr>
              <a:t>Originals</a:t>
            </a:r>
            <a:endParaRPr lang="en-GB" sz="1100" b="1" dirty="0">
              <a:solidFill>
                <a:schemeClr val="tx1"/>
              </a:solidFill>
            </a:endParaRPr>
          </a:p>
        </p:txBody>
      </p:sp>
      <p:sp>
        <p:nvSpPr>
          <p:cNvPr id="28" name="TextBox 27"/>
          <p:cNvSpPr txBox="1"/>
          <p:nvPr/>
        </p:nvSpPr>
        <p:spPr>
          <a:xfrm>
            <a:off x="3662076" y="4969034"/>
            <a:ext cx="2082437" cy="430887"/>
          </a:xfrm>
          <a:prstGeom prst="rect">
            <a:avLst/>
          </a:prstGeom>
          <a:noFill/>
        </p:spPr>
        <p:txBody>
          <a:bodyPr wrap="square" rtlCol="0">
            <a:spAutoFit/>
          </a:bodyPr>
          <a:lstStyle/>
          <a:p>
            <a:pPr algn="ctr"/>
            <a:r>
              <a:rPr lang="en-GB" sz="1100" b="1" dirty="0">
                <a:solidFill>
                  <a:schemeClr val="tx1"/>
                </a:solidFill>
              </a:rPr>
              <a:t>1</a:t>
            </a:r>
            <a:r>
              <a:rPr lang="en-GB" sz="1100" b="1" baseline="30000" dirty="0">
                <a:solidFill>
                  <a:schemeClr val="tx1"/>
                </a:solidFill>
              </a:rPr>
              <a:t>st</a:t>
            </a:r>
            <a:r>
              <a:rPr lang="en-GB" sz="1100" b="1" dirty="0">
                <a:solidFill>
                  <a:schemeClr val="tx1"/>
                </a:solidFill>
              </a:rPr>
              <a:t> round of </a:t>
            </a:r>
            <a:r>
              <a:rPr lang="en-GB" sz="1100" b="1" dirty="0" smtClean="0">
                <a:solidFill>
                  <a:schemeClr val="tx1"/>
                </a:solidFill>
              </a:rPr>
              <a:t>amendments</a:t>
            </a:r>
          </a:p>
        </p:txBody>
      </p:sp>
      <p:sp>
        <p:nvSpPr>
          <p:cNvPr id="16" name="Rounded Rectangle 15"/>
          <p:cNvSpPr/>
          <p:nvPr/>
        </p:nvSpPr>
        <p:spPr>
          <a:xfrm>
            <a:off x="378623" y="3798896"/>
            <a:ext cx="1157287" cy="1092197"/>
          </a:xfrm>
          <a:prstGeom prst="roundRect">
            <a:avLst/>
          </a:prstGeom>
          <a:solidFill>
            <a:schemeClr val="accent4">
              <a:lumMod val="20000"/>
              <a:lumOff val="80000"/>
            </a:schemeClr>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100" dirty="0" smtClean="0">
                <a:solidFill>
                  <a:schemeClr val="tx1"/>
                </a:solidFill>
              </a:rPr>
              <a:t>00 series</a:t>
            </a:r>
          </a:p>
          <a:p>
            <a:pPr algn="ctr"/>
            <a:r>
              <a:rPr lang="en-US" sz="1100" dirty="0" smtClean="0">
                <a:solidFill>
                  <a:schemeClr val="tx1"/>
                </a:solidFill>
              </a:rPr>
              <a:t>Regional levels 1a and 1b</a:t>
            </a:r>
            <a:endParaRPr lang="en-GB" sz="1100" dirty="0">
              <a:solidFill>
                <a:schemeClr val="tx1"/>
              </a:solidFill>
            </a:endParaRPr>
          </a:p>
        </p:txBody>
      </p:sp>
      <p:sp>
        <p:nvSpPr>
          <p:cNvPr id="17" name="Curved Down Arrow 16"/>
          <p:cNvSpPr/>
          <p:nvPr/>
        </p:nvSpPr>
        <p:spPr>
          <a:xfrm>
            <a:off x="2255872" y="3290898"/>
            <a:ext cx="3448120" cy="495300"/>
          </a:xfrm>
          <a:prstGeom prst="curvedDownArrow">
            <a:avLst/>
          </a:prstGeom>
          <a:solidFill>
            <a:srgbClr val="B4F2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cxnSp>
        <p:nvCxnSpPr>
          <p:cNvPr id="19" name="Straight Arrow Connector 18"/>
          <p:cNvCxnSpPr>
            <a:stCxn id="15" idx="2"/>
            <a:endCxn id="21" idx="1"/>
          </p:cNvCxnSpPr>
          <p:nvPr/>
        </p:nvCxnSpPr>
        <p:spPr>
          <a:xfrm>
            <a:off x="2255876" y="4873622"/>
            <a:ext cx="652522" cy="12283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21" idx="3"/>
            <a:endCxn id="18" idx="2"/>
          </p:cNvCxnSpPr>
          <p:nvPr/>
        </p:nvCxnSpPr>
        <p:spPr>
          <a:xfrm flipV="1">
            <a:off x="5004006" y="4849818"/>
            <a:ext cx="643238" cy="1252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908398" y="5517232"/>
            <a:ext cx="2095608" cy="1169551"/>
          </a:xfrm>
          <a:prstGeom prst="rect">
            <a:avLst/>
          </a:prstGeom>
          <a:noFill/>
          <a:ln>
            <a:solidFill>
              <a:schemeClr val="accent1"/>
            </a:solidFill>
          </a:ln>
        </p:spPr>
        <p:txBody>
          <a:bodyPr wrap="square" rtlCol="0">
            <a:spAutoFit/>
          </a:bodyPr>
          <a:lstStyle/>
          <a:p>
            <a:pPr algn="ctr"/>
            <a:r>
              <a:rPr lang="en-GB" sz="1400" b="0" dirty="0" smtClean="0">
                <a:solidFill>
                  <a:schemeClr val="tx1"/>
                </a:solidFill>
              </a:rPr>
              <a:t>No change in content but new series created so that L2 remains the most recent </a:t>
            </a:r>
            <a:r>
              <a:rPr lang="en-GB" sz="1400" b="0" dirty="0" err="1" smtClean="0">
                <a:solidFill>
                  <a:schemeClr val="tx1"/>
                </a:solidFill>
              </a:rPr>
              <a:t>SoA</a:t>
            </a:r>
            <a:endParaRPr lang="en-GB" sz="1400" b="0" dirty="0">
              <a:solidFill>
                <a:schemeClr val="tx1"/>
              </a:solidFill>
            </a:endParaRPr>
          </a:p>
        </p:txBody>
      </p:sp>
    </p:spTree>
    <p:extLst>
      <p:ext uri="{BB962C8B-B14F-4D97-AF65-F5344CB8AC3E}">
        <p14:creationId xmlns:p14="http://schemas.microsoft.com/office/powerpoint/2010/main" val="781901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sque présentation OICA">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defPPr>
      </a:lstStyle>
    </a:tx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25432</TotalTime>
  <Words>915</Words>
  <Application>Microsoft Office PowerPoint</Application>
  <PresentationFormat>On-screen Show (4:3)</PresentationFormat>
  <Paragraphs>131</Paragraphs>
  <Slides>11</Slides>
  <Notes>6</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Default Design</vt:lpstr>
      <vt:lpstr>Masque présentation OICA</vt:lpstr>
      <vt:lpstr>Transposition of GTR15 (WLTP) and GTR19 (Evap) into UN Regulations    Update for GRPE from WLTP Transposition Task Force  May 2019</vt:lpstr>
      <vt:lpstr>Post-78th GRPE Update</vt:lpstr>
      <vt:lpstr>Ongoing and future work plan</vt:lpstr>
      <vt:lpstr>Principle for drafting</vt:lpstr>
      <vt:lpstr>The four slides which follow illustrate the principles for how Series of Amendments (SoA) would ‘work’ when the UNR is introduced and then updated at later stages when any ‘major’ changes are made which would trigger the need for a new SoA  Information on slides which follow is based on ‘Approach 2’ to transposition, i.e.:  SoA 00 = Level 1a and Level 1b SoA 01 = Level 2  Slides only cover ‘major’ changes – not ‘minor’ changes which would be dealt with in the usual way through Amendments/Supplements and Corrigenda (e.g. UNR83 Revision 5 - Amendment 7) </vt:lpstr>
      <vt:lpstr>Approach 2 – Introduction of UNR WLTP</vt:lpstr>
      <vt:lpstr>Approach 2 – Principle for introducing a major amendment to L1a &amp;/or L1b and also to L2</vt:lpstr>
      <vt:lpstr>Approach 2 – Principle for introducing a major amendment to L2 only</vt:lpstr>
      <vt:lpstr>Approach 2 – Principle for introducing a major amendment to L1 only</vt:lpstr>
      <vt:lpstr>Working Documents for 80th GRPE</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 Gardner</dc:creator>
  <cp:lastModifiedBy>Rob Gardner 9th May 2019</cp:lastModifiedBy>
  <cp:revision>926</cp:revision>
  <cp:lastPrinted>2018-08-06T06:05:18Z</cp:lastPrinted>
  <dcterms:created xsi:type="dcterms:W3CDTF">2015-06-10T19:00:54Z</dcterms:created>
  <dcterms:modified xsi:type="dcterms:W3CDTF">2019-05-22T12:04:57Z</dcterms:modified>
</cp:coreProperties>
</file>