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1"/>
  </p:notesMasterIdLst>
  <p:handoutMasterIdLst>
    <p:handoutMasterId r:id="rId22"/>
  </p:handoutMasterIdLst>
  <p:sldIdLst>
    <p:sldId id="324" r:id="rId3"/>
    <p:sldId id="410" r:id="rId4"/>
    <p:sldId id="417" r:id="rId5"/>
    <p:sldId id="420" r:id="rId6"/>
    <p:sldId id="425" r:id="rId7"/>
    <p:sldId id="426" r:id="rId8"/>
    <p:sldId id="422" r:id="rId9"/>
    <p:sldId id="428" r:id="rId10"/>
    <p:sldId id="429" r:id="rId11"/>
    <p:sldId id="433" r:id="rId12"/>
    <p:sldId id="423" r:id="rId13"/>
    <p:sldId id="434" r:id="rId14"/>
    <p:sldId id="430" r:id="rId15"/>
    <p:sldId id="431" r:id="rId16"/>
    <p:sldId id="432" r:id="rId17"/>
    <p:sldId id="407" r:id="rId18"/>
    <p:sldId id="427" r:id="rId19"/>
    <p:sldId id="323" r:id="rId20"/>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FD624"/>
    <a:srgbClr val="2D5EC1"/>
    <a:srgbClr val="3166CF"/>
    <a:srgbClr val="3E6FD2"/>
    <a:srgbClr val="BDDEFF"/>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2" d="100"/>
          <a:sy n="72" d="100"/>
        </p:scale>
        <p:origin x="1326" y="60"/>
      </p:cViewPr>
      <p:guideLst>
        <p:guide orient="horz" pos="2160"/>
        <p:guide pos="2880"/>
      </p:guideLst>
    </p:cSldViewPr>
  </p:slideViewPr>
  <p:notesTextViewPr>
    <p:cViewPr>
      <p:scale>
        <a:sx n="100" d="100"/>
        <a:sy n="100" d="100"/>
      </p:scale>
      <p:origin x="0" y="0"/>
    </p:cViewPr>
  </p:notesTextViewPr>
  <p:sorterViewPr>
    <p:cViewPr>
      <p:scale>
        <a:sx n="146" d="100"/>
        <a:sy n="146" d="100"/>
      </p:scale>
      <p:origin x="0" y="34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EF0CF993-E5CC-4226-A83F-846B43C0DEA0}" type="slidenum">
              <a:rPr lang="en-GB" altLang="en-US"/>
              <a:pPr/>
              <a:t>‹N°›</a:t>
            </a:fld>
            <a:endParaRPr lang="en-GB" altLang="en-US"/>
          </a:p>
        </p:txBody>
      </p:sp>
    </p:spTree>
    <p:extLst>
      <p:ext uri="{BB962C8B-B14F-4D97-AF65-F5344CB8AC3E}">
        <p14:creationId xmlns:p14="http://schemas.microsoft.com/office/powerpoint/2010/main" val="2566792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4F9DD042-3D13-40AF-A1B6-51619F900463}" type="slidenum">
              <a:rPr lang="en-GB" altLang="en-US"/>
              <a:pPr/>
              <a:t>‹N°›</a:t>
            </a:fld>
            <a:endParaRPr lang="en-GB" altLang="en-US"/>
          </a:p>
        </p:txBody>
      </p:sp>
    </p:spTree>
    <p:extLst>
      <p:ext uri="{BB962C8B-B14F-4D97-AF65-F5344CB8AC3E}">
        <p14:creationId xmlns:p14="http://schemas.microsoft.com/office/powerpoint/2010/main" val="1324344330"/>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Header Placeholder 3"/>
          <p:cNvSpPr>
            <a:spLocks noGrp="1"/>
          </p:cNvSpPr>
          <p:nvPr>
            <p:ph type="hdr" sz="quarter"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4F9DD042-3D13-40AF-A1B6-51619F900463}" type="slidenum">
              <a:rPr lang="en-GB" altLang="en-US" smtClean="0"/>
              <a:pPr/>
              <a:t>1</a:t>
            </a:fld>
            <a:endParaRPr lang="en-GB" altLang="en-US"/>
          </a:p>
        </p:txBody>
      </p:sp>
    </p:spTree>
    <p:extLst>
      <p:ext uri="{BB962C8B-B14F-4D97-AF65-F5344CB8AC3E}">
        <p14:creationId xmlns:p14="http://schemas.microsoft.com/office/powerpoint/2010/main" val="4210072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Header Placeholder 3"/>
          <p:cNvSpPr>
            <a:spLocks noGrp="1"/>
          </p:cNvSpPr>
          <p:nvPr>
            <p:ph type="hdr" sz="quarter"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4F9DD042-3D13-40AF-A1B6-51619F900463}" type="slidenum">
              <a:rPr lang="en-GB" altLang="en-US" smtClean="0"/>
              <a:pPr/>
              <a:t>10</a:t>
            </a:fld>
            <a:endParaRPr lang="en-GB" altLang="en-US"/>
          </a:p>
        </p:txBody>
      </p:sp>
    </p:spTree>
    <p:extLst>
      <p:ext uri="{BB962C8B-B14F-4D97-AF65-F5344CB8AC3E}">
        <p14:creationId xmlns:p14="http://schemas.microsoft.com/office/powerpoint/2010/main" val="1817298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Header Placeholder 3"/>
          <p:cNvSpPr>
            <a:spLocks noGrp="1"/>
          </p:cNvSpPr>
          <p:nvPr>
            <p:ph type="hdr" sz="quarter"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4F9DD042-3D13-40AF-A1B6-51619F900463}" type="slidenum">
              <a:rPr lang="en-GB" altLang="en-US" smtClean="0"/>
              <a:pPr/>
              <a:t>11</a:t>
            </a:fld>
            <a:endParaRPr lang="en-GB" altLang="en-US"/>
          </a:p>
        </p:txBody>
      </p:sp>
    </p:spTree>
    <p:extLst>
      <p:ext uri="{BB962C8B-B14F-4D97-AF65-F5344CB8AC3E}">
        <p14:creationId xmlns:p14="http://schemas.microsoft.com/office/powerpoint/2010/main" val="734302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China 6 RDE generally refers to EU RDE but make some changes according to our own driving conditions.  The test procedures and PEMS requirements are referred to Europe Package 1 and 2. Trip requirements are the same as European. Regarding the boundary conditions, considering the geography condition in China, we add the enhance extended altitude up to 2400m and gave 1.8 factor. The temperature condition sits the same with European by now, but we will evaluate the possibility for further extension based on PEMS operation and uncertainty.</a:t>
            </a:r>
          </a:p>
          <a:p>
            <a:r>
              <a:rPr lang="en-US" altLang="zh-CN" sz="1200" kern="1200" dirty="0">
                <a:solidFill>
                  <a:schemeClr val="tx1"/>
                </a:solidFill>
                <a:effectLst/>
                <a:latin typeface="+mn-lt"/>
                <a:ea typeface="+mn-ea"/>
                <a:cs typeface="+mn-cs"/>
              </a:rPr>
              <a:t> </a:t>
            </a:r>
          </a:p>
          <a:p>
            <a:r>
              <a:rPr lang="en-US" altLang="zh-CN" sz="1200" kern="1200" dirty="0">
                <a:solidFill>
                  <a:schemeClr val="tx1"/>
                </a:solidFill>
                <a:effectLst/>
                <a:latin typeface="+mn-lt"/>
                <a:ea typeface="+mn-ea"/>
                <a:cs typeface="+mn-cs"/>
              </a:rPr>
              <a:t>Regarding the data processing, we adopted the moving average window method in package 2 for ICE and NOVC-HEV, use package 3 CO2 based method for OVC-HEV determination. </a:t>
            </a:r>
          </a:p>
          <a:p>
            <a:r>
              <a:rPr lang="en-US" altLang="zh-CN" sz="1200" kern="1200" dirty="0">
                <a:solidFill>
                  <a:schemeClr val="tx1"/>
                </a:solidFill>
                <a:effectLst/>
                <a:latin typeface="+mn-lt"/>
                <a:ea typeface="+mn-ea"/>
                <a:cs typeface="+mn-cs"/>
              </a:rPr>
              <a:t> </a:t>
            </a:r>
          </a:p>
          <a:p>
            <a:r>
              <a:rPr lang="en-US" altLang="zh-CN" sz="1200" kern="1200" dirty="0">
                <a:solidFill>
                  <a:schemeClr val="tx1"/>
                </a:solidFill>
                <a:effectLst/>
                <a:latin typeface="+mn-lt"/>
                <a:ea typeface="+mn-ea"/>
                <a:cs typeface="+mn-cs"/>
              </a:rPr>
              <a:t>The CFs are temporary set to 2.1. Considering the type I limit, the RDE limit is comparable to Euro 6d.</a:t>
            </a:r>
          </a:p>
        </p:txBody>
      </p:sp>
      <p:sp>
        <p:nvSpPr>
          <p:cNvPr id="4" name="灯片编号占位符 3"/>
          <p:cNvSpPr>
            <a:spLocks noGrp="1"/>
          </p:cNvSpPr>
          <p:nvPr>
            <p:ph type="sldNum" sz="quarter" idx="10"/>
          </p:nvPr>
        </p:nvSpPr>
        <p:spPr/>
        <p:txBody>
          <a:bodyPr/>
          <a:lstStyle/>
          <a:p>
            <a:fld id="{830361CD-376E-4C22-8EF6-A949BEADB38F}" type="slidenum">
              <a:rPr lang="zh-CN" altLang="en-US" smtClean="0"/>
              <a:pPr/>
              <a:t>12</a:t>
            </a:fld>
            <a:endParaRPr lang="zh-CN" altLang="en-US"/>
          </a:p>
        </p:txBody>
      </p:sp>
    </p:spTree>
    <p:extLst>
      <p:ext uri="{BB962C8B-B14F-4D97-AF65-F5344CB8AC3E}">
        <p14:creationId xmlns:p14="http://schemas.microsoft.com/office/powerpoint/2010/main" val="3180752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Header Placeholder 3"/>
          <p:cNvSpPr>
            <a:spLocks noGrp="1"/>
          </p:cNvSpPr>
          <p:nvPr>
            <p:ph type="hdr" sz="quarter"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4F9DD042-3D13-40AF-A1B6-51619F900463}" type="slidenum">
              <a:rPr lang="en-GB" altLang="en-US" smtClean="0"/>
              <a:pPr/>
              <a:t>13</a:t>
            </a:fld>
            <a:endParaRPr lang="en-GB" altLang="en-US"/>
          </a:p>
        </p:txBody>
      </p:sp>
    </p:spTree>
    <p:extLst>
      <p:ext uri="{BB962C8B-B14F-4D97-AF65-F5344CB8AC3E}">
        <p14:creationId xmlns:p14="http://schemas.microsoft.com/office/powerpoint/2010/main" val="3523959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Header Placeholder 3"/>
          <p:cNvSpPr>
            <a:spLocks noGrp="1"/>
          </p:cNvSpPr>
          <p:nvPr>
            <p:ph type="hdr" sz="quarter"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4F9DD042-3D13-40AF-A1B6-51619F900463}" type="slidenum">
              <a:rPr lang="en-GB" altLang="en-US" smtClean="0"/>
              <a:pPr/>
              <a:t>14</a:t>
            </a:fld>
            <a:endParaRPr lang="en-GB" altLang="en-US"/>
          </a:p>
        </p:txBody>
      </p:sp>
    </p:spTree>
    <p:extLst>
      <p:ext uri="{BB962C8B-B14F-4D97-AF65-F5344CB8AC3E}">
        <p14:creationId xmlns:p14="http://schemas.microsoft.com/office/powerpoint/2010/main" val="2777589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Header Placeholder 3"/>
          <p:cNvSpPr>
            <a:spLocks noGrp="1"/>
          </p:cNvSpPr>
          <p:nvPr>
            <p:ph type="hdr" sz="quarter"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4F9DD042-3D13-40AF-A1B6-51619F900463}" type="slidenum">
              <a:rPr lang="en-GB" altLang="en-US" smtClean="0"/>
              <a:pPr/>
              <a:t>15</a:t>
            </a:fld>
            <a:endParaRPr lang="en-GB" altLang="en-US"/>
          </a:p>
        </p:txBody>
      </p:sp>
    </p:spTree>
    <p:extLst>
      <p:ext uri="{BB962C8B-B14F-4D97-AF65-F5344CB8AC3E}">
        <p14:creationId xmlns:p14="http://schemas.microsoft.com/office/powerpoint/2010/main" val="844340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Header Placeholder 3"/>
          <p:cNvSpPr>
            <a:spLocks noGrp="1"/>
          </p:cNvSpPr>
          <p:nvPr>
            <p:ph type="hdr" sz="quarter"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4F9DD042-3D13-40AF-A1B6-51619F900463}" type="slidenum">
              <a:rPr lang="en-GB" altLang="en-US" smtClean="0"/>
              <a:pPr/>
              <a:t>16</a:t>
            </a:fld>
            <a:endParaRPr lang="en-GB" altLang="en-US"/>
          </a:p>
        </p:txBody>
      </p:sp>
    </p:spTree>
    <p:extLst>
      <p:ext uri="{BB962C8B-B14F-4D97-AF65-F5344CB8AC3E}">
        <p14:creationId xmlns:p14="http://schemas.microsoft.com/office/powerpoint/2010/main" val="3065831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Header Placeholder 3"/>
          <p:cNvSpPr>
            <a:spLocks noGrp="1"/>
          </p:cNvSpPr>
          <p:nvPr>
            <p:ph type="hdr" sz="quarter"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4F9DD042-3D13-40AF-A1B6-51619F900463}" type="slidenum">
              <a:rPr lang="en-GB" altLang="en-US" smtClean="0"/>
              <a:pPr/>
              <a:t>17</a:t>
            </a:fld>
            <a:endParaRPr lang="en-GB" altLang="en-US"/>
          </a:p>
        </p:txBody>
      </p:sp>
    </p:spTree>
    <p:extLst>
      <p:ext uri="{BB962C8B-B14F-4D97-AF65-F5344CB8AC3E}">
        <p14:creationId xmlns:p14="http://schemas.microsoft.com/office/powerpoint/2010/main" val="3370531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Header Placeholder 3"/>
          <p:cNvSpPr>
            <a:spLocks noGrp="1"/>
          </p:cNvSpPr>
          <p:nvPr>
            <p:ph type="hdr" sz="quarter"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4F9DD042-3D13-40AF-A1B6-51619F900463}" type="slidenum">
              <a:rPr lang="en-GB" altLang="en-US" smtClean="0"/>
              <a:pPr/>
              <a:t>18</a:t>
            </a:fld>
            <a:endParaRPr lang="en-GB" altLang="en-US"/>
          </a:p>
        </p:txBody>
      </p:sp>
    </p:spTree>
    <p:extLst>
      <p:ext uri="{BB962C8B-B14F-4D97-AF65-F5344CB8AC3E}">
        <p14:creationId xmlns:p14="http://schemas.microsoft.com/office/powerpoint/2010/main" val="179688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Header Placeholder 3"/>
          <p:cNvSpPr>
            <a:spLocks noGrp="1"/>
          </p:cNvSpPr>
          <p:nvPr>
            <p:ph type="hdr" sz="quarter"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4F9DD042-3D13-40AF-A1B6-51619F900463}" type="slidenum">
              <a:rPr lang="en-GB" altLang="en-US" smtClean="0"/>
              <a:pPr/>
              <a:t>2</a:t>
            </a:fld>
            <a:endParaRPr lang="en-GB" altLang="en-US"/>
          </a:p>
        </p:txBody>
      </p:sp>
    </p:spTree>
    <p:extLst>
      <p:ext uri="{BB962C8B-B14F-4D97-AF65-F5344CB8AC3E}">
        <p14:creationId xmlns:p14="http://schemas.microsoft.com/office/powerpoint/2010/main" val="71487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Header Placeholder 3"/>
          <p:cNvSpPr>
            <a:spLocks noGrp="1"/>
          </p:cNvSpPr>
          <p:nvPr>
            <p:ph type="hdr" sz="quarter"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4F9DD042-3D13-40AF-A1B6-51619F900463}" type="slidenum">
              <a:rPr lang="en-GB" altLang="en-US" smtClean="0"/>
              <a:pPr/>
              <a:t>3</a:t>
            </a:fld>
            <a:endParaRPr lang="en-GB" altLang="en-US"/>
          </a:p>
        </p:txBody>
      </p:sp>
    </p:spTree>
    <p:extLst>
      <p:ext uri="{BB962C8B-B14F-4D97-AF65-F5344CB8AC3E}">
        <p14:creationId xmlns:p14="http://schemas.microsoft.com/office/powerpoint/2010/main" val="106661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Header Placeholder 3"/>
          <p:cNvSpPr>
            <a:spLocks noGrp="1"/>
          </p:cNvSpPr>
          <p:nvPr>
            <p:ph type="hdr" sz="quarter"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4F9DD042-3D13-40AF-A1B6-51619F900463}" type="slidenum">
              <a:rPr lang="en-GB" altLang="en-US" smtClean="0"/>
              <a:pPr/>
              <a:t>4</a:t>
            </a:fld>
            <a:endParaRPr lang="en-GB" altLang="en-US"/>
          </a:p>
        </p:txBody>
      </p:sp>
    </p:spTree>
    <p:extLst>
      <p:ext uri="{BB962C8B-B14F-4D97-AF65-F5344CB8AC3E}">
        <p14:creationId xmlns:p14="http://schemas.microsoft.com/office/powerpoint/2010/main" val="684215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Header Placeholder 3"/>
          <p:cNvSpPr>
            <a:spLocks noGrp="1"/>
          </p:cNvSpPr>
          <p:nvPr>
            <p:ph type="hdr" sz="quarter"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4F9DD042-3D13-40AF-A1B6-51619F900463}" type="slidenum">
              <a:rPr lang="en-GB" altLang="en-US" smtClean="0"/>
              <a:pPr/>
              <a:t>5</a:t>
            </a:fld>
            <a:endParaRPr lang="en-GB" altLang="en-US"/>
          </a:p>
        </p:txBody>
      </p:sp>
    </p:spTree>
    <p:extLst>
      <p:ext uri="{BB962C8B-B14F-4D97-AF65-F5344CB8AC3E}">
        <p14:creationId xmlns:p14="http://schemas.microsoft.com/office/powerpoint/2010/main" val="1654974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Header Placeholder 3"/>
          <p:cNvSpPr>
            <a:spLocks noGrp="1"/>
          </p:cNvSpPr>
          <p:nvPr>
            <p:ph type="hdr" sz="quarter"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4F9DD042-3D13-40AF-A1B6-51619F900463}" type="slidenum">
              <a:rPr lang="en-GB" altLang="en-US" smtClean="0"/>
              <a:pPr/>
              <a:t>6</a:t>
            </a:fld>
            <a:endParaRPr lang="en-GB" altLang="en-US"/>
          </a:p>
        </p:txBody>
      </p:sp>
    </p:spTree>
    <p:extLst>
      <p:ext uri="{BB962C8B-B14F-4D97-AF65-F5344CB8AC3E}">
        <p14:creationId xmlns:p14="http://schemas.microsoft.com/office/powerpoint/2010/main" val="2294558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Header Placeholder 3"/>
          <p:cNvSpPr>
            <a:spLocks noGrp="1"/>
          </p:cNvSpPr>
          <p:nvPr>
            <p:ph type="hdr" sz="quarter"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4F9DD042-3D13-40AF-A1B6-51619F900463}" type="slidenum">
              <a:rPr lang="en-GB" altLang="en-US" smtClean="0"/>
              <a:pPr/>
              <a:t>7</a:t>
            </a:fld>
            <a:endParaRPr lang="en-GB" altLang="en-US"/>
          </a:p>
        </p:txBody>
      </p:sp>
    </p:spTree>
    <p:extLst>
      <p:ext uri="{BB962C8B-B14F-4D97-AF65-F5344CB8AC3E}">
        <p14:creationId xmlns:p14="http://schemas.microsoft.com/office/powerpoint/2010/main" val="230985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Header Placeholder 3"/>
          <p:cNvSpPr>
            <a:spLocks noGrp="1"/>
          </p:cNvSpPr>
          <p:nvPr>
            <p:ph type="hdr" sz="quarter"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4F9DD042-3D13-40AF-A1B6-51619F900463}" type="slidenum">
              <a:rPr lang="en-GB" altLang="en-US" smtClean="0"/>
              <a:pPr/>
              <a:t>8</a:t>
            </a:fld>
            <a:endParaRPr lang="en-GB" altLang="en-US"/>
          </a:p>
        </p:txBody>
      </p:sp>
    </p:spTree>
    <p:extLst>
      <p:ext uri="{BB962C8B-B14F-4D97-AF65-F5344CB8AC3E}">
        <p14:creationId xmlns:p14="http://schemas.microsoft.com/office/powerpoint/2010/main" val="4103953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Header Placeholder 3"/>
          <p:cNvSpPr>
            <a:spLocks noGrp="1"/>
          </p:cNvSpPr>
          <p:nvPr>
            <p:ph type="hdr" sz="quarter"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4F9DD042-3D13-40AF-A1B6-51619F900463}" type="slidenum">
              <a:rPr lang="en-GB" altLang="en-US" smtClean="0"/>
              <a:pPr/>
              <a:t>9</a:t>
            </a:fld>
            <a:endParaRPr lang="en-GB" altLang="en-US"/>
          </a:p>
        </p:txBody>
      </p:sp>
    </p:spTree>
    <p:extLst>
      <p:ext uri="{BB962C8B-B14F-4D97-AF65-F5344CB8AC3E}">
        <p14:creationId xmlns:p14="http://schemas.microsoft.com/office/powerpoint/2010/main" val="3341428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35EF6FA2-11B3-4722-B3C2-7B431BDB29F5}" type="slidenum">
              <a:rPr lang="en-GB" altLang="en-US"/>
              <a:pPr/>
              <a:t>‹N°›</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4D8FDCD8-2BA1-45EC-8DCA-95F3103B79F8}" type="slidenum">
              <a:rPr lang="en-GB" altLang="en-US"/>
              <a:pPr/>
              <a:t>‹N°›</a:t>
            </a:fld>
            <a:endParaRPr lang="en-GB" altLang="en-US"/>
          </a:p>
        </p:txBody>
      </p:sp>
    </p:spTree>
    <p:extLst>
      <p:ext uri="{BB962C8B-B14F-4D97-AF65-F5344CB8AC3E}">
        <p14:creationId xmlns:p14="http://schemas.microsoft.com/office/powerpoint/2010/main" val="185715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053F7384-474C-46B5-8077-D15025BCFF9C}" type="slidenum">
              <a:rPr lang="en-GB" altLang="en-US"/>
              <a:pPr/>
              <a:t>‹N°›</a:t>
            </a:fld>
            <a:endParaRPr lang="en-GB" altLang="en-US"/>
          </a:p>
        </p:txBody>
      </p:sp>
    </p:spTree>
    <p:extLst>
      <p:ext uri="{BB962C8B-B14F-4D97-AF65-F5344CB8AC3E}">
        <p14:creationId xmlns:p14="http://schemas.microsoft.com/office/powerpoint/2010/main" val="1681271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8" name="Rechthoek 6"/>
          <p:cNvSpPr/>
          <p:nvPr userDrawn="1"/>
        </p:nvSpPr>
        <p:spPr>
          <a:xfrm>
            <a:off x="0" y="1566647"/>
            <a:ext cx="9144001" cy="443011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endParaRPr lang="nl-NL" sz="1403"/>
          </a:p>
        </p:txBody>
      </p:sp>
      <p:sp>
        <p:nvSpPr>
          <p:cNvPr id="3" name="Rechthoek 7"/>
          <p:cNvSpPr/>
          <p:nvPr userDrawn="1"/>
        </p:nvSpPr>
        <p:spPr>
          <a:xfrm>
            <a:off x="0" y="0"/>
            <a:ext cx="9144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b="0" i="0" dirty="0">
              <a:solidFill>
                <a:schemeClr val="accent1">
                  <a:lumMod val="50000"/>
                </a:schemeClr>
              </a:solidFill>
              <a:latin typeface="Verdana Standaard" charset="0"/>
            </a:endParaRPr>
          </a:p>
        </p:txBody>
      </p:sp>
      <p:sp>
        <p:nvSpPr>
          <p:cNvPr id="5" name="Tijdelijke aanduiding voor tekst 17"/>
          <p:cNvSpPr>
            <a:spLocks noGrp="1"/>
          </p:cNvSpPr>
          <p:nvPr>
            <p:ph type="body" sz="quarter" idx="11" hasCustomPrompt="1"/>
          </p:nvPr>
        </p:nvSpPr>
        <p:spPr>
          <a:xfrm>
            <a:off x="704850" y="445746"/>
            <a:ext cx="8172450" cy="993310"/>
          </a:xfrm>
          <a:prstGeom prst="rect">
            <a:avLst/>
          </a:prstGeom>
        </p:spPr>
        <p:txBody>
          <a:bodyPr/>
          <a:lstStyle>
            <a:lvl1pPr marL="0" indent="0">
              <a:buNone/>
              <a:defRPr sz="2700" b="0">
                <a:solidFill>
                  <a:schemeClr val="bg1"/>
                </a:solidFill>
                <a:latin typeface="Verdana"/>
                <a:cs typeface="Verdana"/>
              </a:defRPr>
            </a:lvl1pPr>
            <a:lvl2pPr>
              <a:defRPr sz="2700" b="1">
                <a:solidFill>
                  <a:schemeClr val="bg1"/>
                </a:solidFill>
              </a:defRPr>
            </a:lvl2pPr>
            <a:lvl3pPr>
              <a:defRPr sz="2700" b="1">
                <a:solidFill>
                  <a:schemeClr val="bg1"/>
                </a:solidFill>
              </a:defRPr>
            </a:lvl3pPr>
            <a:lvl4pPr>
              <a:defRPr sz="2700" b="1">
                <a:solidFill>
                  <a:schemeClr val="bg1"/>
                </a:solidFill>
              </a:defRPr>
            </a:lvl4pPr>
            <a:lvl5pPr>
              <a:defRPr sz="2700" b="1">
                <a:solidFill>
                  <a:schemeClr val="bg1"/>
                </a:solidFill>
              </a:defRPr>
            </a:lvl5pPr>
          </a:lstStyle>
          <a:p>
            <a:pPr lvl="0"/>
            <a:r>
              <a:rPr lang="nl-NL" dirty="0" err="1"/>
              <a:t>Heading</a:t>
            </a:r>
            <a:endParaRPr lang="nl-NL" dirty="0"/>
          </a:p>
        </p:txBody>
      </p:sp>
      <p:sp>
        <p:nvSpPr>
          <p:cNvPr id="7" name="Text Placeholder 6"/>
          <p:cNvSpPr>
            <a:spLocks noGrp="1"/>
          </p:cNvSpPr>
          <p:nvPr>
            <p:ph type="body" sz="quarter" idx="12"/>
          </p:nvPr>
        </p:nvSpPr>
        <p:spPr>
          <a:xfrm>
            <a:off x="704850" y="1765300"/>
            <a:ext cx="8172450" cy="3614738"/>
          </a:xfrm>
          <a:prstGeom prst="rect">
            <a:avLst/>
          </a:prstGeom>
        </p:spPr>
        <p:txBody>
          <a:bodyPr/>
          <a:lstStyle>
            <a:lvl1pPr>
              <a:defRPr lang="en-US" sz="2100" b="0" i="0" kern="1200" dirty="0" smtClean="0">
                <a:solidFill>
                  <a:srgbClr val="093B37"/>
                </a:solidFill>
                <a:latin typeface="Verdana"/>
                <a:ea typeface="+mn-ea"/>
                <a:cs typeface="Verdana"/>
              </a:defRPr>
            </a:lvl1pPr>
            <a:lvl2pPr>
              <a:defRPr lang="en-US" sz="2100" b="0" i="0" kern="1200" dirty="0" smtClean="0">
                <a:solidFill>
                  <a:srgbClr val="093B37"/>
                </a:solidFill>
                <a:latin typeface="Verdana"/>
                <a:ea typeface="+mn-ea"/>
                <a:cs typeface="Verdana"/>
              </a:defRPr>
            </a:lvl2pPr>
            <a:lvl3pPr>
              <a:defRPr lang="en-US" sz="2100" b="0" i="0" kern="1200" dirty="0" smtClean="0">
                <a:solidFill>
                  <a:srgbClr val="093B37"/>
                </a:solidFill>
                <a:latin typeface="Verdana"/>
                <a:ea typeface="+mn-ea"/>
                <a:cs typeface="Verdana"/>
              </a:defRPr>
            </a:lvl3pPr>
            <a:lvl4pPr>
              <a:defRPr lang="en-US" sz="2100" b="0" i="0" kern="1200" dirty="0" smtClean="0">
                <a:solidFill>
                  <a:srgbClr val="093B37"/>
                </a:solidFill>
                <a:latin typeface="Verdana"/>
                <a:ea typeface="+mn-ea"/>
                <a:cs typeface="Verdana"/>
              </a:defRPr>
            </a:lvl4pPr>
            <a:lvl5pPr>
              <a:defRPr lang="en-GB" sz="2100" b="0" i="0" kern="1200" dirty="0">
                <a:solidFill>
                  <a:srgbClr val="093B37"/>
                </a:solidFill>
                <a:latin typeface="Verdana"/>
                <a:ea typeface="+mn-e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15435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75D0653-967D-49DA-A0A4-2AF7472A6E27}" type="slidenum">
              <a:rPr lang="en-GB" altLang="en-US"/>
              <a:pPr/>
              <a:t>‹N°›</a:t>
            </a:fld>
            <a:endParaRPr lang="en-GB" altLang="en-US" dirty="0"/>
          </a:p>
        </p:txBody>
      </p:sp>
    </p:spTree>
    <p:extLst>
      <p:ext uri="{BB962C8B-B14F-4D97-AF65-F5344CB8AC3E}">
        <p14:creationId xmlns:p14="http://schemas.microsoft.com/office/powerpoint/2010/main" val="331198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722BE52-8423-4D88-A592-08426534D659}" type="slidenum">
              <a:rPr lang="en-GB" altLang="en-US"/>
              <a:pPr/>
              <a:t>‹N°›</a:t>
            </a:fld>
            <a:endParaRPr lang="en-GB" altLang="en-US"/>
          </a:p>
        </p:txBody>
      </p:sp>
    </p:spTree>
    <p:extLst>
      <p:ext uri="{BB962C8B-B14F-4D97-AF65-F5344CB8AC3E}">
        <p14:creationId xmlns:p14="http://schemas.microsoft.com/office/powerpoint/2010/main" val="211687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3E991549-6E56-4D9F-AFEC-82C270514B8E}" type="slidenum">
              <a:rPr lang="en-GB" altLang="en-US"/>
              <a:pPr/>
              <a:t>‹N°›</a:t>
            </a:fld>
            <a:endParaRPr lang="en-GB" altLang="en-US"/>
          </a:p>
        </p:txBody>
      </p:sp>
    </p:spTree>
    <p:extLst>
      <p:ext uri="{BB962C8B-B14F-4D97-AF65-F5344CB8AC3E}">
        <p14:creationId xmlns:p14="http://schemas.microsoft.com/office/powerpoint/2010/main" val="725183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6DF7A4E8-FA82-4FB6-8153-E48F363F4972}" type="slidenum">
              <a:rPr lang="en-GB" altLang="en-US"/>
              <a:pPr/>
              <a:t>‹N°›</a:t>
            </a:fld>
            <a:endParaRPr lang="en-GB" altLang="en-US"/>
          </a:p>
        </p:txBody>
      </p:sp>
    </p:spTree>
    <p:extLst>
      <p:ext uri="{BB962C8B-B14F-4D97-AF65-F5344CB8AC3E}">
        <p14:creationId xmlns:p14="http://schemas.microsoft.com/office/powerpoint/2010/main" val="402249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D88664A6-CBDE-4BAE-A535-4E2F0F2527EE}" type="slidenum">
              <a:rPr lang="en-GB" altLang="en-US"/>
              <a:pPr/>
              <a:t>‹N°›</a:t>
            </a:fld>
            <a:endParaRPr lang="en-GB" altLang="en-US"/>
          </a:p>
        </p:txBody>
      </p:sp>
    </p:spTree>
    <p:extLst>
      <p:ext uri="{BB962C8B-B14F-4D97-AF65-F5344CB8AC3E}">
        <p14:creationId xmlns:p14="http://schemas.microsoft.com/office/powerpoint/2010/main" val="280171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4DBC6BC3-8C6B-4409-A75A-6B286E6C13EB}" type="slidenum">
              <a:rPr lang="en-GB" altLang="en-US"/>
              <a:pPr/>
              <a:t>‹N°›</a:t>
            </a:fld>
            <a:endParaRPr lang="en-GB" altLang="en-US"/>
          </a:p>
        </p:txBody>
      </p:sp>
    </p:spTree>
    <p:extLst>
      <p:ext uri="{BB962C8B-B14F-4D97-AF65-F5344CB8AC3E}">
        <p14:creationId xmlns:p14="http://schemas.microsoft.com/office/powerpoint/2010/main" val="43412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85BD2FEA-2D6C-4C19-8C18-CB8304E9AEC5}" type="slidenum">
              <a:rPr lang="en-GB" altLang="en-US"/>
              <a:pPr/>
              <a:t>‹N°›</a:t>
            </a:fld>
            <a:endParaRPr lang="en-GB" altLang="en-US"/>
          </a:p>
        </p:txBody>
      </p:sp>
    </p:spTree>
    <p:extLst>
      <p:ext uri="{BB962C8B-B14F-4D97-AF65-F5344CB8AC3E}">
        <p14:creationId xmlns:p14="http://schemas.microsoft.com/office/powerpoint/2010/main" val="2143922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BD966D37-90BF-4934-9739-B1D7C5D12521}" type="slidenum">
              <a:rPr lang="en-GB" altLang="en-US"/>
              <a:pPr/>
              <a:t>‹N°›</a:t>
            </a:fld>
            <a:endParaRPr lang="en-GB" altLang="en-US"/>
          </a:p>
        </p:txBody>
      </p:sp>
    </p:spTree>
    <p:extLst>
      <p:ext uri="{BB962C8B-B14F-4D97-AF65-F5344CB8AC3E}">
        <p14:creationId xmlns:p14="http://schemas.microsoft.com/office/powerpoint/2010/main" val="3340841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3FE424B6-CFA1-44ED-A639-3B1B835CEB5B}" type="slidenum">
              <a:rPr lang="en-GB" altLang="en-US"/>
              <a:pPr/>
              <a:t>‹N°›</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8.xml"/><Relationship Id="rId16"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646819" y="2996952"/>
            <a:ext cx="8496300" cy="1584325"/>
          </a:xfrm>
        </p:spPr>
        <p:txBody>
          <a:bodyPr/>
          <a:lstStyle/>
          <a:p>
            <a:pPr algn="ctr" eaLnBrk="1" hangingPunct="1"/>
            <a:r>
              <a:rPr lang="en-GB" altLang="en-US" sz="3600" dirty="0">
                <a:solidFill>
                  <a:srgbClr val="FFFF00"/>
                </a:solidFill>
              </a:rPr>
              <a:t>Update from RDE IWG</a:t>
            </a:r>
            <a:br>
              <a:rPr lang="en-GB" altLang="en-US" sz="3600" dirty="0">
                <a:solidFill>
                  <a:srgbClr val="FFFF00"/>
                </a:solidFill>
              </a:rPr>
            </a:br>
            <a:br>
              <a:rPr lang="en-GB" altLang="en-US" sz="3600" dirty="0">
                <a:solidFill>
                  <a:srgbClr val="FFFF00"/>
                </a:solidFill>
              </a:rPr>
            </a:br>
            <a:r>
              <a:rPr lang="en-GB" altLang="en-US" sz="2400" dirty="0">
                <a:solidFill>
                  <a:srgbClr val="FFFF00"/>
                </a:solidFill>
              </a:rPr>
              <a:t>GRPE May 2019</a:t>
            </a:r>
            <a:br>
              <a:rPr lang="en-GB" altLang="en-US" sz="2400" dirty="0">
                <a:solidFill>
                  <a:srgbClr val="FFFF00"/>
                </a:solidFill>
              </a:rPr>
            </a:br>
            <a:br>
              <a:rPr lang="en-GB" altLang="en-US" sz="1800" dirty="0">
                <a:solidFill>
                  <a:srgbClr val="FFFF00"/>
                </a:solidFill>
              </a:rPr>
            </a:br>
            <a:br>
              <a:rPr lang="en-GB" altLang="en-US" sz="1800" dirty="0">
                <a:solidFill>
                  <a:srgbClr val="FFFF00"/>
                </a:solidFill>
              </a:rPr>
            </a:br>
            <a:r>
              <a:rPr lang="en-GB" altLang="en-US" sz="1800" dirty="0">
                <a:solidFill>
                  <a:srgbClr val="FFFF00"/>
                </a:solidFill>
              </a:rPr>
              <a:t>From the sponsors:</a:t>
            </a:r>
            <a:br>
              <a:rPr lang="en-GB" altLang="en-US" sz="1800" dirty="0">
                <a:solidFill>
                  <a:srgbClr val="FFFF00"/>
                </a:solidFill>
              </a:rPr>
            </a:br>
            <a:r>
              <a:rPr lang="en-GB" altLang="en-US" sz="1800" dirty="0">
                <a:solidFill>
                  <a:srgbClr val="FFFF00"/>
                </a:solidFill>
              </a:rPr>
              <a:t>European Union</a:t>
            </a:r>
            <a:br>
              <a:rPr lang="en-GB" altLang="en-US" sz="1800" dirty="0">
                <a:solidFill>
                  <a:srgbClr val="FFFF00"/>
                </a:solidFill>
              </a:rPr>
            </a:br>
            <a:r>
              <a:rPr lang="en-GB" altLang="en-US" sz="1800" dirty="0">
                <a:solidFill>
                  <a:srgbClr val="FFFF00"/>
                </a:solidFill>
              </a:rPr>
              <a:t>Japan</a:t>
            </a:r>
            <a:br>
              <a:rPr lang="en-GB" altLang="en-US" sz="1800" dirty="0">
                <a:solidFill>
                  <a:srgbClr val="FFFF00"/>
                </a:solidFill>
              </a:rPr>
            </a:br>
            <a:r>
              <a:rPr lang="en-GB" altLang="en-US" sz="1800" dirty="0">
                <a:solidFill>
                  <a:srgbClr val="FFFF00"/>
                </a:solidFill>
              </a:rPr>
              <a:t>Korea</a:t>
            </a:r>
            <a:endParaRPr lang="en-GB" altLang="en-US" sz="3600" dirty="0">
              <a:solidFill>
                <a:srgbClr val="FFFF00"/>
              </a:solidFill>
            </a:endParaRPr>
          </a:p>
        </p:txBody>
      </p:sp>
      <p:sp>
        <p:nvSpPr>
          <p:cNvPr id="3075" name="Rectangle 6"/>
          <p:cNvSpPr>
            <a:spLocks noGrp="1" noChangeArrowheads="1"/>
          </p:cNvSpPr>
          <p:nvPr>
            <p:ph type="subTitle" idx="1"/>
          </p:nvPr>
        </p:nvSpPr>
        <p:spPr>
          <a:xfrm>
            <a:off x="395536" y="4365104"/>
            <a:ext cx="8532812" cy="1728787"/>
          </a:xfrm>
        </p:spPr>
        <p:txBody>
          <a:bodyPr/>
          <a:lstStyle/>
          <a:p>
            <a:pPr algn="ctr" eaLnBrk="1" hangingPunct="1"/>
            <a:r>
              <a:rPr lang="it-IT" altLang="en-US" sz="1800" dirty="0"/>
              <a:t> </a:t>
            </a:r>
          </a:p>
          <a:p>
            <a:pPr algn="ctr" eaLnBrk="1" hangingPunct="1"/>
            <a:endParaRPr lang="en-GB" altLang="en-US" sz="1800" dirty="0"/>
          </a:p>
        </p:txBody>
      </p:sp>
      <p:sp>
        <p:nvSpPr>
          <p:cNvPr id="4" name="Textfeld 12">
            <a:extLst>
              <a:ext uri="{FF2B5EF4-FFF2-40B4-BE49-F238E27FC236}">
                <a16:creationId xmlns:a16="http://schemas.microsoft.com/office/drawing/2014/main" id="{DEDC7C78-D101-46CE-9BA4-032ECAEA2D78}"/>
              </a:ext>
            </a:extLst>
          </p:cNvPr>
          <p:cNvSpPr txBox="1">
            <a:spLocks noChangeArrowheads="1"/>
          </p:cNvSpPr>
          <p:nvPr/>
        </p:nvSpPr>
        <p:spPr bwMode="auto">
          <a:xfrm>
            <a:off x="4932040" y="0"/>
            <a:ext cx="4211079"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Informal document </a:t>
            </a:r>
            <a:r>
              <a:rPr kumimoji="0" lang="en-US" dirty="0">
                <a:solidFill>
                  <a:prstClr val="black"/>
                </a:solidFill>
                <a:latin typeface="Arial" panose="020B0604020202020204" pitchFamily="34" charset="0"/>
                <a:cs typeface="Arial" panose="020B0604020202020204" pitchFamily="34" charset="0"/>
              </a:rPr>
              <a:t>GRPE-7</a:t>
            </a:r>
            <a:r>
              <a:rPr kumimoji="0" lang="ru-RU" dirty="0">
                <a:solidFill>
                  <a:prstClr val="black"/>
                </a:solidFill>
                <a:latin typeface="Arial" panose="020B0604020202020204" pitchFamily="34" charset="0"/>
                <a:cs typeface="Arial" panose="020B0604020202020204" pitchFamily="34" charset="0"/>
              </a:rPr>
              <a:t>9</a:t>
            </a:r>
            <a:r>
              <a:rPr kumimoji="0" lang="en-US" dirty="0">
                <a:solidFill>
                  <a:prstClr val="black"/>
                </a:solidFill>
                <a:latin typeface="Arial" panose="020B0604020202020204" pitchFamily="34" charset="0"/>
                <a:cs typeface="Arial" panose="020B0604020202020204" pitchFamily="34" charset="0"/>
              </a:rPr>
              <a:t>-20-Rev.1</a:t>
            </a:r>
            <a:endParaRPr kumimoji="0" lang="de-DE" dirty="0">
              <a:solidFill>
                <a:prstClr val="black"/>
              </a:solidFill>
              <a:latin typeface="Arial" panose="020B0604020202020204" pitchFamily="34" charset="0"/>
              <a:cs typeface="Arial" panose="020B0604020202020204" pitchFamily="34" charset="0"/>
            </a:endParaRPr>
          </a:p>
          <a:p>
            <a:pPr lvl="0" algn="r" fontAlgn="auto">
              <a:spcBef>
                <a:spcPts val="0"/>
              </a:spcBef>
              <a:spcAft>
                <a:spcPts val="0"/>
              </a:spcAft>
            </a:pPr>
            <a:r>
              <a:rPr kumimoji="0" lang="en-US" dirty="0">
                <a:solidFill>
                  <a:prstClr val="black"/>
                </a:solidFill>
                <a:latin typeface="Arial" panose="020B0604020202020204" pitchFamily="34" charset="0"/>
                <a:cs typeface="Arial" panose="020B0604020202020204" pitchFamily="34" charset="0"/>
              </a:rPr>
              <a:t>79</a:t>
            </a:r>
            <a:r>
              <a:rPr kumimoji="0" lang="en-US" baseline="30000" dirty="0">
                <a:solidFill>
                  <a:prstClr val="black"/>
                </a:solidFill>
                <a:latin typeface="Arial" panose="020B0604020202020204" pitchFamily="34" charset="0"/>
                <a:cs typeface="Arial" panose="020B0604020202020204" pitchFamily="34" charset="0"/>
              </a:rPr>
              <a:t>th</a:t>
            </a:r>
            <a:r>
              <a:rPr kumimoji="0" lang="en-US" dirty="0">
                <a:solidFill>
                  <a:prstClr val="black"/>
                </a:solidFill>
                <a:latin typeface="Arial" panose="020B0604020202020204" pitchFamily="34" charset="0"/>
                <a:cs typeface="Arial" panose="020B0604020202020204" pitchFamily="34" charset="0"/>
              </a:rPr>
              <a:t> GRPE, 21-24 May 2019</a:t>
            </a:r>
          </a:p>
          <a:p>
            <a:pPr lvl="0" algn="r" fontAlgn="auto">
              <a:spcBef>
                <a:spcPts val="0"/>
              </a:spcBef>
              <a:spcAft>
                <a:spcPts val="0"/>
              </a:spcAft>
            </a:pPr>
            <a:r>
              <a:rPr kumimoji="0" lang="en-US" dirty="0">
                <a:solidFill>
                  <a:prstClr val="black"/>
                </a:solidFill>
                <a:latin typeface="Arial" panose="020B0604020202020204" pitchFamily="34" charset="0"/>
                <a:cs typeface="Arial" panose="020B0604020202020204" pitchFamily="34" charset="0"/>
              </a:rPr>
              <a:t>Agenda item 3(c)</a:t>
            </a:r>
            <a:endParaRPr kumimoji="0" lang="de-DE" dirty="0">
              <a:solidFill>
                <a:prstClr val="black"/>
              </a:solidFill>
              <a:latin typeface="Arial" panose="020B0604020202020204" pitchFamily="34" charset="0"/>
              <a:cs typeface="Arial" panose="020B0604020202020204" pitchFamily="34" charset="0"/>
            </a:endParaRPr>
          </a:p>
          <a:p>
            <a:pPr algn="r"/>
            <a:endParaRPr lang="de-DE"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2170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20E60-9527-4CD4-A70E-FA8BE51B6B84}"/>
              </a:ext>
            </a:extLst>
          </p:cNvPr>
          <p:cNvSpPr>
            <a:spLocks noGrp="1"/>
          </p:cNvSpPr>
          <p:nvPr>
            <p:ph type="title"/>
          </p:nvPr>
        </p:nvSpPr>
        <p:spPr/>
        <p:txBody>
          <a:bodyPr/>
          <a:lstStyle/>
          <a:p>
            <a:r>
              <a:rPr lang="en-US" sz="2400" dirty="0"/>
              <a:t>Linear Interpolation and Extrapolation of U.S. Cycles Compared to WLTC</a:t>
            </a:r>
          </a:p>
        </p:txBody>
      </p:sp>
      <p:sp>
        <p:nvSpPr>
          <p:cNvPr id="3" name="Content Placeholder 2">
            <a:extLst>
              <a:ext uri="{FF2B5EF4-FFF2-40B4-BE49-F238E27FC236}">
                <a16:creationId xmlns:a16="http://schemas.microsoft.com/office/drawing/2014/main" id="{B6C9611B-3BD3-4AFC-8BC7-C3D364122839}"/>
              </a:ext>
            </a:extLst>
          </p:cNvPr>
          <p:cNvSpPr>
            <a:spLocks noGrp="1"/>
          </p:cNvSpPr>
          <p:nvPr>
            <p:ph idx="1"/>
          </p:nvPr>
        </p:nvSpPr>
        <p:spPr>
          <a:xfrm>
            <a:off x="628650" y="2973808"/>
            <a:ext cx="3751621" cy="3263504"/>
          </a:xfrm>
        </p:spPr>
        <p:txBody>
          <a:bodyPr/>
          <a:lstStyle/>
          <a:p>
            <a:r>
              <a:rPr lang="en-US" dirty="0"/>
              <a:t>US EPA and JRC started conducting comparison tests, between WLTC and US cycles. </a:t>
            </a:r>
          </a:p>
          <a:p>
            <a:r>
              <a:rPr lang="en-US" dirty="0"/>
              <a:t>JRC will also test Indian cycle. </a:t>
            </a:r>
          </a:p>
        </p:txBody>
      </p:sp>
      <p:pic>
        <p:nvPicPr>
          <p:cNvPr id="2051" name="Picture 3" descr="image001">
            <a:extLst>
              <a:ext uri="{FF2B5EF4-FFF2-40B4-BE49-F238E27FC236}">
                <a16:creationId xmlns:a16="http://schemas.microsoft.com/office/drawing/2014/main" id="{9CF1E519-1D01-4BBD-AF6C-D1FE043A4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515" y="2770037"/>
            <a:ext cx="4150850" cy="317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782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Detailed task list-2</a:t>
            </a:r>
          </a:p>
        </p:txBody>
      </p:sp>
      <p:sp>
        <p:nvSpPr>
          <p:cNvPr id="3" name="Content Placeholder 2"/>
          <p:cNvSpPr>
            <a:spLocks noGrp="1"/>
          </p:cNvSpPr>
          <p:nvPr>
            <p:ph idx="1"/>
          </p:nvPr>
        </p:nvSpPr>
        <p:spPr>
          <a:xfrm>
            <a:off x="467544" y="2132856"/>
            <a:ext cx="8229600" cy="3529013"/>
          </a:xfrm>
        </p:spPr>
        <p:txBody>
          <a:bodyPr/>
          <a:lstStyle/>
          <a:p>
            <a:pPr>
              <a:buClrTx/>
              <a:buFont typeface="Wingdings" panose="05000000000000000000" pitchFamily="2" charset="2"/>
              <a:buChar char="Ø"/>
            </a:pPr>
            <a:r>
              <a:rPr lang="en-GB" dirty="0"/>
              <a:t>Evaluation of trip composition: first delivery April meeting, final for June 2019 </a:t>
            </a:r>
            <a:r>
              <a:rPr lang="en-GB" dirty="0">
                <a:solidFill>
                  <a:srgbClr val="FF0000"/>
                </a:solidFill>
              </a:rPr>
              <a:t>ONGOING</a:t>
            </a:r>
          </a:p>
          <a:p>
            <a:pPr>
              <a:buClrTx/>
              <a:buFont typeface="Wingdings" panose="05000000000000000000" pitchFamily="2" charset="2"/>
              <a:buChar char="Ø"/>
            </a:pPr>
            <a:r>
              <a:rPr lang="en-GB" dirty="0"/>
              <a:t>Annex on uncertainty of measurements: October 2019 </a:t>
            </a:r>
          </a:p>
          <a:p>
            <a:pPr>
              <a:buClrTx/>
              <a:buFont typeface="Wingdings" panose="05000000000000000000" pitchFamily="2" charset="2"/>
              <a:buChar char="Ø"/>
            </a:pPr>
            <a:r>
              <a:rPr lang="en-GB" dirty="0"/>
              <a:t>Evaluation of trip severity/trip dynamics: </a:t>
            </a:r>
            <a:r>
              <a:rPr lang="en-GB" dirty="0">
                <a:solidFill>
                  <a:srgbClr val="FF0000"/>
                </a:solidFill>
              </a:rPr>
              <a:t>First delivery for June 2019</a:t>
            </a:r>
          </a:p>
          <a:p>
            <a:pPr>
              <a:buClrTx/>
              <a:buFont typeface="Wingdings" panose="05000000000000000000" pitchFamily="2" charset="2"/>
              <a:buChar char="Ø"/>
            </a:pPr>
            <a:r>
              <a:rPr lang="en-GB" dirty="0"/>
              <a:t>Evaluation of emissions corrections and moderate/extended conditions: October 2019</a:t>
            </a:r>
          </a:p>
          <a:p>
            <a:pPr>
              <a:buClrTx/>
              <a:buFont typeface="Wingdings" panose="05000000000000000000" pitchFamily="2" charset="2"/>
              <a:buChar char="Ø"/>
            </a:pPr>
            <a:r>
              <a:rPr lang="en-GB" dirty="0"/>
              <a:t>Drafting of GTR: already started, informal for January 2020 GRPE </a:t>
            </a:r>
            <a:r>
              <a:rPr lang="en-GB" dirty="0">
                <a:solidFill>
                  <a:srgbClr val="FF0000"/>
                </a:solidFill>
              </a:rPr>
              <a:t>ONGOING</a:t>
            </a:r>
          </a:p>
          <a:p>
            <a:pPr>
              <a:buClrTx/>
              <a:buFont typeface="Wingdings" panose="05000000000000000000" pitchFamily="2" charset="2"/>
              <a:buChar char="Ø"/>
            </a:pPr>
            <a:endParaRPr lang="en-GB" dirty="0"/>
          </a:p>
          <a:p>
            <a:pPr>
              <a:buClrTx/>
              <a:buFont typeface="Wingdings" panose="05000000000000000000" pitchFamily="2" charset="2"/>
              <a:buChar char="Ø"/>
            </a:pPr>
            <a:endParaRPr lang="en-GB" dirty="0"/>
          </a:p>
          <a:p>
            <a:pPr>
              <a:buClrTx/>
              <a:buFont typeface="Wingdings" panose="05000000000000000000" pitchFamily="2" charset="2"/>
              <a:buChar char="Ø"/>
            </a:pPr>
            <a:endParaRPr lang="en-GB" dirty="0"/>
          </a:p>
        </p:txBody>
      </p:sp>
    </p:spTree>
    <p:extLst>
      <p:ext uri="{BB962C8B-B14F-4D97-AF65-F5344CB8AC3E}">
        <p14:creationId xmlns:p14="http://schemas.microsoft.com/office/powerpoint/2010/main" val="1359918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65B8EA-EEA1-4950-93BE-A56D07A1819F}"/>
              </a:ext>
            </a:extLst>
          </p:cNvPr>
          <p:cNvSpPr>
            <a:spLocks noGrp="1"/>
          </p:cNvSpPr>
          <p:nvPr>
            <p:ph type="title"/>
          </p:nvPr>
        </p:nvSpPr>
        <p:spPr>
          <a:xfrm>
            <a:off x="550069" y="1158609"/>
            <a:ext cx="7377354" cy="327563"/>
          </a:xfrm>
        </p:spPr>
        <p:txBody>
          <a:bodyPr>
            <a:noAutofit/>
          </a:bodyPr>
          <a:lstStyle/>
          <a:p>
            <a:r>
              <a:rPr lang="en-US" altLang="zh-CN" sz="1800" dirty="0">
                <a:latin typeface="+mj-ea"/>
              </a:rPr>
              <a:t>Example of divergences in Regional Legislation</a:t>
            </a:r>
            <a:endParaRPr lang="zh-CN" altLang="en-US" sz="1800" dirty="0">
              <a:latin typeface="+mj-ea"/>
            </a:endParaRPr>
          </a:p>
        </p:txBody>
      </p:sp>
      <p:sp>
        <p:nvSpPr>
          <p:cNvPr id="12" name="任意多边形 11"/>
          <p:cNvSpPr/>
          <p:nvPr>
            <p:custDataLst>
              <p:tags r:id="rId1"/>
            </p:custDataLst>
          </p:nvPr>
        </p:nvSpPr>
        <p:spPr>
          <a:xfrm>
            <a:off x="0" y="1050535"/>
            <a:ext cx="433388" cy="543713"/>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326" tIns="36164" rIns="72326" bIns="36164" anchor="ctr"/>
          <a:lstStyle/>
          <a:p>
            <a:pPr algn="ctr">
              <a:defRPr/>
            </a:pPr>
            <a:endParaRPr lang="zh-CN" altLang="en-US" sz="1502" dirty="0">
              <a:solidFill>
                <a:srgbClr val="7EC234"/>
              </a:solidFill>
              <a:sym typeface="Arial" panose="020B0604020202020204" pitchFamily="34" charset="0"/>
            </a:endParaRPr>
          </a:p>
        </p:txBody>
      </p:sp>
      <p:sp>
        <p:nvSpPr>
          <p:cNvPr id="9" name="任意多边形 8"/>
          <p:cNvSpPr/>
          <p:nvPr>
            <p:custDataLst>
              <p:tags r:id="rId2"/>
            </p:custDataLst>
          </p:nvPr>
        </p:nvSpPr>
        <p:spPr>
          <a:xfrm>
            <a:off x="550069" y="1556147"/>
            <a:ext cx="8586000" cy="23813"/>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1">
              <a:lumMod val="5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326" tIns="36164" rIns="72326" bIns="36164" anchor="ctr"/>
          <a:lstStyle/>
          <a:p>
            <a:pPr algn="ctr">
              <a:defRPr/>
            </a:pPr>
            <a:endParaRPr lang="zh-CN" altLang="en-US" sz="1502">
              <a:sym typeface="Arial" panose="020B0604020202020204" pitchFamily="34" charset="0"/>
            </a:endParaRPr>
          </a:p>
        </p:txBody>
      </p:sp>
      <p:sp>
        <p:nvSpPr>
          <p:cNvPr id="6" name="矩形 5">
            <a:extLst>
              <a:ext uri="{FF2B5EF4-FFF2-40B4-BE49-F238E27FC236}">
                <a16:creationId xmlns:a16="http://schemas.microsoft.com/office/drawing/2014/main" id="{575225BF-F180-E744-BF52-28E947A6AF7F}"/>
              </a:ext>
            </a:extLst>
          </p:cNvPr>
          <p:cNvSpPr/>
          <p:nvPr/>
        </p:nvSpPr>
        <p:spPr>
          <a:xfrm>
            <a:off x="550069" y="1778071"/>
            <a:ext cx="8356968" cy="584775"/>
          </a:xfrm>
          <a:prstGeom prst="rect">
            <a:avLst/>
          </a:prstGeom>
        </p:spPr>
        <p:txBody>
          <a:bodyPr wrap="square">
            <a:spAutoFit/>
          </a:bodyPr>
          <a:lstStyle/>
          <a:p>
            <a:r>
              <a:rPr lang="en-US" altLang="zh-CN" sz="1600" dirty="0"/>
              <a:t>China RDE reference to EU RDE ,but make some changes according to own conditions.</a:t>
            </a:r>
          </a:p>
        </p:txBody>
      </p:sp>
      <p:sp>
        <p:nvSpPr>
          <p:cNvPr id="4" name="文本框 3">
            <a:extLst>
              <a:ext uri="{FF2B5EF4-FFF2-40B4-BE49-F238E27FC236}">
                <a16:creationId xmlns:a16="http://schemas.microsoft.com/office/drawing/2014/main" id="{11F0A1F1-D677-0049-98EC-08C2164CE604}"/>
              </a:ext>
            </a:extLst>
          </p:cNvPr>
          <p:cNvSpPr txBox="1"/>
          <p:nvPr/>
        </p:nvSpPr>
        <p:spPr>
          <a:xfrm>
            <a:off x="4583152" y="4746238"/>
            <a:ext cx="184731" cy="230832"/>
          </a:xfrm>
          <a:prstGeom prst="rect">
            <a:avLst/>
          </a:prstGeom>
          <a:noFill/>
        </p:spPr>
        <p:txBody>
          <a:bodyPr wrap="none" rtlCol="0">
            <a:spAutoFit/>
          </a:bodyPr>
          <a:lstStyle/>
          <a:p>
            <a:endParaRPr kumimoji="1" lang="zh-CN" altLang="en-US" sz="900" dirty="0"/>
          </a:p>
        </p:txBody>
      </p:sp>
      <p:graphicFrame>
        <p:nvGraphicFramePr>
          <p:cNvPr id="3" name="表格 2">
            <a:extLst>
              <a:ext uri="{FF2B5EF4-FFF2-40B4-BE49-F238E27FC236}">
                <a16:creationId xmlns:a16="http://schemas.microsoft.com/office/drawing/2014/main" id="{EAB96FB5-C8E1-C648-A36B-84BD4F30ED32}"/>
              </a:ext>
            </a:extLst>
          </p:cNvPr>
          <p:cNvGraphicFramePr>
            <a:graphicFrameLocks noGrp="1"/>
          </p:cNvGraphicFramePr>
          <p:nvPr>
            <p:extLst>
              <p:ext uri="{D42A27DB-BD31-4B8C-83A1-F6EECF244321}">
                <p14:modId xmlns:p14="http://schemas.microsoft.com/office/powerpoint/2010/main" val="1752699829"/>
              </p:ext>
            </p:extLst>
          </p:nvPr>
        </p:nvGraphicFramePr>
        <p:xfrm>
          <a:off x="499890" y="2682468"/>
          <a:ext cx="5896152" cy="2530318"/>
        </p:xfrm>
        <a:graphic>
          <a:graphicData uri="http://schemas.openxmlformats.org/drawingml/2006/table">
            <a:tbl>
              <a:tblPr firstRow="1" bandRow="1">
                <a:tableStyleId>{5C22544A-7EE6-4342-B048-85BDC9FD1C3A}</a:tableStyleId>
              </a:tblPr>
              <a:tblGrid>
                <a:gridCol w="1500140">
                  <a:extLst>
                    <a:ext uri="{9D8B030D-6E8A-4147-A177-3AD203B41FA5}">
                      <a16:colId xmlns:a16="http://schemas.microsoft.com/office/drawing/2014/main" val="3148726524"/>
                    </a:ext>
                  </a:extLst>
                </a:gridCol>
                <a:gridCol w="1267581">
                  <a:extLst>
                    <a:ext uri="{9D8B030D-6E8A-4147-A177-3AD203B41FA5}">
                      <a16:colId xmlns:a16="http://schemas.microsoft.com/office/drawing/2014/main" val="3001384346"/>
                    </a:ext>
                  </a:extLst>
                </a:gridCol>
                <a:gridCol w="3128431">
                  <a:extLst>
                    <a:ext uri="{9D8B030D-6E8A-4147-A177-3AD203B41FA5}">
                      <a16:colId xmlns:a16="http://schemas.microsoft.com/office/drawing/2014/main" val="2379990927"/>
                    </a:ext>
                  </a:extLst>
                </a:gridCol>
              </a:tblGrid>
              <a:tr h="278130">
                <a:tc gridSpan="2">
                  <a:txBody>
                    <a:bodyPr/>
                    <a:lstStyle/>
                    <a:p>
                      <a:pPr algn="ctr"/>
                      <a:r>
                        <a:rPr lang="en-US" altLang="zh-CN" sz="1200" dirty="0">
                          <a:latin typeface="+mn-lt"/>
                        </a:rPr>
                        <a:t>Items</a:t>
                      </a:r>
                      <a:endParaRPr lang="zh-CN" altLang="en-US" sz="1200" dirty="0">
                        <a:latin typeface="+mn-lt"/>
                      </a:endParaRPr>
                    </a:p>
                  </a:txBody>
                  <a:tcPr marL="68580" marR="68580" marT="34290" marB="34290"/>
                </a:tc>
                <a:tc hMerge="1">
                  <a:txBody>
                    <a:bodyPr/>
                    <a:lstStyle/>
                    <a:p>
                      <a:endParaRPr lang="zh-CN" altLang="en-US" dirty="0"/>
                    </a:p>
                  </a:txBody>
                  <a:tcPr/>
                </a:tc>
                <a:tc>
                  <a:txBody>
                    <a:bodyPr/>
                    <a:lstStyle/>
                    <a:p>
                      <a:pPr algn="ctr"/>
                      <a:r>
                        <a:rPr lang="en-US" altLang="zh-CN" sz="1200" dirty="0">
                          <a:latin typeface="+mn-lt"/>
                        </a:rPr>
                        <a:t>Requirements</a:t>
                      </a:r>
                      <a:endParaRPr lang="zh-CN" altLang="en-US" sz="1200" dirty="0">
                        <a:latin typeface="+mn-lt"/>
                      </a:endParaRPr>
                    </a:p>
                  </a:txBody>
                  <a:tcPr marL="68580" marR="68580" marT="34290" marB="34290"/>
                </a:tc>
                <a:extLst>
                  <a:ext uri="{0D108BD9-81ED-4DB2-BD59-A6C34878D82A}">
                    <a16:rowId xmlns:a16="http://schemas.microsoft.com/office/drawing/2014/main" val="2224749269"/>
                  </a:ext>
                </a:extLst>
              </a:tr>
              <a:tr h="372904">
                <a:tc gridSpan="2">
                  <a:txBody>
                    <a:bodyPr/>
                    <a:lstStyle/>
                    <a:p>
                      <a:pPr algn="l" fontAlgn="ctr"/>
                      <a:r>
                        <a:rPr lang="en-US" sz="1200" u="none" strike="noStrike" dirty="0">
                          <a:effectLst/>
                          <a:latin typeface="+mn-lt"/>
                        </a:rPr>
                        <a:t>Test procedure &amp; PEMS requirements</a:t>
                      </a:r>
                      <a:endParaRPr lang="en-US" sz="1200" b="0" i="0" u="none" strike="noStrike" dirty="0">
                        <a:solidFill>
                          <a:srgbClr val="000000"/>
                        </a:solidFill>
                        <a:effectLst/>
                        <a:latin typeface="+mn-lt"/>
                        <a:ea typeface="宋体" panose="02010600030101010101" pitchFamily="2" charset="-122"/>
                      </a:endParaRPr>
                    </a:p>
                  </a:txBody>
                  <a:tcPr marL="7144" marR="7144" marT="7144" marB="0" anchor="ctr"/>
                </a:tc>
                <a:tc hMerge="1">
                  <a:txBody>
                    <a:bodyPr/>
                    <a:lstStyle/>
                    <a:p>
                      <a:endParaRPr lang="zh-CN" altLang="en-US"/>
                    </a:p>
                  </a:txBody>
                  <a:tcPr/>
                </a:tc>
                <a:tc>
                  <a:txBody>
                    <a:bodyPr/>
                    <a:lstStyle/>
                    <a:p>
                      <a:pPr algn="l" fontAlgn="ctr"/>
                      <a:r>
                        <a:rPr lang="zh-CN" altLang="en-US" sz="1200" u="none" strike="noStrike" dirty="0">
                          <a:effectLst/>
                          <a:latin typeface="+mn-lt"/>
                        </a:rPr>
                        <a:t>  </a:t>
                      </a:r>
                      <a:r>
                        <a:rPr lang="en-US" sz="1200" u="none" strike="noStrike" dirty="0">
                          <a:effectLst/>
                          <a:latin typeface="+mn-lt"/>
                        </a:rPr>
                        <a:t>Package 1,2</a:t>
                      </a:r>
                      <a:endParaRPr lang="en-US" sz="1200" b="0" i="0" u="none" strike="noStrike" dirty="0">
                        <a:solidFill>
                          <a:srgbClr val="000000"/>
                        </a:solidFill>
                        <a:effectLst/>
                        <a:latin typeface="+mn-lt"/>
                        <a:ea typeface="宋体" panose="02010600030101010101" pitchFamily="2" charset="-122"/>
                      </a:endParaRPr>
                    </a:p>
                  </a:txBody>
                  <a:tcPr marL="7144" marR="7144" marT="7144" marB="0" anchor="ctr"/>
                </a:tc>
                <a:extLst>
                  <a:ext uri="{0D108BD9-81ED-4DB2-BD59-A6C34878D82A}">
                    <a16:rowId xmlns:a16="http://schemas.microsoft.com/office/drawing/2014/main" val="951761331"/>
                  </a:ext>
                </a:extLst>
              </a:tr>
              <a:tr h="190024">
                <a:tc rowSpan="5">
                  <a:txBody>
                    <a:bodyPr/>
                    <a:lstStyle/>
                    <a:p>
                      <a:pPr algn="l" fontAlgn="ctr"/>
                      <a:r>
                        <a:rPr lang="en-US" sz="1200" u="none" strike="noStrike" dirty="0">
                          <a:effectLst/>
                          <a:latin typeface="+mn-lt"/>
                        </a:rPr>
                        <a:t>Boundary Condition</a:t>
                      </a:r>
                      <a:endParaRPr lang="en-US" sz="1200" b="0" i="0" u="none" strike="noStrike" dirty="0">
                        <a:solidFill>
                          <a:srgbClr val="000000"/>
                        </a:solidFill>
                        <a:effectLst/>
                        <a:latin typeface="+mn-lt"/>
                        <a:ea typeface="宋体" panose="02010600030101010101" pitchFamily="2" charset="-122"/>
                      </a:endParaRPr>
                    </a:p>
                  </a:txBody>
                  <a:tcPr marL="7144" marR="7144" marT="7144" marB="0" anchor="ctr"/>
                </a:tc>
                <a:tc rowSpan="3">
                  <a:txBody>
                    <a:bodyPr/>
                    <a:lstStyle/>
                    <a:p>
                      <a:pPr algn="l" fontAlgn="ctr"/>
                      <a:r>
                        <a:rPr lang="zh-CN" altLang="en-US" sz="1200" u="none" strike="noStrike" dirty="0">
                          <a:effectLst/>
                          <a:latin typeface="+mn-lt"/>
                        </a:rPr>
                        <a:t>  </a:t>
                      </a:r>
                      <a:r>
                        <a:rPr lang="en-US" sz="1200" u="none" strike="noStrike" dirty="0">
                          <a:effectLst/>
                          <a:latin typeface="+mn-lt"/>
                        </a:rPr>
                        <a:t>Altitude</a:t>
                      </a:r>
                      <a:endParaRPr lang="en-US" sz="1200" b="0" i="0" u="none" strike="noStrike" dirty="0">
                        <a:solidFill>
                          <a:srgbClr val="000000"/>
                        </a:solidFill>
                        <a:effectLst/>
                        <a:latin typeface="+mn-lt"/>
                        <a:ea typeface="宋体" panose="02010600030101010101" pitchFamily="2" charset="-122"/>
                      </a:endParaRPr>
                    </a:p>
                  </a:txBody>
                  <a:tcPr marL="7144" marR="7144" marT="7144" marB="0" anchor="ctr"/>
                </a:tc>
                <a:tc>
                  <a:txBody>
                    <a:bodyPr/>
                    <a:lstStyle/>
                    <a:p>
                      <a:pPr algn="l"/>
                      <a:r>
                        <a:rPr lang="zh-CN" altLang="en-US" sz="1200" kern="1200" dirty="0">
                          <a:solidFill>
                            <a:schemeClr val="dk1"/>
                          </a:solidFill>
                          <a:effectLst/>
                          <a:latin typeface="+mn-lt"/>
                          <a:ea typeface="+mn-ea"/>
                          <a:cs typeface="+mn-cs"/>
                        </a:rPr>
                        <a:t>  </a:t>
                      </a:r>
                      <a:r>
                        <a:rPr lang="en-GB" altLang="zh-CN" sz="1200" kern="1200" dirty="0">
                          <a:solidFill>
                            <a:schemeClr val="dk1"/>
                          </a:solidFill>
                          <a:effectLst/>
                          <a:latin typeface="+mn-lt"/>
                          <a:ea typeface="+mn-ea"/>
                          <a:cs typeface="+mn-cs"/>
                        </a:rPr>
                        <a:t>Moderate: [</a:t>
                      </a:r>
                      <a:r>
                        <a:rPr lang="en-US" altLang="zh-CN" sz="1200" dirty="0">
                          <a:latin typeface="+mn-lt"/>
                        </a:rPr>
                        <a:t>0m, 700m]</a:t>
                      </a:r>
                      <a:endParaRPr lang="zh-CN" altLang="en-US" sz="1200" dirty="0">
                        <a:latin typeface="+mn-lt"/>
                      </a:endParaRPr>
                    </a:p>
                  </a:txBody>
                  <a:tcPr marL="7144" marR="7144" marT="7144" marB="0" anchor="ctr"/>
                </a:tc>
                <a:extLst>
                  <a:ext uri="{0D108BD9-81ED-4DB2-BD59-A6C34878D82A}">
                    <a16:rowId xmlns:a16="http://schemas.microsoft.com/office/drawing/2014/main" val="467543996"/>
                  </a:ext>
                </a:extLst>
              </a:tr>
              <a:tr h="190024">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200" kern="1200" dirty="0">
                          <a:solidFill>
                            <a:schemeClr val="dk1"/>
                          </a:solidFill>
                          <a:effectLst/>
                          <a:latin typeface="+mn-lt"/>
                          <a:ea typeface="+mn-ea"/>
                          <a:cs typeface="+mn-cs"/>
                        </a:rPr>
                        <a:t>  </a:t>
                      </a:r>
                      <a:r>
                        <a:rPr lang="en-GB" altLang="zh-CN" sz="1200" kern="1200" dirty="0">
                          <a:solidFill>
                            <a:schemeClr val="dk1"/>
                          </a:solidFill>
                          <a:effectLst/>
                          <a:latin typeface="+mn-lt"/>
                          <a:ea typeface="+mn-ea"/>
                          <a:cs typeface="+mn-cs"/>
                        </a:rPr>
                        <a:t>Extended: (</a:t>
                      </a:r>
                      <a:r>
                        <a:rPr lang="en-US" altLang="zh-CN" sz="1200" dirty="0">
                          <a:latin typeface="+mn-lt"/>
                        </a:rPr>
                        <a:t>700m, 1300m]</a:t>
                      </a:r>
                      <a:endParaRPr lang="zh-CN" altLang="en-US" sz="1200" dirty="0">
                        <a:latin typeface="+mn-lt"/>
                      </a:endParaRPr>
                    </a:p>
                  </a:txBody>
                  <a:tcPr marL="7144" marR="7144" marT="7144" marB="0" anchor="ctr"/>
                </a:tc>
                <a:extLst>
                  <a:ext uri="{0D108BD9-81ED-4DB2-BD59-A6C34878D82A}">
                    <a16:rowId xmlns:a16="http://schemas.microsoft.com/office/drawing/2014/main" val="972510620"/>
                  </a:ext>
                </a:extLst>
              </a:tr>
              <a:tr h="190024">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200" kern="1200" dirty="0">
                          <a:solidFill>
                            <a:schemeClr val="dk1"/>
                          </a:solidFill>
                          <a:effectLst/>
                          <a:latin typeface="+mn-lt"/>
                          <a:ea typeface="+mn-ea"/>
                          <a:cs typeface="+mn-cs"/>
                        </a:rPr>
                        <a:t>  </a:t>
                      </a:r>
                      <a:r>
                        <a:rPr lang="en-GB" altLang="zh-CN" sz="1200" kern="1200" dirty="0">
                          <a:solidFill>
                            <a:srgbClr val="FF0000"/>
                          </a:solidFill>
                          <a:effectLst/>
                          <a:latin typeface="+mn-lt"/>
                          <a:ea typeface="+mn-ea"/>
                          <a:cs typeface="+mn-cs"/>
                        </a:rPr>
                        <a:t>Enhance extended: (</a:t>
                      </a:r>
                      <a:r>
                        <a:rPr lang="en-US" altLang="zh-CN" sz="1200" dirty="0">
                          <a:solidFill>
                            <a:srgbClr val="FF0000"/>
                          </a:solidFill>
                          <a:latin typeface="+mn-lt"/>
                        </a:rPr>
                        <a:t>1300m~2400m]</a:t>
                      </a:r>
                      <a:endParaRPr lang="zh-CN" altLang="en-US" sz="1200" dirty="0">
                        <a:solidFill>
                          <a:srgbClr val="FF0000"/>
                        </a:solidFill>
                        <a:latin typeface="+mn-lt"/>
                      </a:endParaRPr>
                    </a:p>
                  </a:txBody>
                  <a:tcPr marL="7144" marR="7144" marT="7144" marB="0" anchor="ctr"/>
                </a:tc>
                <a:extLst>
                  <a:ext uri="{0D108BD9-81ED-4DB2-BD59-A6C34878D82A}">
                    <a16:rowId xmlns:a16="http://schemas.microsoft.com/office/drawing/2014/main" val="2499434241"/>
                  </a:ext>
                </a:extLst>
              </a:tr>
              <a:tr h="190024">
                <a:tc vMerge="1">
                  <a:txBody>
                    <a:bodyPr/>
                    <a:lstStyle/>
                    <a:p>
                      <a:endParaRPr lang="zh-CN" altLang="en-US"/>
                    </a:p>
                  </a:txBody>
                  <a:tcPr/>
                </a:tc>
                <a:tc rowSpan="2">
                  <a:txBody>
                    <a:bodyPr/>
                    <a:lstStyle/>
                    <a:p>
                      <a:pPr algn="l"/>
                      <a:r>
                        <a:rPr lang="zh-CN" altLang="en-US" sz="1200" u="none" strike="noStrike" dirty="0">
                          <a:effectLst/>
                          <a:latin typeface="+mn-lt"/>
                        </a:rPr>
                        <a:t>  </a:t>
                      </a:r>
                      <a:r>
                        <a:rPr lang="en-US" sz="1200" u="none" strike="noStrike" dirty="0">
                          <a:effectLst/>
                          <a:latin typeface="+mn-lt"/>
                        </a:rPr>
                        <a:t>Temperature</a:t>
                      </a:r>
                      <a:endParaRPr lang="zh-CN" altLang="en-US" sz="1200" dirty="0">
                        <a:latin typeface="+mn-lt"/>
                      </a:endParaRPr>
                    </a:p>
                  </a:txBody>
                  <a:tcPr marL="7144" marR="7144" marT="7144"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dk1"/>
                          </a:solidFill>
                          <a:effectLst/>
                          <a:latin typeface="+mn-lt"/>
                          <a:ea typeface="+mn-ea"/>
                          <a:cs typeface="+mn-cs"/>
                        </a:rPr>
                        <a:t>  </a:t>
                      </a:r>
                      <a:r>
                        <a:rPr lang="en-GB" altLang="zh-CN" sz="1200" kern="1200" dirty="0">
                          <a:solidFill>
                            <a:schemeClr val="dk1"/>
                          </a:solidFill>
                          <a:effectLst/>
                          <a:latin typeface="+mn-lt"/>
                          <a:ea typeface="+mn-ea"/>
                          <a:cs typeface="+mn-cs"/>
                        </a:rPr>
                        <a:t>Moderate: [</a:t>
                      </a:r>
                      <a:r>
                        <a:rPr lang="en-US" altLang="zh-CN" sz="1200" dirty="0">
                          <a:latin typeface="+mn-lt"/>
                        </a:rPr>
                        <a:t>0</a:t>
                      </a:r>
                      <a:r>
                        <a:rPr lang="zh-CN" altLang="en-US" sz="1200" dirty="0">
                          <a:latin typeface="+mn-lt"/>
                        </a:rPr>
                        <a:t>℃</a:t>
                      </a:r>
                      <a:r>
                        <a:rPr lang="en-US" altLang="zh-CN" sz="1200" dirty="0">
                          <a:latin typeface="+mn-lt"/>
                        </a:rPr>
                        <a:t>, 30</a:t>
                      </a:r>
                      <a:r>
                        <a:rPr lang="zh-CN" altLang="en-US" sz="1200" dirty="0">
                          <a:latin typeface="+mn-lt"/>
                        </a:rPr>
                        <a:t>℃</a:t>
                      </a:r>
                      <a:r>
                        <a:rPr lang="en-US" altLang="zh-CN" sz="1200" dirty="0">
                          <a:latin typeface="+mn-lt"/>
                        </a:rPr>
                        <a:t>]</a:t>
                      </a:r>
                      <a:endParaRPr lang="zh-CN" altLang="en-US" sz="1200" dirty="0">
                        <a:latin typeface="+mn-lt"/>
                      </a:endParaRPr>
                    </a:p>
                  </a:txBody>
                  <a:tcPr marL="7144" marR="7144" marT="7144" marB="0" anchor="ctr"/>
                </a:tc>
                <a:extLst>
                  <a:ext uri="{0D108BD9-81ED-4DB2-BD59-A6C34878D82A}">
                    <a16:rowId xmlns:a16="http://schemas.microsoft.com/office/drawing/2014/main" val="1514996412"/>
                  </a:ext>
                </a:extLst>
              </a:tr>
              <a:tr h="190024">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200" kern="1200" dirty="0">
                          <a:solidFill>
                            <a:schemeClr val="dk1"/>
                          </a:solidFill>
                          <a:effectLst/>
                          <a:latin typeface="+mn-lt"/>
                          <a:ea typeface="+mn-ea"/>
                          <a:cs typeface="+mn-cs"/>
                        </a:rPr>
                        <a:t>  </a:t>
                      </a:r>
                      <a:r>
                        <a:rPr lang="en-GB" altLang="zh-CN" sz="1200" kern="1200" dirty="0">
                          <a:solidFill>
                            <a:schemeClr val="dk1"/>
                          </a:solidFill>
                          <a:effectLst/>
                          <a:latin typeface="+mn-lt"/>
                          <a:ea typeface="+mn-ea"/>
                          <a:cs typeface="+mn-cs"/>
                        </a:rPr>
                        <a:t>Extended: [</a:t>
                      </a:r>
                      <a:r>
                        <a:rPr lang="en-US" altLang="zh-CN" sz="1200" dirty="0">
                          <a:latin typeface="+mn-lt"/>
                        </a:rPr>
                        <a:t>-7</a:t>
                      </a:r>
                      <a:r>
                        <a:rPr lang="zh-CN" altLang="en-US" sz="1200" dirty="0">
                          <a:latin typeface="+mn-lt"/>
                        </a:rPr>
                        <a:t>℃</a:t>
                      </a:r>
                      <a:r>
                        <a:rPr lang="en-US" altLang="zh-CN" sz="1200" dirty="0">
                          <a:latin typeface="+mn-lt"/>
                        </a:rPr>
                        <a:t>, 0</a:t>
                      </a:r>
                      <a:r>
                        <a:rPr lang="zh-CN" altLang="en-US" sz="1200" dirty="0">
                          <a:latin typeface="+mn-lt"/>
                        </a:rPr>
                        <a:t>℃</a:t>
                      </a:r>
                      <a:r>
                        <a:rPr lang="en-US" altLang="zh-CN" sz="1200" dirty="0">
                          <a:latin typeface="+mn-lt"/>
                        </a:rPr>
                        <a:t>)  or  (30</a:t>
                      </a:r>
                      <a:r>
                        <a:rPr lang="zh-CN" altLang="en-US" sz="1200" dirty="0">
                          <a:latin typeface="+mn-lt"/>
                        </a:rPr>
                        <a:t>℃</a:t>
                      </a:r>
                      <a:r>
                        <a:rPr lang="en-US" altLang="zh-CN" sz="1200" dirty="0">
                          <a:latin typeface="+mn-lt"/>
                        </a:rPr>
                        <a:t>, 35</a:t>
                      </a:r>
                      <a:r>
                        <a:rPr lang="zh-CN" altLang="en-US" sz="1200" dirty="0">
                          <a:latin typeface="+mn-lt"/>
                        </a:rPr>
                        <a:t>℃</a:t>
                      </a:r>
                      <a:r>
                        <a:rPr lang="en-US" altLang="zh-CN" sz="1200" dirty="0">
                          <a:latin typeface="+mn-lt"/>
                        </a:rPr>
                        <a:t>]</a:t>
                      </a:r>
                      <a:endParaRPr lang="zh-CN" altLang="en-US" sz="1200" dirty="0">
                        <a:latin typeface="+mn-lt"/>
                      </a:endParaRPr>
                    </a:p>
                  </a:txBody>
                  <a:tcPr marL="7144" marR="7144" marT="7144" marB="0" anchor="ctr"/>
                </a:tc>
                <a:extLst>
                  <a:ext uri="{0D108BD9-81ED-4DB2-BD59-A6C34878D82A}">
                    <a16:rowId xmlns:a16="http://schemas.microsoft.com/office/drawing/2014/main" val="1894698540"/>
                  </a:ext>
                </a:extLst>
              </a:tr>
              <a:tr h="372904">
                <a:tc rowSpan="2">
                  <a:txBody>
                    <a:bodyPr/>
                    <a:lstStyle/>
                    <a:p>
                      <a:pPr algn="l" fontAlgn="ctr"/>
                      <a:r>
                        <a:rPr lang="en-US" sz="1200" u="none" strike="noStrike" dirty="0">
                          <a:effectLst/>
                          <a:latin typeface="+mn-lt"/>
                        </a:rPr>
                        <a:t>Data post-process</a:t>
                      </a:r>
                      <a:endParaRPr lang="en-US" sz="1200" b="0" i="0" u="none" strike="noStrike" dirty="0">
                        <a:solidFill>
                          <a:srgbClr val="000000"/>
                        </a:solidFill>
                        <a:effectLst/>
                        <a:latin typeface="+mn-lt"/>
                        <a:ea typeface="宋体" panose="02010600030101010101" pitchFamily="2" charset="-122"/>
                      </a:endParaRPr>
                    </a:p>
                  </a:txBody>
                  <a:tcPr marL="7144" marR="7144" marT="7144"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200" u="none" strike="noStrike" dirty="0">
                          <a:effectLst/>
                          <a:latin typeface="+mn-lt"/>
                        </a:rPr>
                        <a:t>  </a:t>
                      </a:r>
                      <a:r>
                        <a:rPr lang="en-US" altLang="zh-CN" sz="1200" u="none" strike="noStrike" dirty="0">
                          <a:effectLst/>
                          <a:latin typeface="+mn-lt"/>
                        </a:rPr>
                        <a:t>ICE, NOVC-HEV</a:t>
                      </a:r>
                      <a:endParaRPr lang="zh-CN" altLang="en-US" sz="1200" dirty="0">
                        <a:latin typeface="+mn-lt"/>
                      </a:endParaRPr>
                    </a:p>
                  </a:txBody>
                  <a:tcPr marL="7144" marR="7144" marT="7144" marB="0" anchor="ctr"/>
                </a:tc>
                <a:tc>
                  <a:txBody>
                    <a:bodyPr/>
                    <a:lstStyle/>
                    <a:p>
                      <a:pPr algn="l" fontAlgn="ctr"/>
                      <a:r>
                        <a:rPr lang="zh-CN" altLang="en-US" sz="1200" u="none" strike="noStrike" dirty="0">
                          <a:effectLst/>
                          <a:latin typeface="+mn-lt"/>
                        </a:rPr>
                        <a:t>  </a:t>
                      </a:r>
                      <a:r>
                        <a:rPr lang="en-US" sz="1200" u="none" strike="noStrike" dirty="0">
                          <a:effectLst/>
                          <a:latin typeface="+mn-lt"/>
                        </a:rPr>
                        <a:t>Package 2 Moving Average Window</a:t>
                      </a:r>
                      <a:r>
                        <a:rPr lang="zh-CN" altLang="en-US" sz="1200" u="none" strike="noStrike" dirty="0">
                          <a:effectLst/>
                          <a:latin typeface="+mn-lt"/>
                        </a:rPr>
                        <a:t> </a:t>
                      </a:r>
                      <a:r>
                        <a:rPr lang="en-US" altLang="zh-CN" sz="1200" u="none" strike="noStrike" dirty="0">
                          <a:effectLst/>
                          <a:latin typeface="+mn-lt"/>
                        </a:rPr>
                        <a:t>Method</a:t>
                      </a:r>
                      <a:endParaRPr lang="en-US" sz="1200" b="0" i="0" u="none" strike="noStrike" dirty="0">
                        <a:solidFill>
                          <a:srgbClr val="000000"/>
                        </a:solidFill>
                        <a:effectLst/>
                        <a:latin typeface="+mn-lt"/>
                        <a:ea typeface="宋体" panose="02010600030101010101" pitchFamily="2" charset="-122"/>
                      </a:endParaRPr>
                    </a:p>
                  </a:txBody>
                  <a:tcPr marL="7144" marR="7144" marT="7144" marB="0" anchor="ctr"/>
                </a:tc>
                <a:extLst>
                  <a:ext uri="{0D108BD9-81ED-4DB2-BD59-A6C34878D82A}">
                    <a16:rowId xmlns:a16="http://schemas.microsoft.com/office/drawing/2014/main" val="2429196729"/>
                  </a:ext>
                </a:extLst>
              </a:tr>
              <a:tr h="278130">
                <a:tc vMerge="1">
                  <a:txBody>
                    <a:bodyPr/>
                    <a:lstStyle/>
                    <a:p>
                      <a:endParaRPr lang="zh-CN" altLang="en-US"/>
                    </a:p>
                  </a:txBody>
                  <a:tcPr/>
                </a:tc>
                <a:tc>
                  <a:txBody>
                    <a:bodyPr/>
                    <a:lstStyle/>
                    <a:p>
                      <a:pPr algn="l"/>
                      <a:r>
                        <a:rPr lang="zh-CN" altLang="en-US" sz="1200" u="none" strike="noStrike" dirty="0">
                          <a:effectLst/>
                          <a:latin typeface="+mn-lt"/>
                        </a:rPr>
                        <a:t>  </a:t>
                      </a:r>
                      <a:r>
                        <a:rPr lang="en-US" sz="1200" u="none" strike="noStrike" dirty="0">
                          <a:effectLst/>
                          <a:latin typeface="+mn-lt"/>
                        </a:rPr>
                        <a:t>OVC-HEV</a:t>
                      </a:r>
                      <a:endParaRPr lang="zh-CN" altLang="en-US" sz="1200" dirty="0">
                        <a:latin typeface="+mn-lt"/>
                      </a:endParaRPr>
                    </a:p>
                  </a:txBody>
                  <a:tcPr marL="7144" marR="7144" marT="7144" marB="0" anchor="ctr"/>
                </a:tc>
                <a:tc>
                  <a:txBody>
                    <a:bodyPr/>
                    <a:lstStyle/>
                    <a:p>
                      <a:pPr algn="l" fontAlgn="ctr"/>
                      <a:r>
                        <a:rPr lang="zh-CN" altLang="en-US" sz="1200" u="none" strike="noStrike" dirty="0">
                          <a:effectLst/>
                          <a:latin typeface="+mn-lt"/>
                        </a:rPr>
                        <a:t>  </a:t>
                      </a:r>
                      <a:r>
                        <a:rPr lang="en-US" sz="1200" u="none" strike="noStrike" dirty="0">
                          <a:effectLst/>
                          <a:latin typeface="+mn-lt"/>
                        </a:rPr>
                        <a:t>Package 3</a:t>
                      </a:r>
                      <a:endParaRPr lang="en-US" sz="1200" b="0" i="0" u="none" strike="noStrike" dirty="0">
                        <a:solidFill>
                          <a:srgbClr val="000000"/>
                        </a:solidFill>
                        <a:effectLst/>
                        <a:latin typeface="+mn-lt"/>
                        <a:ea typeface="宋体" panose="02010600030101010101" pitchFamily="2" charset="-122"/>
                      </a:endParaRPr>
                    </a:p>
                  </a:txBody>
                  <a:tcPr marL="7144" marR="7144" marT="7144" marB="0" anchor="ctr"/>
                </a:tc>
                <a:extLst>
                  <a:ext uri="{0D108BD9-81ED-4DB2-BD59-A6C34878D82A}">
                    <a16:rowId xmlns:a16="http://schemas.microsoft.com/office/drawing/2014/main" val="1574953620"/>
                  </a:ext>
                </a:extLst>
              </a:tr>
              <a:tr h="278130">
                <a:tc>
                  <a:txBody>
                    <a:bodyPr/>
                    <a:lstStyle/>
                    <a:p>
                      <a:pPr algn="l" fontAlgn="ctr"/>
                      <a:r>
                        <a:rPr lang="en-US" sz="1200" b="0" i="0" u="none" strike="noStrike" dirty="0">
                          <a:solidFill>
                            <a:srgbClr val="000000"/>
                          </a:solidFill>
                          <a:effectLst/>
                          <a:latin typeface="+mn-lt"/>
                          <a:ea typeface="宋体" panose="02010600030101010101" pitchFamily="2" charset="-122"/>
                        </a:rPr>
                        <a:t>Conformity Factors </a:t>
                      </a:r>
                    </a:p>
                  </a:txBody>
                  <a:tcPr marL="7144" marR="7144" marT="7144" marB="0" anchor="ctr"/>
                </a:tc>
                <a:tc>
                  <a:txBody>
                    <a:bodyPr/>
                    <a:lstStyle/>
                    <a:p>
                      <a:pPr algn="l" fontAlgn="ctr"/>
                      <a:r>
                        <a:rPr lang="zh-CN" altLang="en-US" sz="1200" b="0" i="0" u="none" strike="noStrike" dirty="0">
                          <a:solidFill>
                            <a:srgbClr val="000000"/>
                          </a:solidFill>
                          <a:effectLst/>
                          <a:latin typeface="+mn-lt"/>
                          <a:ea typeface="宋体" panose="02010600030101010101" pitchFamily="2" charset="-122"/>
                        </a:rPr>
                        <a:t>  </a:t>
                      </a:r>
                      <a:r>
                        <a:rPr lang="en-US" sz="1200" b="0" i="0" u="none" strike="noStrike" dirty="0">
                          <a:solidFill>
                            <a:srgbClr val="000000"/>
                          </a:solidFill>
                          <a:effectLst/>
                          <a:latin typeface="+mn-lt"/>
                          <a:ea typeface="宋体" panose="02010600030101010101" pitchFamily="2" charset="-122"/>
                        </a:rPr>
                        <a:t>NOx, PN</a:t>
                      </a:r>
                    </a:p>
                  </a:txBody>
                  <a:tcPr marL="7144" marR="7144" marT="7144" marB="0" anchor="ctr"/>
                </a:tc>
                <a:tc>
                  <a:txBody>
                    <a:bodyPr/>
                    <a:lstStyle/>
                    <a:p>
                      <a:pPr algn="l" fontAlgn="ctr"/>
                      <a:r>
                        <a:rPr lang="zh-CN" altLang="en-US" sz="1200" b="0" i="0" u="none" strike="noStrike" dirty="0">
                          <a:solidFill>
                            <a:srgbClr val="000000"/>
                          </a:solidFill>
                          <a:effectLst/>
                          <a:latin typeface="+mn-lt"/>
                          <a:ea typeface="宋体" panose="02010600030101010101" pitchFamily="2" charset="-122"/>
                        </a:rPr>
                        <a:t>  </a:t>
                      </a:r>
                      <a:r>
                        <a:rPr lang="en-US" altLang="zh-CN" sz="1200" b="0" i="0" u="none" strike="noStrike" dirty="0">
                          <a:solidFill>
                            <a:srgbClr val="000000"/>
                          </a:solidFill>
                          <a:effectLst/>
                          <a:latin typeface="+mn-lt"/>
                          <a:ea typeface="宋体" panose="02010600030101010101" pitchFamily="2" charset="-122"/>
                        </a:rPr>
                        <a:t>2.1</a:t>
                      </a:r>
                    </a:p>
                  </a:txBody>
                  <a:tcPr marL="7144" marR="7144" marT="7144" marB="0" anchor="ctr"/>
                </a:tc>
                <a:extLst>
                  <a:ext uri="{0D108BD9-81ED-4DB2-BD59-A6C34878D82A}">
                    <a16:rowId xmlns:a16="http://schemas.microsoft.com/office/drawing/2014/main" val="2127334039"/>
                  </a:ext>
                </a:extLst>
              </a:tr>
            </a:tbl>
          </a:graphicData>
        </a:graphic>
      </p:graphicFrame>
      <p:pic>
        <p:nvPicPr>
          <p:cNvPr id="11" name="图片 10">
            <a:extLst>
              <a:ext uri="{FF2B5EF4-FFF2-40B4-BE49-F238E27FC236}">
                <a16:creationId xmlns:a16="http://schemas.microsoft.com/office/drawing/2014/main" id="{D07D6393-3E40-FA4B-9236-3D12EB948C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0819" y="2682468"/>
            <a:ext cx="398505" cy="264608"/>
          </a:xfrm>
          <a:prstGeom prst="rect">
            <a:avLst/>
          </a:prstGeom>
        </p:spPr>
      </p:pic>
      <p:sp>
        <p:nvSpPr>
          <p:cNvPr id="5" name="文本框 4">
            <a:extLst>
              <a:ext uri="{FF2B5EF4-FFF2-40B4-BE49-F238E27FC236}">
                <a16:creationId xmlns:a16="http://schemas.microsoft.com/office/drawing/2014/main" id="{4D49EF01-270C-2C47-A143-22AABC1B9945}"/>
              </a:ext>
            </a:extLst>
          </p:cNvPr>
          <p:cNvSpPr txBox="1"/>
          <p:nvPr/>
        </p:nvSpPr>
        <p:spPr>
          <a:xfrm>
            <a:off x="550069" y="5393908"/>
            <a:ext cx="5254141" cy="276999"/>
          </a:xfrm>
          <a:prstGeom prst="rect">
            <a:avLst/>
          </a:prstGeom>
          <a:noFill/>
        </p:spPr>
        <p:txBody>
          <a:bodyPr wrap="square" rtlCol="0">
            <a:spAutoFit/>
          </a:bodyPr>
          <a:lstStyle/>
          <a:p>
            <a:r>
              <a:rPr lang="en-GB" altLang="zh-CN" dirty="0"/>
              <a:t>* Extended factor: 1.6   </a:t>
            </a:r>
            <a:r>
              <a:rPr lang="en-GB" altLang="zh-CN" dirty="0">
                <a:solidFill>
                  <a:srgbClr val="FF0000"/>
                </a:solidFill>
              </a:rPr>
              <a:t>Enhanced extended factor: 1.8</a:t>
            </a:r>
            <a:r>
              <a:rPr lang="zh-CN" altLang="zh-CN" dirty="0">
                <a:solidFill>
                  <a:srgbClr val="FF0000"/>
                </a:solidFill>
              </a:rPr>
              <a:t> </a:t>
            </a:r>
            <a:endParaRPr kumimoji="1" lang="zh-CN" altLang="en-US" dirty="0">
              <a:solidFill>
                <a:srgbClr val="FF0000"/>
              </a:solidFill>
            </a:endParaRPr>
          </a:p>
        </p:txBody>
      </p:sp>
      <p:pic>
        <p:nvPicPr>
          <p:cNvPr id="7" name="图片 6">
            <a:extLst>
              <a:ext uri="{FF2B5EF4-FFF2-40B4-BE49-F238E27FC236}">
                <a16:creationId xmlns:a16="http://schemas.microsoft.com/office/drawing/2014/main" id="{ED187290-61D2-3744-9044-50F5443DA0EC}"/>
              </a:ext>
            </a:extLst>
          </p:cNvPr>
          <p:cNvPicPr>
            <a:picLocks noChangeAspect="1"/>
          </p:cNvPicPr>
          <p:nvPr/>
        </p:nvPicPr>
        <p:blipFill>
          <a:blip r:embed="rId6"/>
          <a:stretch>
            <a:fillRect/>
          </a:stretch>
        </p:blipFill>
        <p:spPr>
          <a:xfrm>
            <a:off x="6426059" y="2947075"/>
            <a:ext cx="2415883" cy="2009735"/>
          </a:xfrm>
          <a:prstGeom prst="rect">
            <a:avLst/>
          </a:prstGeom>
        </p:spPr>
      </p:pic>
    </p:spTree>
    <p:extLst>
      <p:ext uri="{BB962C8B-B14F-4D97-AF65-F5344CB8AC3E}">
        <p14:creationId xmlns:p14="http://schemas.microsoft.com/office/powerpoint/2010/main" val="838506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IE" dirty="0"/>
              <a:t>EU-RDE Trip Parameters (1)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50865906"/>
              </p:ext>
            </p:extLst>
          </p:nvPr>
        </p:nvGraphicFramePr>
        <p:xfrm>
          <a:off x="333375" y="1772816"/>
          <a:ext cx="8271072" cy="4429081"/>
        </p:xfrm>
        <a:graphic>
          <a:graphicData uri="http://schemas.openxmlformats.org/drawingml/2006/table">
            <a:tbl>
              <a:tblPr firstRow="1" bandRow="1">
                <a:tableStyleId>{93296810-A885-4BE3-A3E7-6D5BEEA58F35}</a:tableStyleId>
              </a:tblPr>
              <a:tblGrid>
                <a:gridCol w="1699030">
                  <a:extLst>
                    <a:ext uri="{9D8B030D-6E8A-4147-A177-3AD203B41FA5}">
                      <a16:colId xmlns:a16="http://schemas.microsoft.com/office/drawing/2014/main" val="20000"/>
                    </a:ext>
                  </a:extLst>
                </a:gridCol>
                <a:gridCol w="1684193">
                  <a:extLst>
                    <a:ext uri="{9D8B030D-6E8A-4147-A177-3AD203B41FA5}">
                      <a16:colId xmlns:a16="http://schemas.microsoft.com/office/drawing/2014/main" val="20001"/>
                    </a:ext>
                  </a:extLst>
                </a:gridCol>
                <a:gridCol w="4887849">
                  <a:extLst>
                    <a:ext uri="{9D8B030D-6E8A-4147-A177-3AD203B41FA5}">
                      <a16:colId xmlns:a16="http://schemas.microsoft.com/office/drawing/2014/main" val="20002"/>
                    </a:ext>
                  </a:extLst>
                </a:gridCol>
              </a:tblGrid>
              <a:tr h="466681">
                <a:tc>
                  <a:txBody>
                    <a:bodyPr/>
                    <a:lstStyle/>
                    <a:p>
                      <a:r>
                        <a:rPr lang="en-US" sz="1100" dirty="0">
                          <a:latin typeface="Verdana" panose="020B0604030504040204" pitchFamily="34" charset="0"/>
                          <a:ea typeface="Verdana" panose="020B0604030504040204" pitchFamily="34" charset="0"/>
                          <a:cs typeface="Verdana" panose="020B0604030504040204" pitchFamily="34" charset="0"/>
                        </a:rPr>
                        <a:t>Parameter</a:t>
                      </a:r>
                      <a:endParaRPr lang="en-IE" sz="11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pPr algn="ctr"/>
                      <a:r>
                        <a:rPr lang="en-US" sz="1100" dirty="0">
                          <a:latin typeface="Verdana" panose="020B0604030504040204" pitchFamily="34" charset="0"/>
                          <a:ea typeface="Verdana" panose="020B0604030504040204" pitchFamily="34" charset="0"/>
                          <a:cs typeface="Verdana" panose="020B0604030504040204" pitchFamily="34" charset="0"/>
                        </a:rPr>
                        <a:t>EU Settings</a:t>
                      </a:r>
                      <a:endParaRPr lang="en-IE" sz="11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pPr algn="ctr"/>
                      <a:r>
                        <a:rPr lang="en-US" sz="1100" dirty="0">
                          <a:latin typeface="Verdana" panose="020B0604030504040204" pitchFamily="34" charset="0"/>
                          <a:ea typeface="Verdana" panose="020B0604030504040204" pitchFamily="34" charset="0"/>
                          <a:cs typeface="Verdana" panose="020B0604030504040204" pitchFamily="34" charset="0"/>
                        </a:rPr>
                        <a:t>Reason</a:t>
                      </a:r>
                      <a:endParaRPr lang="en-IE" sz="11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0"/>
                  </a:ext>
                </a:extLst>
              </a:tr>
              <a:tr h="676470">
                <a:tc>
                  <a:txBody>
                    <a:bodyPr/>
                    <a:lstStyle/>
                    <a:p>
                      <a:r>
                        <a:rPr lang="en-IE" sz="1100" dirty="0">
                          <a:latin typeface="Verdana" panose="020B0604030504040204" pitchFamily="34" charset="0"/>
                          <a:ea typeface="Verdana" panose="020B0604030504040204" pitchFamily="34" charset="0"/>
                          <a:cs typeface="Verdana" panose="020B0604030504040204" pitchFamily="34" charset="0"/>
                        </a:rPr>
                        <a:t>Total trip duration </a:t>
                      </a:r>
                    </a:p>
                    <a:p>
                      <a:endParaRPr lang="en-IE" sz="11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pPr algn="just"/>
                      <a:r>
                        <a:rPr lang="en-US" sz="1100" dirty="0">
                          <a:latin typeface="Verdana" panose="020B0604030504040204" pitchFamily="34" charset="0"/>
                          <a:ea typeface="Verdana" panose="020B0604030504040204" pitchFamily="34" charset="0"/>
                          <a:cs typeface="Verdana" panose="020B0604030504040204" pitchFamily="34" charset="0"/>
                        </a:rPr>
                        <a:t>[90-120 min]</a:t>
                      </a:r>
                      <a:endParaRPr lang="en-IE" sz="11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pPr algn="just"/>
                      <a:r>
                        <a:rPr lang="en-US" sz="1100" dirty="0">
                          <a:latin typeface="Verdana" panose="020B0604030504040204" pitchFamily="34" charset="0"/>
                          <a:ea typeface="Verdana" panose="020B0604030504040204" pitchFamily="34" charset="0"/>
                          <a:cs typeface="Verdana" panose="020B0604030504040204" pitchFamily="34" charset="0"/>
                        </a:rPr>
                        <a:t>Minimum size of the data set required to achieve statistical significance and coverage of the operating conditions (urban/rural/motorway or speed bins)</a:t>
                      </a:r>
                    </a:p>
                    <a:p>
                      <a:pPr algn="just"/>
                      <a:endParaRPr lang="en-IE" sz="11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1"/>
                  </a:ext>
                </a:extLst>
              </a:tr>
              <a:tr h="8267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100" dirty="0">
                          <a:latin typeface="Verdana" panose="020B0604030504040204" pitchFamily="34" charset="0"/>
                          <a:ea typeface="Verdana" panose="020B0604030504040204" pitchFamily="34" charset="0"/>
                          <a:cs typeface="Verdana" panose="020B0604030504040204" pitchFamily="34" charset="0"/>
                        </a:rPr>
                        <a:t>Cold start duration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Verdana" panose="020B0604030504040204" pitchFamily="34" charset="0"/>
                          <a:ea typeface="Verdana" panose="020B0604030504040204" pitchFamily="34" charset="0"/>
                          <a:cs typeface="Verdana" panose="020B0604030504040204" pitchFamily="34" charset="0"/>
                        </a:rPr>
                        <a:t>Cold</a:t>
                      </a:r>
                      <a:r>
                        <a:rPr lang="en-US" sz="1100" baseline="0" dirty="0">
                          <a:latin typeface="Verdana" panose="020B0604030504040204" pitchFamily="34" charset="0"/>
                          <a:ea typeface="Verdana" panose="020B0604030504040204" pitchFamily="34" charset="0"/>
                          <a:cs typeface="Verdana" panose="020B0604030504040204" pitchFamily="34" charset="0"/>
                        </a:rPr>
                        <a:t> start operational requirements</a:t>
                      </a:r>
                      <a:endParaRPr lang="en-US" sz="11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pPr algn="just"/>
                      <a:r>
                        <a:rPr lang="en-US" sz="1100" dirty="0">
                          <a:latin typeface="Verdana" panose="020B0604030504040204" pitchFamily="34" charset="0"/>
                          <a:ea typeface="Verdana" panose="020B0604030504040204" pitchFamily="34" charset="0"/>
                          <a:cs typeface="Verdana" panose="020B0604030504040204" pitchFamily="34" charset="0"/>
                        </a:rPr>
                        <a:t>[max 5 min]</a:t>
                      </a:r>
                      <a:endParaRPr lang="en-IE" sz="11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pPr algn="just"/>
                      <a:r>
                        <a:rPr lang="en-US" sz="1100" dirty="0">
                          <a:latin typeface="Verdana" panose="020B0604030504040204" pitchFamily="34" charset="0"/>
                          <a:ea typeface="Verdana" panose="020B0604030504040204" pitchFamily="34" charset="0"/>
                          <a:cs typeface="Verdana" panose="020B0604030504040204" pitchFamily="34" charset="0"/>
                        </a:rPr>
                        <a:t>Defines the maximum cold start duration</a:t>
                      </a:r>
                    </a:p>
                    <a:p>
                      <a:pPr algn="just"/>
                      <a:endParaRPr lang="en-US" sz="1100" dirty="0">
                        <a:latin typeface="Verdana" panose="020B0604030504040204" pitchFamily="34" charset="0"/>
                        <a:ea typeface="Verdana" panose="020B0604030504040204" pitchFamily="34" charset="0"/>
                        <a:cs typeface="Verdana" panose="020B0604030504040204" pitchFamily="34" charset="0"/>
                      </a:endParaRPr>
                    </a:p>
                    <a:p>
                      <a:pPr algn="just"/>
                      <a:r>
                        <a:rPr lang="en-US" sz="1100" dirty="0">
                          <a:latin typeface="Verdana" panose="020B0604030504040204" pitchFamily="34" charset="0"/>
                          <a:ea typeface="Verdana" panose="020B0604030504040204" pitchFamily="34" charset="0"/>
                          <a:cs typeface="Verdana" panose="020B0604030504040204" pitchFamily="34" charset="0"/>
                        </a:rPr>
                        <a:t>Ensures</a:t>
                      </a:r>
                      <a:r>
                        <a:rPr lang="en-US" sz="1100" baseline="0" dirty="0">
                          <a:latin typeface="Verdana" panose="020B0604030504040204" pitchFamily="34" charset="0"/>
                          <a:ea typeface="Verdana" panose="020B0604030504040204" pitchFamily="34" charset="0"/>
                          <a:cs typeface="Verdana" panose="020B0604030504040204" pitchFamily="34" charset="0"/>
                        </a:rPr>
                        <a:t> that the vehicle is conditioned properly and driven “normally” during the cold start phase to avoid excessively low or high emissions</a:t>
                      </a:r>
                    </a:p>
                    <a:p>
                      <a:pPr algn="just"/>
                      <a:endParaRPr lang="en-IE" sz="11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2"/>
                  </a:ext>
                </a:extLst>
              </a:tr>
              <a:tr h="826797">
                <a:tc>
                  <a:txBody>
                    <a:bodyPr/>
                    <a:lstStyle/>
                    <a:p>
                      <a:r>
                        <a:rPr lang="en-US" sz="1100" baseline="0" dirty="0">
                          <a:latin typeface="Verdana" panose="020B0604030504040204" pitchFamily="34" charset="0"/>
                          <a:ea typeface="Verdana" panose="020B0604030504040204" pitchFamily="34" charset="0"/>
                          <a:cs typeface="Verdana" panose="020B0604030504040204" pitchFamily="34" charset="0"/>
                        </a:rPr>
                        <a:t>Minimum distances</a:t>
                      </a:r>
                    </a:p>
                    <a:p>
                      <a:r>
                        <a:rPr lang="en-US" sz="1100" dirty="0">
                          <a:latin typeface="Verdana" panose="020B0604030504040204" pitchFamily="34" charset="0"/>
                          <a:ea typeface="Verdana" panose="020B0604030504040204" pitchFamily="34" charset="0"/>
                          <a:cs typeface="Verdana" panose="020B0604030504040204" pitchFamily="34" charset="0"/>
                        </a:rPr>
                        <a:t>Distance</a:t>
                      </a:r>
                      <a:r>
                        <a:rPr lang="en-US" sz="1100" baseline="0" dirty="0">
                          <a:latin typeface="Verdana" panose="020B0604030504040204" pitchFamily="34" charset="0"/>
                          <a:ea typeface="Verdana" panose="020B0604030504040204" pitchFamily="34" charset="0"/>
                          <a:cs typeface="Verdana" panose="020B0604030504040204" pitchFamily="34" charset="0"/>
                        </a:rPr>
                        <a:t> shares </a:t>
                      </a:r>
                    </a:p>
                    <a:p>
                      <a:r>
                        <a:rPr lang="en-US" sz="1100" baseline="0" dirty="0">
                          <a:latin typeface="Verdana" panose="020B0604030504040204" pitchFamily="34" charset="0"/>
                          <a:ea typeface="Verdana" panose="020B0604030504040204" pitchFamily="34" charset="0"/>
                          <a:cs typeface="Verdana" panose="020B0604030504040204" pitchFamily="34" charset="0"/>
                        </a:rPr>
                        <a:t>for the U/R/M conditions</a:t>
                      </a:r>
                      <a:endParaRPr lang="en-IE" sz="11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pPr algn="just"/>
                      <a:r>
                        <a:rPr lang="en-US" sz="1100" dirty="0">
                          <a:latin typeface="Verdana" panose="020B0604030504040204" pitchFamily="34" charset="0"/>
                          <a:ea typeface="Verdana" panose="020B0604030504040204" pitchFamily="34" charset="0"/>
                          <a:cs typeface="Verdana" panose="020B0604030504040204" pitchFamily="34" charset="0"/>
                        </a:rPr>
                        <a:t>[min</a:t>
                      </a:r>
                      <a:r>
                        <a:rPr lang="en-US" sz="1100" baseline="0" dirty="0">
                          <a:latin typeface="Verdana" panose="020B0604030504040204" pitchFamily="34" charset="0"/>
                          <a:ea typeface="Verdana" panose="020B0604030504040204" pitchFamily="34" charset="0"/>
                          <a:cs typeface="Verdana" panose="020B0604030504040204" pitchFamily="34" charset="0"/>
                        </a:rPr>
                        <a:t> 16 km] </a:t>
                      </a:r>
                    </a:p>
                    <a:p>
                      <a:pPr algn="just"/>
                      <a:r>
                        <a:rPr lang="en-US" sz="1100" baseline="0" dirty="0">
                          <a:latin typeface="Verdana" panose="020B0604030504040204" pitchFamily="34" charset="0"/>
                          <a:ea typeface="Verdana" panose="020B0604030504040204" pitchFamily="34" charset="0"/>
                          <a:cs typeface="Verdana" panose="020B0604030504040204" pitchFamily="34" charset="0"/>
                        </a:rPr>
                        <a:t>[34/33/33% ±5%]</a:t>
                      </a:r>
                      <a:endParaRPr lang="en-IE" sz="11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dirty="0">
                          <a:latin typeface="Verdana" panose="020B0604030504040204" pitchFamily="34" charset="0"/>
                          <a:ea typeface="Verdana" panose="020B0604030504040204" pitchFamily="34" charset="0"/>
                          <a:cs typeface="Verdana" panose="020B0604030504040204" pitchFamily="34" charset="0"/>
                        </a:rPr>
                        <a:t>Minimum coverage of the operating conditions (urban/rural/motorway or speed bins). Each operating</a:t>
                      </a:r>
                      <a:r>
                        <a:rPr lang="en-US" sz="1100" baseline="0" dirty="0">
                          <a:latin typeface="Verdana" panose="020B0604030504040204" pitchFamily="34" charset="0"/>
                          <a:ea typeface="Verdana" panose="020B0604030504040204" pitchFamily="34" charset="0"/>
                          <a:cs typeface="Verdana" panose="020B0604030504040204" pitchFamily="34" charset="0"/>
                        </a:rPr>
                        <a:t> condition is likely to cover various areas of the engine map, thermal conditions of the engine system and driving dynamics (e.g. more dynamics in the city)</a:t>
                      </a:r>
                      <a:endParaRPr lang="en-IE" sz="1100" dirty="0">
                        <a:latin typeface="Verdana" panose="020B0604030504040204" pitchFamily="34" charset="0"/>
                        <a:ea typeface="Verdana" panose="020B0604030504040204" pitchFamily="34" charset="0"/>
                        <a:cs typeface="Verdana" panose="020B0604030504040204" pitchFamily="34" charset="0"/>
                      </a:endParaRPr>
                    </a:p>
                    <a:p>
                      <a:pPr algn="just"/>
                      <a:endParaRPr lang="en-IE" sz="11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3"/>
                  </a:ext>
                </a:extLst>
              </a:tr>
              <a:tr h="977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100" dirty="0">
                          <a:latin typeface="Verdana" panose="020B0604030504040204" pitchFamily="34" charset="0"/>
                          <a:ea typeface="Verdana" panose="020B0604030504040204" pitchFamily="34" charset="0"/>
                          <a:cs typeface="Verdana" panose="020B0604030504040204" pitchFamily="34" charset="0"/>
                        </a:rPr>
                        <a:t>Cumulative altitude gain </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100"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100" dirty="0">
                          <a:latin typeface="Verdana" panose="020B0604030504040204" pitchFamily="34" charset="0"/>
                          <a:ea typeface="Verdana" panose="020B0604030504040204" pitchFamily="34" charset="0"/>
                          <a:cs typeface="Verdana" panose="020B0604030504040204" pitchFamily="34" charset="0"/>
                        </a:rPr>
                        <a:t>Difference between start and</a:t>
                      </a:r>
                      <a:r>
                        <a:rPr lang="en-IE" sz="1100" baseline="0" dirty="0">
                          <a:latin typeface="Verdana" panose="020B0604030504040204" pitchFamily="34" charset="0"/>
                          <a:ea typeface="Verdana" panose="020B0604030504040204" pitchFamily="34" charset="0"/>
                          <a:cs typeface="Verdana" panose="020B0604030504040204" pitchFamily="34" charset="0"/>
                        </a:rPr>
                        <a:t> end points</a:t>
                      </a:r>
                      <a:endParaRPr lang="en-IE" sz="1100" dirty="0">
                        <a:latin typeface="Verdana" panose="020B0604030504040204" pitchFamily="34" charset="0"/>
                        <a:ea typeface="Verdana" panose="020B0604030504040204" pitchFamily="34" charset="0"/>
                        <a:cs typeface="Verdana" panose="020B0604030504040204" pitchFamily="34" charset="0"/>
                      </a:endParaRPr>
                    </a:p>
                    <a:p>
                      <a:endParaRPr lang="en-IE" sz="11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pPr algn="just"/>
                      <a:r>
                        <a:rPr lang="en-US" sz="1100" dirty="0">
                          <a:latin typeface="Verdana" panose="020B0604030504040204" pitchFamily="34" charset="0"/>
                          <a:ea typeface="Verdana" panose="020B0604030504040204" pitchFamily="34" charset="0"/>
                          <a:cs typeface="Verdana" panose="020B0604030504040204" pitchFamily="34" charset="0"/>
                        </a:rPr>
                        <a:t>[max 1200 m]</a:t>
                      </a:r>
                    </a:p>
                    <a:p>
                      <a:pPr algn="just"/>
                      <a:endParaRPr lang="en-US" sz="1100" dirty="0">
                        <a:latin typeface="Verdana" panose="020B0604030504040204" pitchFamily="34" charset="0"/>
                        <a:ea typeface="Verdana" panose="020B0604030504040204" pitchFamily="34" charset="0"/>
                        <a:cs typeface="Verdana" panose="020B0604030504040204" pitchFamily="34" charset="0"/>
                      </a:endParaRPr>
                    </a:p>
                    <a:p>
                      <a:pPr algn="just"/>
                      <a:endParaRPr lang="en-US" sz="1100" dirty="0">
                        <a:latin typeface="Verdana" panose="020B0604030504040204" pitchFamily="34" charset="0"/>
                        <a:ea typeface="Verdana" panose="020B0604030504040204" pitchFamily="34" charset="0"/>
                        <a:cs typeface="Verdana" panose="020B0604030504040204" pitchFamily="34" charset="0"/>
                      </a:endParaRPr>
                    </a:p>
                    <a:p>
                      <a:pPr algn="just"/>
                      <a:r>
                        <a:rPr lang="en-US" sz="1100" dirty="0">
                          <a:latin typeface="Verdana" panose="020B0604030504040204" pitchFamily="34" charset="0"/>
                          <a:ea typeface="Verdana" panose="020B0604030504040204" pitchFamily="34" charset="0"/>
                          <a:cs typeface="Verdana" panose="020B0604030504040204" pitchFamily="34" charset="0"/>
                        </a:rPr>
                        <a:t>[&lt;=100</a:t>
                      </a:r>
                      <a:r>
                        <a:rPr lang="en-US" sz="1100" baseline="0" dirty="0">
                          <a:latin typeface="Verdana" panose="020B0604030504040204" pitchFamily="34" charset="0"/>
                          <a:ea typeface="Verdana" panose="020B0604030504040204" pitchFamily="34" charset="0"/>
                          <a:cs typeface="Verdana" panose="020B0604030504040204" pitchFamily="34" charset="0"/>
                        </a:rPr>
                        <a:t> m]</a:t>
                      </a:r>
                      <a:endParaRPr lang="en-IE" sz="11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pPr algn="just"/>
                      <a:r>
                        <a:rPr lang="en-US" sz="1100" dirty="0">
                          <a:latin typeface="Verdana" panose="020B0604030504040204" pitchFamily="34" charset="0"/>
                          <a:ea typeface="Verdana" panose="020B0604030504040204" pitchFamily="34" charset="0"/>
                          <a:cs typeface="Verdana" panose="020B0604030504040204" pitchFamily="34" charset="0"/>
                        </a:rPr>
                        <a:t>Ensures</a:t>
                      </a:r>
                      <a:r>
                        <a:rPr lang="en-US" sz="1100" baseline="0" dirty="0">
                          <a:latin typeface="Verdana" panose="020B0604030504040204" pitchFamily="34" charset="0"/>
                          <a:ea typeface="Verdana" panose="020B0604030504040204" pitchFamily="34" charset="0"/>
                          <a:cs typeface="Verdana" panose="020B0604030504040204" pitchFamily="34" charset="0"/>
                        </a:rPr>
                        <a:t> that the whole trip is not uphill or downhill and that the energy consumption used for “climbing” remains within EU normal values</a:t>
                      </a:r>
                    </a:p>
                    <a:p>
                      <a:pPr algn="just"/>
                      <a:r>
                        <a:rPr lang="en-US" sz="1100" dirty="0">
                          <a:latin typeface="Verdana" panose="020B0604030504040204" pitchFamily="34" charset="0"/>
                          <a:ea typeface="Verdana" panose="020B0604030504040204" pitchFamily="34" charset="0"/>
                          <a:cs typeface="Verdana" panose="020B0604030504040204" pitchFamily="34" charset="0"/>
                        </a:rPr>
                        <a:t>Ensures “Energy</a:t>
                      </a:r>
                      <a:r>
                        <a:rPr lang="en-US" sz="1100" baseline="0" dirty="0">
                          <a:latin typeface="Verdana" panose="020B0604030504040204" pitchFamily="34" charset="0"/>
                          <a:ea typeface="Verdana" panose="020B0604030504040204" pitchFamily="34" charset="0"/>
                          <a:cs typeface="Verdana" panose="020B0604030504040204" pitchFamily="34" charset="0"/>
                        </a:rPr>
                        <a:t> consumption neutrality” and (almost) forces a round trip.</a:t>
                      </a:r>
                      <a:endParaRPr lang="en-IE" sz="11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70654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IE" dirty="0"/>
              <a:t>EU-RDE Trip Parameters (2)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94816873"/>
              </p:ext>
            </p:extLst>
          </p:nvPr>
        </p:nvGraphicFramePr>
        <p:xfrm>
          <a:off x="534219" y="1916832"/>
          <a:ext cx="8343081" cy="3646993"/>
        </p:xfrm>
        <a:graphic>
          <a:graphicData uri="http://schemas.openxmlformats.org/drawingml/2006/table">
            <a:tbl>
              <a:tblPr firstRow="1" bandRow="1">
                <a:tableStyleId>{93296810-A885-4BE3-A3E7-6D5BEEA58F35}</a:tableStyleId>
              </a:tblPr>
              <a:tblGrid>
                <a:gridCol w="1713822">
                  <a:extLst>
                    <a:ext uri="{9D8B030D-6E8A-4147-A177-3AD203B41FA5}">
                      <a16:colId xmlns:a16="http://schemas.microsoft.com/office/drawing/2014/main" val="20000"/>
                    </a:ext>
                  </a:extLst>
                </a:gridCol>
                <a:gridCol w="1698856">
                  <a:extLst>
                    <a:ext uri="{9D8B030D-6E8A-4147-A177-3AD203B41FA5}">
                      <a16:colId xmlns:a16="http://schemas.microsoft.com/office/drawing/2014/main" val="20001"/>
                    </a:ext>
                  </a:extLst>
                </a:gridCol>
                <a:gridCol w="4930403">
                  <a:extLst>
                    <a:ext uri="{9D8B030D-6E8A-4147-A177-3AD203B41FA5}">
                      <a16:colId xmlns:a16="http://schemas.microsoft.com/office/drawing/2014/main" val="20002"/>
                    </a:ext>
                  </a:extLst>
                </a:gridCol>
              </a:tblGrid>
              <a:tr h="500870">
                <a:tc>
                  <a:txBody>
                    <a:bodyPr/>
                    <a:lstStyle/>
                    <a:p>
                      <a:r>
                        <a:rPr lang="en-US" sz="1050" dirty="0">
                          <a:latin typeface="Verdana" panose="020B0604030504040204" pitchFamily="34" charset="0"/>
                          <a:ea typeface="Verdana" panose="020B0604030504040204" pitchFamily="34" charset="0"/>
                          <a:cs typeface="Verdana" panose="020B0604030504040204" pitchFamily="34" charset="0"/>
                        </a:rPr>
                        <a:t>Parameter</a:t>
                      </a:r>
                      <a:endParaRPr lang="en-IE"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pPr algn="ctr"/>
                      <a:r>
                        <a:rPr lang="en-US" sz="1050" dirty="0">
                          <a:latin typeface="Verdana" panose="020B0604030504040204" pitchFamily="34" charset="0"/>
                          <a:ea typeface="Verdana" panose="020B0604030504040204" pitchFamily="34" charset="0"/>
                          <a:cs typeface="Verdana" panose="020B0604030504040204" pitchFamily="34" charset="0"/>
                        </a:rPr>
                        <a:t>EU Settings</a:t>
                      </a:r>
                      <a:endParaRPr lang="en-IE"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pPr algn="ctr"/>
                      <a:r>
                        <a:rPr lang="en-US" sz="1050" dirty="0">
                          <a:latin typeface="Verdana" panose="020B0604030504040204" pitchFamily="34" charset="0"/>
                          <a:ea typeface="Verdana" panose="020B0604030504040204" pitchFamily="34" charset="0"/>
                          <a:cs typeface="Verdana" panose="020B0604030504040204" pitchFamily="34" charset="0"/>
                        </a:rPr>
                        <a:t>Reason</a:t>
                      </a:r>
                      <a:endParaRPr lang="en-IE"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0"/>
                  </a:ext>
                </a:extLst>
              </a:tr>
              <a:tr h="3146123">
                <a:tc>
                  <a:txBody>
                    <a:bodyPr/>
                    <a:lstStyle/>
                    <a:p>
                      <a:endParaRPr lang="en-IE" sz="1050" dirty="0">
                        <a:latin typeface="Verdana" panose="020B0604030504040204" pitchFamily="34" charset="0"/>
                        <a:ea typeface="Verdana" panose="020B0604030504040204" pitchFamily="34" charset="0"/>
                        <a:cs typeface="Verdana" panose="020B0604030504040204" pitchFamily="34" charset="0"/>
                      </a:endParaRPr>
                    </a:p>
                    <a:p>
                      <a:endParaRPr lang="en-IE" sz="1050" dirty="0">
                        <a:latin typeface="Verdana" panose="020B0604030504040204" pitchFamily="34" charset="0"/>
                        <a:ea typeface="Verdana" panose="020B0604030504040204" pitchFamily="34" charset="0"/>
                        <a:cs typeface="Verdana" panose="020B0604030504040204" pitchFamily="34" charset="0"/>
                      </a:endParaRPr>
                    </a:p>
                    <a:p>
                      <a:endParaRPr lang="en-IE" sz="1050" dirty="0">
                        <a:latin typeface="Verdana" panose="020B0604030504040204" pitchFamily="34" charset="0"/>
                        <a:ea typeface="Verdana" panose="020B0604030504040204" pitchFamily="34" charset="0"/>
                        <a:cs typeface="Verdana" panose="020B0604030504040204" pitchFamily="34" charset="0"/>
                      </a:endParaRPr>
                    </a:p>
                    <a:p>
                      <a:endParaRPr lang="en-IE" sz="1050" dirty="0">
                        <a:latin typeface="Verdana" panose="020B0604030504040204" pitchFamily="34" charset="0"/>
                        <a:ea typeface="Verdana" panose="020B0604030504040204" pitchFamily="34" charset="0"/>
                        <a:cs typeface="Verdana" panose="020B0604030504040204" pitchFamily="34" charset="0"/>
                      </a:endParaRPr>
                    </a:p>
                    <a:p>
                      <a:r>
                        <a:rPr lang="en-IE" sz="1050" dirty="0">
                          <a:latin typeface="Verdana" panose="020B0604030504040204" pitchFamily="34" charset="0"/>
                          <a:ea typeface="Verdana" panose="020B0604030504040204" pitchFamily="34" charset="0"/>
                          <a:cs typeface="Verdana" panose="020B0604030504040204" pitchFamily="34" charset="0"/>
                        </a:rPr>
                        <a:t>Urban</a:t>
                      </a:r>
                      <a:r>
                        <a:rPr lang="en-IE" sz="1050" baseline="0" dirty="0">
                          <a:latin typeface="Verdana" panose="020B0604030504040204" pitchFamily="34" charset="0"/>
                          <a:ea typeface="Verdana" panose="020B0604030504040204" pitchFamily="34" charset="0"/>
                          <a:cs typeface="Verdana" panose="020B0604030504040204" pitchFamily="34" charset="0"/>
                        </a:rPr>
                        <a:t> average speed</a:t>
                      </a:r>
                      <a:endParaRPr lang="en-IE" sz="1050" dirty="0">
                        <a:latin typeface="Verdana" panose="020B0604030504040204" pitchFamily="34" charset="0"/>
                        <a:ea typeface="Verdana" panose="020B0604030504040204" pitchFamily="34" charset="0"/>
                        <a:cs typeface="Verdana" panose="020B0604030504040204" pitchFamily="34" charset="0"/>
                      </a:endParaRPr>
                    </a:p>
                    <a:p>
                      <a:endParaRPr lang="en-IE" sz="1050"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latin typeface="Verdana" panose="020B0604030504040204" pitchFamily="34" charset="0"/>
                          <a:ea typeface="Verdana" panose="020B0604030504040204" pitchFamily="34" charset="0"/>
                          <a:cs typeface="Verdana" panose="020B0604030504040204" pitchFamily="34" charset="0"/>
                        </a:rPr>
                        <a:t>Motorway</a:t>
                      </a:r>
                      <a:r>
                        <a:rPr lang="en-US" sz="1050" baseline="0" dirty="0">
                          <a:latin typeface="Verdana" panose="020B0604030504040204" pitchFamily="34" charset="0"/>
                          <a:ea typeface="Verdana" panose="020B0604030504040204" pitchFamily="34" charset="0"/>
                          <a:cs typeface="Verdana" panose="020B0604030504040204" pitchFamily="34" charset="0"/>
                        </a:rPr>
                        <a:t> speed above 145 km/h</a:t>
                      </a:r>
                      <a:endParaRPr lang="en-US" sz="1050"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latin typeface="Verdana" panose="020B0604030504040204" pitchFamily="34" charset="0"/>
                          <a:ea typeface="Verdana" panose="020B0604030504040204" pitchFamily="34" charset="0"/>
                          <a:cs typeface="Verdana" panose="020B0604030504040204" pitchFamily="34" charset="0"/>
                        </a:rPr>
                        <a:t>Motorway</a:t>
                      </a:r>
                      <a:r>
                        <a:rPr lang="en-US" sz="1050" baseline="0" dirty="0">
                          <a:latin typeface="Verdana" panose="020B0604030504040204" pitchFamily="34" charset="0"/>
                          <a:ea typeface="Verdana" panose="020B0604030504040204" pitchFamily="34" charset="0"/>
                          <a:cs typeface="Verdana" panose="020B0604030504040204" pitchFamily="34" charset="0"/>
                        </a:rPr>
                        <a:t> speed above</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aseline="0" dirty="0">
                          <a:latin typeface="Verdana" panose="020B0604030504040204" pitchFamily="34" charset="0"/>
                          <a:ea typeface="Verdana" panose="020B0604030504040204" pitchFamily="34" charset="0"/>
                          <a:cs typeface="Verdana" panose="020B0604030504040204" pitchFamily="34" charset="0"/>
                        </a:rPr>
                        <a:t>100 km/h</a:t>
                      </a:r>
                      <a:endParaRPr lang="en-US" sz="1050" dirty="0">
                        <a:latin typeface="Verdana" panose="020B0604030504040204" pitchFamily="34" charset="0"/>
                        <a:ea typeface="Verdana" panose="020B0604030504040204" pitchFamily="34" charset="0"/>
                        <a:cs typeface="Verdana" panose="020B0604030504040204" pitchFamily="34" charset="0"/>
                      </a:endParaRPr>
                    </a:p>
                    <a:p>
                      <a:endParaRPr lang="en-IE" sz="1050" dirty="0">
                        <a:latin typeface="Verdana" panose="020B0604030504040204" pitchFamily="34" charset="0"/>
                        <a:ea typeface="Verdana" panose="020B0604030504040204" pitchFamily="34" charset="0"/>
                        <a:cs typeface="Verdana" panose="020B0604030504040204" pitchFamily="34" charset="0"/>
                      </a:endParaRPr>
                    </a:p>
                    <a:p>
                      <a:r>
                        <a:rPr lang="en-US" sz="1050" dirty="0">
                          <a:latin typeface="Verdana" panose="020B0604030504040204" pitchFamily="34" charset="0"/>
                          <a:ea typeface="Verdana" panose="020B0604030504040204" pitchFamily="34" charset="0"/>
                          <a:cs typeface="Verdana" panose="020B0604030504040204" pitchFamily="34" charset="0"/>
                        </a:rPr>
                        <a:t>Urban</a:t>
                      </a:r>
                      <a:r>
                        <a:rPr lang="en-US" sz="1050" baseline="0" dirty="0">
                          <a:latin typeface="Verdana" panose="020B0604030504040204" pitchFamily="34" charset="0"/>
                          <a:ea typeface="Verdana" panose="020B0604030504040204" pitchFamily="34" charset="0"/>
                          <a:cs typeface="Verdana" panose="020B0604030504040204" pitchFamily="34" charset="0"/>
                        </a:rPr>
                        <a:t> stop time</a:t>
                      </a:r>
                      <a:endParaRPr lang="en-IE"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pPr algn="just"/>
                      <a:endParaRPr lang="en-US" sz="1050" dirty="0">
                        <a:latin typeface="Verdana" panose="020B0604030504040204" pitchFamily="34" charset="0"/>
                        <a:ea typeface="Verdana" panose="020B0604030504040204" pitchFamily="34" charset="0"/>
                        <a:cs typeface="Verdana" panose="020B0604030504040204" pitchFamily="34" charset="0"/>
                      </a:endParaRPr>
                    </a:p>
                    <a:p>
                      <a:pPr algn="just"/>
                      <a:endParaRPr lang="en-US" sz="1050" dirty="0">
                        <a:latin typeface="Verdana" panose="020B0604030504040204" pitchFamily="34" charset="0"/>
                        <a:ea typeface="Verdana" panose="020B0604030504040204" pitchFamily="34" charset="0"/>
                        <a:cs typeface="Verdana" panose="020B0604030504040204" pitchFamily="34" charset="0"/>
                      </a:endParaRPr>
                    </a:p>
                    <a:p>
                      <a:pPr algn="just"/>
                      <a:endParaRPr lang="en-US" sz="1050" dirty="0">
                        <a:latin typeface="Verdana" panose="020B0604030504040204" pitchFamily="34" charset="0"/>
                        <a:ea typeface="Verdana" panose="020B0604030504040204" pitchFamily="34" charset="0"/>
                        <a:cs typeface="Verdana" panose="020B0604030504040204" pitchFamily="34" charset="0"/>
                      </a:endParaRPr>
                    </a:p>
                    <a:p>
                      <a:pPr algn="just"/>
                      <a:endParaRPr lang="en-US" sz="1050" dirty="0">
                        <a:latin typeface="Verdana" panose="020B0604030504040204" pitchFamily="34" charset="0"/>
                        <a:ea typeface="Verdana" panose="020B0604030504040204" pitchFamily="34" charset="0"/>
                        <a:cs typeface="Verdana" panose="020B0604030504040204" pitchFamily="34" charset="0"/>
                      </a:endParaRPr>
                    </a:p>
                    <a:p>
                      <a:pPr algn="just"/>
                      <a:r>
                        <a:rPr lang="en-US" sz="1050" dirty="0">
                          <a:latin typeface="Verdana" panose="020B0604030504040204" pitchFamily="34" charset="0"/>
                          <a:ea typeface="Verdana" panose="020B0604030504040204" pitchFamily="34" charset="0"/>
                          <a:cs typeface="Verdana" panose="020B0604030504040204" pitchFamily="34" charset="0"/>
                        </a:rPr>
                        <a:t>[15-40 km/h]</a:t>
                      </a:r>
                    </a:p>
                    <a:p>
                      <a:pPr algn="just"/>
                      <a:endParaRPr lang="en-IE" sz="1050" dirty="0">
                        <a:latin typeface="Verdana" panose="020B0604030504040204" pitchFamily="34" charset="0"/>
                        <a:ea typeface="Verdana" panose="020B0604030504040204" pitchFamily="34" charset="0"/>
                        <a:cs typeface="Verdana" panose="020B0604030504040204" pitchFamily="34" charset="0"/>
                      </a:endParaRPr>
                    </a:p>
                    <a:p>
                      <a:pPr algn="just"/>
                      <a:endParaRPr lang="en-US" sz="1050" dirty="0">
                        <a:latin typeface="Verdana" panose="020B0604030504040204" pitchFamily="34" charset="0"/>
                        <a:ea typeface="Verdana" panose="020B0604030504040204" pitchFamily="34" charset="0"/>
                        <a:cs typeface="Verdana" panose="020B0604030504040204" pitchFamily="34" charset="0"/>
                      </a:endParaRPr>
                    </a:p>
                    <a:p>
                      <a:pPr algn="just"/>
                      <a:endParaRPr lang="en-US" sz="1050" dirty="0">
                        <a:latin typeface="Verdana" panose="020B0604030504040204" pitchFamily="34" charset="0"/>
                        <a:ea typeface="Verdana" panose="020B0604030504040204" pitchFamily="34" charset="0"/>
                        <a:cs typeface="Verdana" panose="020B0604030504040204" pitchFamily="34" charset="0"/>
                      </a:endParaRPr>
                    </a:p>
                    <a:p>
                      <a:pPr algn="just"/>
                      <a:r>
                        <a:rPr lang="en-US" sz="1050" dirty="0">
                          <a:latin typeface="Verdana" panose="020B0604030504040204" pitchFamily="34" charset="0"/>
                          <a:ea typeface="Verdana" panose="020B0604030504040204" pitchFamily="34" charset="0"/>
                          <a:cs typeface="Verdana" panose="020B0604030504040204" pitchFamily="34" charset="0"/>
                        </a:rPr>
                        <a:t>[&lt;=3% of motorway time]</a:t>
                      </a:r>
                    </a:p>
                    <a:p>
                      <a:pPr algn="just"/>
                      <a:endParaRPr lang="en-IE" sz="1050" dirty="0">
                        <a:latin typeface="Verdana" panose="020B0604030504040204" pitchFamily="34" charset="0"/>
                        <a:ea typeface="Verdana" panose="020B0604030504040204" pitchFamily="34" charset="0"/>
                        <a:cs typeface="Verdana" panose="020B0604030504040204" pitchFamily="34" charset="0"/>
                      </a:endParaRPr>
                    </a:p>
                    <a:p>
                      <a:pPr algn="just"/>
                      <a:endParaRPr lang="en-US" sz="1050" dirty="0">
                        <a:latin typeface="Verdana" panose="020B0604030504040204" pitchFamily="34" charset="0"/>
                        <a:ea typeface="Verdana" panose="020B0604030504040204" pitchFamily="34" charset="0"/>
                        <a:cs typeface="Verdana" panose="020B0604030504040204" pitchFamily="34" charset="0"/>
                      </a:endParaRPr>
                    </a:p>
                    <a:p>
                      <a:pPr algn="just"/>
                      <a:endParaRPr lang="en-US" sz="1050" dirty="0">
                        <a:latin typeface="Verdana" panose="020B0604030504040204" pitchFamily="34" charset="0"/>
                        <a:ea typeface="Verdana" panose="020B0604030504040204" pitchFamily="34" charset="0"/>
                        <a:cs typeface="Verdana" panose="020B0604030504040204" pitchFamily="34" charset="0"/>
                      </a:endParaRPr>
                    </a:p>
                    <a:p>
                      <a:pPr algn="just"/>
                      <a:endParaRPr lang="en-US" sz="1050" dirty="0">
                        <a:latin typeface="Verdana" panose="020B0604030504040204" pitchFamily="34" charset="0"/>
                        <a:ea typeface="Verdana" panose="020B0604030504040204" pitchFamily="34" charset="0"/>
                        <a:cs typeface="Verdana" panose="020B0604030504040204" pitchFamily="34" charset="0"/>
                      </a:endParaRPr>
                    </a:p>
                    <a:p>
                      <a:pPr algn="just"/>
                      <a:r>
                        <a:rPr lang="en-US" sz="1050" dirty="0">
                          <a:latin typeface="Verdana" panose="020B0604030504040204" pitchFamily="34" charset="0"/>
                          <a:ea typeface="Verdana" panose="020B0604030504040204" pitchFamily="34" charset="0"/>
                          <a:cs typeface="Verdana" panose="020B0604030504040204" pitchFamily="34" charset="0"/>
                        </a:rPr>
                        <a:t>[&gt;=5 min]</a:t>
                      </a:r>
                      <a:endParaRPr lang="en-IE" sz="1050" dirty="0">
                        <a:latin typeface="Verdana" panose="020B0604030504040204" pitchFamily="34" charset="0"/>
                        <a:ea typeface="Verdana" panose="020B0604030504040204" pitchFamily="34" charset="0"/>
                        <a:cs typeface="Verdana" panose="020B0604030504040204" pitchFamily="34" charset="0"/>
                      </a:endParaRPr>
                    </a:p>
                    <a:p>
                      <a:pPr algn="just"/>
                      <a:endParaRPr lang="en-US" sz="1050" dirty="0">
                        <a:latin typeface="Verdana" panose="020B0604030504040204" pitchFamily="34" charset="0"/>
                        <a:ea typeface="Verdana" panose="020B0604030504040204" pitchFamily="34" charset="0"/>
                        <a:cs typeface="Verdana" panose="020B0604030504040204" pitchFamily="34" charset="0"/>
                      </a:endParaRPr>
                    </a:p>
                    <a:p>
                      <a:pPr algn="just"/>
                      <a:endParaRPr lang="en-US" sz="1050" dirty="0">
                        <a:latin typeface="Verdana" panose="020B0604030504040204" pitchFamily="34" charset="0"/>
                        <a:ea typeface="Verdana" panose="020B0604030504040204" pitchFamily="34" charset="0"/>
                        <a:cs typeface="Verdana" panose="020B0604030504040204" pitchFamily="34" charset="0"/>
                      </a:endParaRPr>
                    </a:p>
                    <a:p>
                      <a:pPr algn="just"/>
                      <a:r>
                        <a:rPr lang="en-US" sz="1050" dirty="0">
                          <a:latin typeface="Verdana" panose="020B0604030504040204" pitchFamily="34" charset="0"/>
                          <a:ea typeface="Verdana" panose="020B0604030504040204" pitchFamily="34" charset="0"/>
                          <a:cs typeface="Verdana" panose="020B0604030504040204" pitchFamily="34" charset="0"/>
                        </a:rPr>
                        <a:t>[6-30 %]</a:t>
                      </a:r>
                      <a:endParaRPr lang="en-IE"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pPr algn="just"/>
                      <a:r>
                        <a:rPr lang="en-US" sz="1050" i="1" dirty="0">
                          <a:latin typeface="Verdana" panose="020B0604030504040204" pitchFamily="34" charset="0"/>
                          <a:ea typeface="Verdana" panose="020B0604030504040204" pitchFamily="34" charset="0"/>
                          <a:cs typeface="Verdana" panose="020B0604030504040204" pitchFamily="34" charset="0"/>
                        </a:rPr>
                        <a:t>Operating conditions which</a:t>
                      </a:r>
                      <a:r>
                        <a:rPr lang="en-US" sz="1050" i="1" baseline="0" dirty="0">
                          <a:latin typeface="Verdana" panose="020B0604030504040204" pitchFamily="34" charset="0"/>
                          <a:ea typeface="Verdana" panose="020B0604030504040204" pitchFamily="34" charset="0"/>
                          <a:cs typeface="Verdana" panose="020B0604030504040204" pitchFamily="34" charset="0"/>
                        </a:rPr>
                        <a:t> could cause (for some technologies) emissions levels which are not comparable to the average RDE emissions:</a:t>
                      </a:r>
                    </a:p>
                    <a:p>
                      <a:pPr algn="just"/>
                      <a:endParaRPr lang="en-US" sz="1050" baseline="0" dirty="0">
                        <a:latin typeface="Verdana" panose="020B0604030504040204" pitchFamily="34" charset="0"/>
                        <a:ea typeface="Verdana" panose="020B0604030504040204" pitchFamily="34" charset="0"/>
                        <a:cs typeface="Verdana" panose="020B0604030504040204" pitchFamily="34" charset="0"/>
                      </a:endParaRPr>
                    </a:p>
                    <a:p>
                      <a:pPr algn="just"/>
                      <a:r>
                        <a:rPr lang="en-US" sz="1050" baseline="0" dirty="0">
                          <a:latin typeface="Verdana" panose="020B0604030504040204" pitchFamily="34" charset="0"/>
                          <a:ea typeface="Verdana" panose="020B0604030504040204" pitchFamily="34" charset="0"/>
                          <a:cs typeface="Verdana" panose="020B0604030504040204" pitchFamily="34" charset="0"/>
                        </a:rPr>
                        <a:t>Very low urban average speeds may include non-representative shares of vehicle idling – High urban average speeds are not representative for EU urban driving.</a:t>
                      </a:r>
                    </a:p>
                    <a:p>
                      <a:pPr algn="just"/>
                      <a:endParaRPr lang="en-US" sz="1050" baseline="0" dirty="0">
                        <a:latin typeface="Verdana" panose="020B0604030504040204" pitchFamily="34" charset="0"/>
                        <a:ea typeface="Verdana" panose="020B0604030504040204" pitchFamily="34" charset="0"/>
                        <a:cs typeface="Verdana" panose="020B0604030504040204" pitchFamily="34" charset="0"/>
                      </a:endParaRPr>
                    </a:p>
                    <a:p>
                      <a:pPr algn="just"/>
                      <a:r>
                        <a:rPr lang="en-US" sz="1050" baseline="0" dirty="0">
                          <a:latin typeface="Verdana" panose="020B0604030504040204" pitchFamily="34" charset="0"/>
                          <a:ea typeface="Verdana" panose="020B0604030504040204" pitchFamily="34" charset="0"/>
                          <a:cs typeface="Verdana" panose="020B0604030504040204" pitchFamily="34" charset="0"/>
                        </a:rPr>
                        <a:t>Most EU member states have motorway speed limits between 100 and 130 km/h (except Germany). Emissions driving at high speeds is possible up to 145 km/h without invalidating the tests. Emissions control at higher speeds is also ensured through provisions on emissions control strategies. </a:t>
                      </a:r>
                    </a:p>
                    <a:p>
                      <a:pPr algn="just"/>
                      <a:endParaRPr lang="en-US" sz="1050" baseline="0" dirty="0">
                        <a:latin typeface="Verdana" panose="020B0604030504040204" pitchFamily="34" charset="0"/>
                        <a:ea typeface="Verdana" panose="020B0604030504040204" pitchFamily="34" charset="0"/>
                        <a:cs typeface="Verdana" panose="020B0604030504040204" pitchFamily="34" charset="0"/>
                      </a:endParaRPr>
                    </a:p>
                    <a:p>
                      <a:pPr algn="just"/>
                      <a:r>
                        <a:rPr lang="en-US" sz="1050" baseline="0" dirty="0">
                          <a:latin typeface="Verdana" panose="020B0604030504040204" pitchFamily="34" charset="0"/>
                          <a:ea typeface="Verdana" panose="020B0604030504040204" pitchFamily="34" charset="0"/>
                          <a:cs typeface="Verdana" panose="020B0604030504040204" pitchFamily="34" charset="0"/>
                        </a:rPr>
                        <a:t>Minimum coverage of “real” motorway driving (See above)</a:t>
                      </a:r>
                    </a:p>
                    <a:p>
                      <a:pPr algn="just"/>
                      <a:endParaRPr lang="en-US" sz="1050" baseline="0" dirty="0">
                        <a:latin typeface="Verdana" panose="020B0604030504040204" pitchFamily="34" charset="0"/>
                        <a:ea typeface="Verdana" panose="020B0604030504040204" pitchFamily="34" charset="0"/>
                        <a:cs typeface="Verdana" panose="020B0604030504040204" pitchFamily="34" charset="0"/>
                      </a:endParaRPr>
                    </a:p>
                    <a:p>
                      <a:pPr algn="just"/>
                      <a:endParaRPr lang="en-US" sz="1050" baseline="0" dirty="0">
                        <a:latin typeface="Verdana" panose="020B0604030504040204" pitchFamily="34" charset="0"/>
                        <a:ea typeface="Verdana" panose="020B0604030504040204" pitchFamily="34" charset="0"/>
                        <a:cs typeface="Verdana" panose="020B0604030504040204" pitchFamily="34" charset="0"/>
                      </a:endParaRPr>
                    </a:p>
                    <a:p>
                      <a:pPr algn="just"/>
                      <a:r>
                        <a:rPr lang="en-US" sz="1050" baseline="0" dirty="0">
                          <a:latin typeface="Verdana" panose="020B0604030504040204" pitchFamily="34" charset="0"/>
                          <a:ea typeface="Verdana" panose="020B0604030504040204" pitchFamily="34" charset="0"/>
                          <a:cs typeface="Verdana" panose="020B0604030504040204" pitchFamily="34" charset="0"/>
                        </a:rPr>
                        <a:t>Limit the idling time during the test (potential effects on distance specific emissions, possible effects on cold start, </a:t>
                      </a:r>
                      <a:r>
                        <a:rPr lang="en-US" sz="1050" baseline="0" dirty="0" err="1">
                          <a:latin typeface="Verdana" panose="020B0604030504040204" pitchFamily="34" charset="0"/>
                          <a:ea typeface="Verdana" panose="020B0604030504040204" pitchFamily="34" charset="0"/>
                          <a:cs typeface="Verdana" panose="020B0604030504040204" pitchFamily="34" charset="0"/>
                        </a:rPr>
                        <a:t>etc</a:t>
                      </a:r>
                      <a:r>
                        <a:rPr lang="en-US" sz="1050" baseline="0" dirty="0">
                          <a:latin typeface="Verdana" panose="020B0604030504040204" pitchFamily="34" charset="0"/>
                          <a:ea typeface="Verdana" panose="020B0604030504040204" pitchFamily="34" charset="0"/>
                          <a:cs typeface="Verdana" panose="020B0604030504040204" pitchFamily="34" charset="0"/>
                        </a:rPr>
                        <a:t>…)</a:t>
                      </a:r>
                      <a:endParaRPr lang="en-US"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57338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IE" dirty="0"/>
              <a:t>EU-RDE Trip Parameters (2)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12159251"/>
              </p:ext>
            </p:extLst>
          </p:nvPr>
        </p:nvGraphicFramePr>
        <p:xfrm>
          <a:off x="467544" y="1916832"/>
          <a:ext cx="8055049" cy="3715573"/>
        </p:xfrm>
        <a:graphic>
          <a:graphicData uri="http://schemas.openxmlformats.org/drawingml/2006/table">
            <a:tbl>
              <a:tblPr firstRow="1" bandRow="1">
                <a:tableStyleId>{93296810-A885-4BE3-A3E7-6D5BEEA58F35}</a:tableStyleId>
              </a:tblPr>
              <a:tblGrid>
                <a:gridCol w="1654655">
                  <a:extLst>
                    <a:ext uri="{9D8B030D-6E8A-4147-A177-3AD203B41FA5}">
                      <a16:colId xmlns:a16="http://schemas.microsoft.com/office/drawing/2014/main" val="20000"/>
                    </a:ext>
                  </a:extLst>
                </a:gridCol>
                <a:gridCol w="1640206">
                  <a:extLst>
                    <a:ext uri="{9D8B030D-6E8A-4147-A177-3AD203B41FA5}">
                      <a16:colId xmlns:a16="http://schemas.microsoft.com/office/drawing/2014/main" val="20001"/>
                    </a:ext>
                  </a:extLst>
                </a:gridCol>
                <a:gridCol w="4760188">
                  <a:extLst>
                    <a:ext uri="{9D8B030D-6E8A-4147-A177-3AD203B41FA5}">
                      <a16:colId xmlns:a16="http://schemas.microsoft.com/office/drawing/2014/main" val="20002"/>
                    </a:ext>
                  </a:extLst>
                </a:gridCol>
              </a:tblGrid>
              <a:tr h="499246">
                <a:tc>
                  <a:txBody>
                    <a:bodyPr/>
                    <a:lstStyle/>
                    <a:p>
                      <a:r>
                        <a:rPr lang="en-US" sz="1050" dirty="0">
                          <a:latin typeface="Verdana" panose="020B0604030504040204" pitchFamily="34" charset="0"/>
                          <a:ea typeface="Verdana" panose="020B0604030504040204" pitchFamily="34" charset="0"/>
                          <a:cs typeface="Verdana" panose="020B0604030504040204" pitchFamily="34" charset="0"/>
                        </a:rPr>
                        <a:t>Parameter</a:t>
                      </a:r>
                      <a:endParaRPr lang="en-IE"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pPr algn="ctr"/>
                      <a:r>
                        <a:rPr lang="en-US" sz="1050" dirty="0">
                          <a:latin typeface="Verdana" panose="020B0604030504040204" pitchFamily="34" charset="0"/>
                          <a:ea typeface="Verdana" panose="020B0604030504040204" pitchFamily="34" charset="0"/>
                          <a:cs typeface="Verdana" panose="020B0604030504040204" pitchFamily="34" charset="0"/>
                        </a:rPr>
                        <a:t>EU Settings</a:t>
                      </a:r>
                      <a:endParaRPr lang="en-IE"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pPr algn="ctr"/>
                      <a:r>
                        <a:rPr lang="en-US" sz="1050" dirty="0">
                          <a:latin typeface="Verdana" panose="020B0604030504040204" pitchFamily="34" charset="0"/>
                          <a:ea typeface="Verdana" panose="020B0604030504040204" pitchFamily="34" charset="0"/>
                          <a:cs typeface="Verdana" panose="020B0604030504040204" pitchFamily="34" charset="0"/>
                        </a:rPr>
                        <a:t>Reason</a:t>
                      </a:r>
                      <a:endParaRPr lang="en-IE"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0"/>
                  </a:ext>
                </a:extLst>
              </a:tr>
              <a:tr h="1527755">
                <a:tc>
                  <a:txBody>
                    <a:bodyPr/>
                    <a:lstStyle/>
                    <a:p>
                      <a:r>
                        <a:rPr lang="en-IE" sz="1050" dirty="0">
                          <a:latin typeface="Verdana" panose="020B0604030504040204" pitchFamily="34" charset="0"/>
                          <a:ea typeface="Verdana" panose="020B0604030504040204" pitchFamily="34" charset="0"/>
                          <a:cs typeface="Verdana" panose="020B0604030504040204" pitchFamily="34" charset="0"/>
                        </a:rPr>
                        <a:t>Overall driving dynamics</a:t>
                      </a:r>
                    </a:p>
                  </a:txBody>
                  <a:tcPr marL="68580" marR="68580" marT="34290" marB="34290"/>
                </a:tc>
                <a:tc>
                  <a:txBody>
                    <a:bodyPr/>
                    <a:lstStyle/>
                    <a:p>
                      <a:pPr algn="just"/>
                      <a:r>
                        <a:rPr lang="en-US" sz="1050" dirty="0">
                          <a:latin typeface="Verdana" panose="020B0604030504040204" pitchFamily="34" charset="0"/>
                          <a:ea typeface="Verdana" panose="020B0604030504040204" pitchFamily="34" charset="0"/>
                          <a:cs typeface="Verdana" panose="020B0604030504040204" pitchFamily="34" charset="0"/>
                        </a:rPr>
                        <a:t>50% of U/R/M windows</a:t>
                      </a:r>
                      <a:r>
                        <a:rPr lang="en-US" sz="1050" baseline="0" dirty="0">
                          <a:latin typeface="Verdana" panose="020B0604030504040204" pitchFamily="34" charset="0"/>
                          <a:ea typeface="Verdana" panose="020B0604030504040204" pitchFamily="34" charset="0"/>
                          <a:cs typeface="Verdana" panose="020B0604030504040204" pitchFamily="34" charset="0"/>
                        </a:rPr>
                        <a:t> within the tolerances</a:t>
                      </a:r>
                      <a:endParaRPr lang="en-IE"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pPr algn="just"/>
                      <a:r>
                        <a:rPr lang="en-US" sz="1050" dirty="0">
                          <a:latin typeface="Verdana" panose="020B0604030504040204" pitchFamily="34" charset="0"/>
                          <a:ea typeface="Verdana" panose="020B0604030504040204" pitchFamily="34" charset="0"/>
                          <a:cs typeface="Verdana" panose="020B0604030504040204" pitchFamily="34" charset="0"/>
                        </a:rPr>
                        <a:t>The vehicle CO2 emissions encompass the effects of the</a:t>
                      </a:r>
                      <a:r>
                        <a:rPr lang="en-US" sz="1050" baseline="0" dirty="0">
                          <a:latin typeface="Verdana" panose="020B0604030504040204" pitchFamily="34" charset="0"/>
                          <a:ea typeface="Verdana" panose="020B0604030504040204" pitchFamily="34" charset="0"/>
                          <a:cs typeface="Verdana" panose="020B0604030504040204" pitchFamily="34" charset="0"/>
                        </a:rPr>
                        <a:t> driver’s behavior, the vehicle payload, the wind, the road grade</a:t>
                      </a:r>
                      <a:endParaRPr lang="en-US" sz="1050" dirty="0">
                        <a:latin typeface="Verdana" panose="020B0604030504040204" pitchFamily="34" charset="0"/>
                        <a:ea typeface="Verdana" panose="020B0604030504040204" pitchFamily="34" charset="0"/>
                        <a:cs typeface="Verdana" panose="020B0604030504040204" pitchFamily="34" charset="0"/>
                      </a:endParaRPr>
                    </a:p>
                    <a:p>
                      <a:pPr algn="just"/>
                      <a:endParaRPr lang="en-US" sz="1050" dirty="0">
                        <a:latin typeface="Verdana" panose="020B0604030504040204" pitchFamily="34" charset="0"/>
                        <a:ea typeface="Verdana" panose="020B0604030504040204" pitchFamily="34" charset="0"/>
                        <a:cs typeface="Verdana" panose="020B0604030504040204" pitchFamily="34" charset="0"/>
                      </a:endParaRPr>
                    </a:p>
                    <a:p>
                      <a:pPr algn="just"/>
                      <a:r>
                        <a:rPr lang="en-US" sz="1050" dirty="0">
                          <a:latin typeface="Verdana" panose="020B0604030504040204" pitchFamily="34" charset="0"/>
                          <a:ea typeface="Verdana" panose="020B0604030504040204" pitchFamily="34" charset="0"/>
                          <a:cs typeface="Verdana" panose="020B0604030504040204" pitchFamily="34" charset="0"/>
                        </a:rPr>
                        <a:t>The</a:t>
                      </a:r>
                      <a:r>
                        <a:rPr lang="en-US" sz="1050" baseline="0" dirty="0">
                          <a:latin typeface="Verdana" panose="020B0604030504040204" pitchFamily="34" charset="0"/>
                          <a:ea typeface="Verdana" panose="020B0604030504040204" pitchFamily="34" charset="0"/>
                          <a:cs typeface="Verdana" panose="020B0604030504040204" pitchFamily="34" charset="0"/>
                        </a:rPr>
                        <a:t> severity of the driving conditions is assessed using the vehicle RDE CO2 emissions in comparison with the ones from the reference cycle (WLTP)</a:t>
                      </a:r>
                    </a:p>
                    <a:p>
                      <a:pPr marL="171450" indent="-171450" algn="just">
                        <a:buFontTx/>
                        <a:buChar char="-"/>
                      </a:pPr>
                      <a:r>
                        <a:rPr lang="en-US" sz="1050" baseline="0" dirty="0">
                          <a:latin typeface="Verdana" panose="020B0604030504040204" pitchFamily="34" charset="0"/>
                          <a:ea typeface="Verdana" panose="020B0604030504040204" pitchFamily="34" charset="0"/>
                          <a:cs typeface="Verdana" panose="020B0604030504040204" pitchFamily="34" charset="0"/>
                        </a:rPr>
                        <a:t>First at an intermediate scale using the MAW method;</a:t>
                      </a:r>
                    </a:p>
                    <a:p>
                      <a:pPr marL="171450" indent="-171450" algn="just">
                        <a:buFontTx/>
                        <a:buChar char="-"/>
                      </a:pPr>
                      <a:r>
                        <a:rPr lang="en-US" sz="1050" baseline="0" dirty="0">
                          <a:latin typeface="Verdana" panose="020B0604030504040204" pitchFamily="34" charset="0"/>
                          <a:ea typeface="Verdana" panose="020B0604030504040204" pitchFamily="34" charset="0"/>
                          <a:cs typeface="Verdana" panose="020B0604030504040204" pitchFamily="34" charset="0"/>
                        </a:rPr>
                        <a:t>Second at the trip scale for the final emissions calculation. </a:t>
                      </a:r>
                    </a:p>
                    <a:p>
                      <a:pPr algn="just"/>
                      <a:endParaRPr lang="en-IE"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1"/>
                  </a:ext>
                </a:extLst>
              </a:tr>
              <a:tr h="16885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latin typeface="Verdana" panose="020B0604030504040204" pitchFamily="34" charset="0"/>
                          <a:ea typeface="Verdana" panose="020B0604030504040204" pitchFamily="34" charset="0"/>
                          <a:cs typeface="Verdana" panose="020B0604030504040204" pitchFamily="34" charset="0"/>
                        </a:rPr>
                        <a:t>Excess</a:t>
                      </a:r>
                      <a:r>
                        <a:rPr lang="en-US" sz="1050" baseline="0" dirty="0">
                          <a:latin typeface="Verdana" panose="020B0604030504040204" pitchFamily="34" charset="0"/>
                          <a:ea typeface="Verdana" panose="020B0604030504040204" pitchFamily="34" charset="0"/>
                          <a:cs typeface="Verdana" panose="020B0604030504040204" pitchFamily="34" charset="0"/>
                        </a:rPr>
                        <a:t> of absence of driving dynamics</a:t>
                      </a:r>
                      <a:endParaRPr lang="en-US"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pPr algn="just"/>
                      <a:r>
                        <a:rPr lang="en-US" sz="1050" dirty="0">
                          <a:latin typeface="Verdana" panose="020B0604030504040204" pitchFamily="34" charset="0"/>
                          <a:ea typeface="Verdana" panose="020B0604030504040204" pitchFamily="34" charset="0"/>
                          <a:cs typeface="Verdana" panose="020B0604030504040204" pitchFamily="34" charset="0"/>
                        </a:rPr>
                        <a:t>Below</a:t>
                      </a:r>
                      <a:r>
                        <a:rPr lang="en-US" sz="1050" baseline="0" dirty="0">
                          <a:latin typeface="Verdana" panose="020B0604030504040204" pitchFamily="34" charset="0"/>
                          <a:ea typeface="Verdana" panose="020B0604030504040204" pitchFamily="34" charset="0"/>
                          <a:cs typeface="Verdana" panose="020B0604030504040204" pitchFamily="34" charset="0"/>
                        </a:rPr>
                        <a:t> or above the limit curves</a:t>
                      </a:r>
                      <a:endParaRPr lang="en-IE"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pPr algn="just"/>
                      <a:r>
                        <a:rPr lang="en-US" sz="1050" dirty="0">
                          <a:latin typeface="Verdana" panose="020B0604030504040204" pitchFamily="34" charset="0"/>
                          <a:ea typeface="Verdana" panose="020B0604030504040204" pitchFamily="34" charset="0"/>
                          <a:cs typeface="Verdana" panose="020B0604030504040204" pitchFamily="34" charset="0"/>
                        </a:rPr>
                        <a:t>Additional kinematic</a:t>
                      </a:r>
                      <a:r>
                        <a:rPr lang="en-US" sz="1050" baseline="0" dirty="0">
                          <a:latin typeface="Verdana" panose="020B0604030504040204" pitchFamily="34" charset="0"/>
                          <a:ea typeface="Verdana" panose="020B0604030504040204" pitchFamily="34" charset="0"/>
                          <a:cs typeface="Verdana" panose="020B0604030504040204" pitchFamily="34" charset="0"/>
                        </a:rPr>
                        <a:t> indicators were introduced to assess:</a:t>
                      </a:r>
                    </a:p>
                    <a:p>
                      <a:pPr marL="171450" indent="-171450" algn="just">
                        <a:buFontTx/>
                        <a:buChar char="-"/>
                      </a:pPr>
                      <a:r>
                        <a:rPr lang="en-US" sz="1050" baseline="0" dirty="0">
                          <a:latin typeface="Verdana" panose="020B0604030504040204" pitchFamily="34" charset="0"/>
                          <a:ea typeface="Verdana" panose="020B0604030504040204" pitchFamily="34" charset="0"/>
                          <a:cs typeface="Verdana" panose="020B0604030504040204" pitchFamily="34" charset="0"/>
                        </a:rPr>
                        <a:t>The presence of excessive driving dynamics (e.g. a few strong accelerations) using the statistics of instantaneous Speed*Acceleration (</a:t>
                      </a:r>
                      <a:r>
                        <a:rPr lang="en-US" sz="1050" baseline="0" dirty="0" err="1">
                          <a:latin typeface="Verdana" panose="020B0604030504040204" pitchFamily="34" charset="0"/>
                          <a:ea typeface="Verdana" panose="020B0604030504040204" pitchFamily="34" charset="0"/>
                          <a:cs typeface="Verdana" panose="020B0604030504040204" pitchFamily="34" charset="0"/>
                        </a:rPr>
                        <a:t>VxA</a:t>
                      </a:r>
                      <a:r>
                        <a:rPr lang="en-US" sz="1050" baseline="0" dirty="0">
                          <a:latin typeface="Verdana" panose="020B0604030504040204" pitchFamily="34" charset="0"/>
                          <a:ea typeface="Verdana" panose="020B0604030504040204" pitchFamily="34" charset="0"/>
                          <a:cs typeface="Verdana" panose="020B0604030504040204" pitchFamily="34" charset="0"/>
                        </a:rPr>
                        <a:t>) product.</a:t>
                      </a:r>
                    </a:p>
                    <a:p>
                      <a:pPr marL="171450" indent="-171450" algn="just">
                        <a:buFontTx/>
                        <a:buChar char="-"/>
                      </a:pPr>
                      <a:r>
                        <a:rPr lang="en-US" sz="1050" baseline="0" dirty="0">
                          <a:latin typeface="Verdana" panose="020B0604030504040204" pitchFamily="34" charset="0"/>
                          <a:ea typeface="Verdana" panose="020B0604030504040204" pitchFamily="34" charset="0"/>
                          <a:cs typeface="Verdana" panose="020B0604030504040204" pitchFamily="34" charset="0"/>
                        </a:rPr>
                        <a:t>The absence of driving of driving dynamics (e.g. constant speed driving using a cruise control in an excessive manner) using the Relative Positive Acceleration (RPA).</a:t>
                      </a:r>
                    </a:p>
                    <a:p>
                      <a:pPr marL="171450" indent="-171450" algn="just">
                        <a:buFontTx/>
                        <a:buChar char="-"/>
                      </a:pPr>
                      <a:endParaRPr lang="en-US" sz="1050" baseline="0" dirty="0">
                        <a:latin typeface="Verdana" panose="020B0604030504040204" pitchFamily="34" charset="0"/>
                        <a:ea typeface="Verdana" panose="020B0604030504040204" pitchFamily="34" charset="0"/>
                        <a:cs typeface="Verdana" panose="020B0604030504040204" pitchFamily="34" charset="0"/>
                      </a:endParaRPr>
                    </a:p>
                    <a:p>
                      <a:pPr marL="0" indent="0" algn="just">
                        <a:buFontTx/>
                        <a:buNone/>
                      </a:pPr>
                      <a:r>
                        <a:rPr lang="en-US" sz="1050" baseline="0" dirty="0">
                          <a:latin typeface="Verdana" panose="020B0604030504040204" pitchFamily="34" charset="0"/>
                          <a:ea typeface="Verdana" panose="020B0604030504040204" pitchFamily="34" charset="0"/>
                          <a:cs typeface="Verdana" panose="020B0604030504040204" pitchFamily="34" charset="0"/>
                        </a:rPr>
                        <a:t>NB: To assess such effects, the MAW CO2 was not found sensitive enough.</a:t>
                      </a:r>
                      <a:endParaRPr lang="en-IE"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70163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936625"/>
          </a:xfrm>
        </p:spPr>
        <p:txBody>
          <a:bodyPr/>
          <a:lstStyle/>
          <a:p>
            <a:r>
              <a:rPr lang="en-GB" dirty="0"/>
              <a:t>Upcoming Meetings</a:t>
            </a:r>
          </a:p>
        </p:txBody>
      </p:sp>
      <p:sp>
        <p:nvSpPr>
          <p:cNvPr id="3" name="Content Placeholder 2"/>
          <p:cNvSpPr>
            <a:spLocks noGrp="1"/>
          </p:cNvSpPr>
          <p:nvPr>
            <p:ph idx="1"/>
          </p:nvPr>
        </p:nvSpPr>
        <p:spPr>
          <a:xfrm>
            <a:off x="539552" y="1916832"/>
            <a:ext cx="8229600" cy="4248472"/>
          </a:xfrm>
        </p:spPr>
        <p:txBody>
          <a:bodyPr/>
          <a:lstStyle/>
          <a:p>
            <a:pPr>
              <a:buClrTx/>
              <a:buFont typeface="Wingdings" panose="05000000000000000000" pitchFamily="2" charset="2"/>
              <a:buChar char="Ø"/>
            </a:pPr>
            <a:r>
              <a:rPr lang="en-GB" dirty="0"/>
              <a:t>6</a:t>
            </a:r>
            <a:r>
              <a:rPr lang="en-GB" baseline="30000" dirty="0"/>
              <a:t>th</a:t>
            </a:r>
            <a:r>
              <a:rPr lang="en-GB" dirty="0"/>
              <a:t> meeting 9-10 July 2019, Austria</a:t>
            </a:r>
          </a:p>
          <a:p>
            <a:pPr>
              <a:buClrTx/>
              <a:buFont typeface="Wingdings" panose="05000000000000000000" pitchFamily="2" charset="2"/>
              <a:buChar char="Ø"/>
            </a:pPr>
            <a:r>
              <a:rPr lang="en-GB" dirty="0"/>
              <a:t>7</a:t>
            </a:r>
            <a:r>
              <a:rPr lang="en-GB" baseline="30000" dirty="0"/>
              <a:t>th</a:t>
            </a:r>
            <a:r>
              <a:rPr lang="en-GB" dirty="0"/>
              <a:t> meeting in 30-31 October 2019, Korea</a:t>
            </a:r>
          </a:p>
          <a:p>
            <a:pPr>
              <a:buClrTx/>
              <a:buFont typeface="Wingdings" panose="05000000000000000000" pitchFamily="2" charset="2"/>
              <a:buChar char="Ø"/>
            </a:pPr>
            <a:r>
              <a:rPr lang="en-GB" dirty="0"/>
              <a:t>8</a:t>
            </a:r>
            <a:r>
              <a:rPr lang="en-GB" baseline="30000" dirty="0"/>
              <a:t>th</a:t>
            </a:r>
            <a:r>
              <a:rPr lang="en-GB" dirty="0"/>
              <a:t> meeting and Informal document in time for January 2020 GRPE meeting</a:t>
            </a:r>
          </a:p>
          <a:p>
            <a:pPr>
              <a:buClrTx/>
              <a:buFont typeface="Wingdings" panose="05000000000000000000" pitchFamily="2" charset="2"/>
              <a:buChar char="Ø"/>
            </a:pPr>
            <a:r>
              <a:rPr lang="en-GB" dirty="0"/>
              <a:t>9</a:t>
            </a:r>
            <a:r>
              <a:rPr lang="en-GB" baseline="30000" dirty="0"/>
              <a:t>th</a:t>
            </a:r>
            <a:r>
              <a:rPr lang="en-GB" dirty="0"/>
              <a:t> meeting in February 2020 to prepare working document</a:t>
            </a:r>
          </a:p>
          <a:p>
            <a:pPr>
              <a:buClrTx/>
              <a:buFont typeface="Wingdings" panose="05000000000000000000" pitchFamily="2" charset="2"/>
              <a:buChar char="Ø"/>
            </a:pPr>
            <a:r>
              <a:rPr lang="en-GB" dirty="0"/>
              <a:t>10</a:t>
            </a:r>
            <a:r>
              <a:rPr lang="en-GB" baseline="30000" dirty="0"/>
              <a:t>th</a:t>
            </a:r>
            <a:r>
              <a:rPr lang="en-GB" dirty="0"/>
              <a:t> meeting with Working document in June 2020 GRPE meeting</a:t>
            </a:r>
          </a:p>
          <a:p>
            <a:pPr>
              <a:buClrTx/>
              <a:buFont typeface="Wingdings" panose="05000000000000000000" pitchFamily="2" charset="2"/>
              <a:buChar char="Ø"/>
            </a:pPr>
            <a:endParaRPr lang="en-GB" dirty="0"/>
          </a:p>
          <a:p>
            <a:pPr>
              <a:buClrTx/>
              <a:buFont typeface="Wingdings" panose="05000000000000000000" pitchFamily="2" charset="2"/>
              <a:buChar char="Ø"/>
            </a:pPr>
            <a:endParaRPr lang="en-GB" dirty="0"/>
          </a:p>
        </p:txBody>
      </p:sp>
    </p:spTree>
    <p:extLst>
      <p:ext uri="{BB962C8B-B14F-4D97-AF65-F5344CB8AC3E}">
        <p14:creationId xmlns:p14="http://schemas.microsoft.com/office/powerpoint/2010/main" val="3773883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a:buClrTx/>
              <a:buFont typeface="Wingdings" panose="05000000000000000000" pitchFamily="2" charset="2"/>
              <a:buChar char="Ø"/>
            </a:pPr>
            <a:r>
              <a:rPr lang="en-US" dirty="0"/>
              <a:t>Work progresses well although there is still a lot to be done to ensure that regional aspects are covered adequately</a:t>
            </a:r>
          </a:p>
          <a:p>
            <a:pPr>
              <a:buClrTx/>
              <a:buFont typeface="Wingdings" panose="05000000000000000000" pitchFamily="2" charset="2"/>
              <a:buChar char="Ø"/>
            </a:pPr>
            <a:r>
              <a:rPr lang="en-US" dirty="0"/>
              <a:t>Very ambitious deadline but engagement of participants is good</a:t>
            </a:r>
          </a:p>
          <a:p>
            <a:pPr>
              <a:buClrTx/>
              <a:buFont typeface="Wingdings" panose="05000000000000000000" pitchFamily="2" charset="2"/>
              <a:buChar char="Ø"/>
            </a:pPr>
            <a:r>
              <a:rPr lang="en-US" dirty="0"/>
              <a:t>We create a database on RDE measurements that will be widely available</a:t>
            </a:r>
          </a:p>
          <a:p>
            <a:pPr>
              <a:buClrTx/>
              <a:buFont typeface="Wingdings" panose="05000000000000000000" pitchFamily="2" charset="2"/>
              <a:buChar char="Ø"/>
            </a:pPr>
            <a:r>
              <a:rPr lang="en-US" dirty="0"/>
              <a:t>Already working on a draft GTR</a:t>
            </a:r>
          </a:p>
          <a:p>
            <a:endParaRPr lang="en-US" dirty="0"/>
          </a:p>
        </p:txBody>
      </p:sp>
    </p:spTree>
    <p:extLst>
      <p:ext uri="{BB962C8B-B14F-4D97-AF65-F5344CB8AC3E}">
        <p14:creationId xmlns:p14="http://schemas.microsoft.com/office/powerpoint/2010/main" val="822205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95288" y="3068638"/>
            <a:ext cx="8229600" cy="936625"/>
          </a:xfrm>
        </p:spPr>
        <p:txBody>
          <a:bodyPr/>
          <a:lstStyle/>
          <a:p>
            <a:pPr algn="ctr" eaLnBrk="1" hangingPunct="1"/>
            <a:r>
              <a:rPr lang="en-GB" altLang="en-US" sz="3600" dirty="0"/>
              <a:t>Thank you for your attention!</a:t>
            </a:r>
            <a:br>
              <a:rPr lang="en-GB" altLang="en-US" sz="3600" dirty="0"/>
            </a:br>
            <a:br>
              <a:rPr lang="en-GB" altLang="en-US" sz="3600" dirty="0"/>
            </a:br>
            <a:r>
              <a:rPr lang="en-GB" altLang="en-US" sz="3200" b="0" dirty="0"/>
              <a:t>From the sponsors:</a:t>
            </a:r>
            <a:br>
              <a:rPr lang="en-GB" altLang="en-US" sz="3200" b="0" dirty="0"/>
            </a:br>
            <a:r>
              <a:rPr lang="en-GB" altLang="en-US" sz="3200" b="0" dirty="0"/>
              <a:t>European Union</a:t>
            </a:r>
            <a:br>
              <a:rPr lang="en-GB" altLang="en-US" sz="3200" b="0" dirty="0"/>
            </a:br>
            <a:r>
              <a:rPr lang="en-GB" altLang="en-US" sz="3200" b="0" dirty="0"/>
              <a:t>Japan</a:t>
            </a:r>
            <a:br>
              <a:rPr lang="en-GB" altLang="en-US" sz="3200" b="0" dirty="0"/>
            </a:br>
            <a:r>
              <a:rPr lang="en-GB" altLang="en-US" sz="3200" b="0" dirty="0"/>
              <a:t>Korea</a:t>
            </a:r>
            <a:r>
              <a:rPr lang="en-GB" altLang="en-US" sz="2400" b="0" dirty="0"/>
              <a:t>  </a:t>
            </a:r>
            <a:endParaRPr lang="en-GB" altLang="en-US" sz="2800" b="0" dirty="0"/>
          </a:p>
        </p:txBody>
      </p:sp>
    </p:spTree>
    <p:extLst>
      <p:ext uri="{BB962C8B-B14F-4D97-AF65-F5344CB8AC3E}">
        <p14:creationId xmlns:p14="http://schemas.microsoft.com/office/powerpoint/2010/main" val="2494785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a:t>
            </a:r>
          </a:p>
        </p:txBody>
      </p:sp>
      <p:sp>
        <p:nvSpPr>
          <p:cNvPr id="3" name="Content Placeholder 2"/>
          <p:cNvSpPr>
            <a:spLocks noGrp="1"/>
          </p:cNvSpPr>
          <p:nvPr>
            <p:ph idx="1"/>
          </p:nvPr>
        </p:nvSpPr>
        <p:spPr>
          <a:xfrm>
            <a:off x="457200" y="2204865"/>
            <a:ext cx="8229600" cy="3816524"/>
          </a:xfrm>
        </p:spPr>
        <p:txBody>
          <a:bodyPr/>
          <a:lstStyle/>
          <a:p>
            <a:pPr>
              <a:buClrTx/>
              <a:buFont typeface="Wingdings" panose="05000000000000000000" pitchFamily="2" charset="2"/>
              <a:buChar char="Ø"/>
            </a:pPr>
            <a:r>
              <a:rPr lang="en-GB" dirty="0"/>
              <a:t>During GRPE meeting in June 2018, EU, Japan and Korea requested the creation of an RDE IWG and the proposal was accepted.</a:t>
            </a:r>
          </a:p>
          <a:p>
            <a:pPr>
              <a:buClrTx/>
              <a:buFont typeface="Wingdings" panose="05000000000000000000" pitchFamily="2" charset="2"/>
              <a:buChar char="Ø"/>
            </a:pPr>
            <a:r>
              <a:rPr lang="en-GB" dirty="0"/>
              <a:t>Creation of RDE IWG accepted by AC.3 in its June 2018 meeting </a:t>
            </a:r>
          </a:p>
        </p:txBody>
      </p:sp>
    </p:spTree>
    <p:extLst>
      <p:ext uri="{BB962C8B-B14F-4D97-AF65-F5344CB8AC3E}">
        <p14:creationId xmlns:p14="http://schemas.microsoft.com/office/powerpoint/2010/main" val="2473059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Meetings</a:t>
            </a:r>
          </a:p>
        </p:txBody>
      </p:sp>
      <p:sp>
        <p:nvSpPr>
          <p:cNvPr id="3" name="Content Placeholder 2"/>
          <p:cNvSpPr>
            <a:spLocks noGrp="1"/>
          </p:cNvSpPr>
          <p:nvPr>
            <p:ph idx="1"/>
          </p:nvPr>
        </p:nvSpPr>
        <p:spPr/>
        <p:txBody>
          <a:bodyPr/>
          <a:lstStyle/>
          <a:p>
            <a:pPr marL="0" indent="0">
              <a:buNone/>
            </a:pPr>
            <a:r>
              <a:rPr lang="en-GB" dirty="0"/>
              <a:t>The group met already on:</a:t>
            </a:r>
          </a:p>
          <a:p>
            <a:pPr marL="857250" lvl="1" indent="-457200">
              <a:buClrTx/>
              <a:buFont typeface="+mj-lt"/>
              <a:buAutoNum type="arabicPeriod"/>
            </a:pPr>
            <a:r>
              <a:rPr lang="en-GB" dirty="0"/>
              <a:t>11-12 September 2018 in Brussels</a:t>
            </a:r>
          </a:p>
          <a:p>
            <a:pPr marL="857250" lvl="1" indent="-457200">
              <a:buClrTx/>
              <a:buFont typeface="+mj-lt"/>
              <a:buAutoNum type="arabicPeriod"/>
            </a:pPr>
            <a:r>
              <a:rPr lang="en-GB" dirty="0"/>
              <a:t>27-28 November 2018 in Brussels</a:t>
            </a:r>
          </a:p>
          <a:p>
            <a:pPr marL="857250" lvl="1" indent="-457200">
              <a:buClrTx/>
              <a:buFont typeface="+mj-lt"/>
              <a:buAutoNum type="arabicPeriod"/>
            </a:pPr>
            <a:r>
              <a:rPr lang="en-GB" dirty="0"/>
              <a:t>9 January 2019 in Geneva</a:t>
            </a:r>
          </a:p>
          <a:p>
            <a:pPr marL="857250" lvl="1" indent="-457200">
              <a:buClrTx/>
              <a:buFont typeface="+mj-lt"/>
              <a:buAutoNum type="arabicPeriod"/>
            </a:pPr>
            <a:r>
              <a:rPr lang="en-GB" dirty="0"/>
              <a:t>1-2 April 2019 in Tokyo</a:t>
            </a:r>
          </a:p>
          <a:p>
            <a:pPr marL="857250" lvl="1" indent="-457200">
              <a:buClrTx/>
              <a:buFont typeface="+mj-lt"/>
              <a:buAutoNum type="arabicPeriod"/>
            </a:pPr>
            <a:r>
              <a:rPr lang="en-GB" dirty="0"/>
              <a:t>22 May 2019 in Geneva</a:t>
            </a:r>
          </a:p>
          <a:p>
            <a:pPr marL="857250" lvl="1" indent="-457200">
              <a:buClrTx/>
              <a:buFont typeface="+mj-lt"/>
              <a:buAutoNum type="arabicPeriod"/>
            </a:pPr>
            <a:endParaRPr lang="en-GB" dirty="0"/>
          </a:p>
          <a:p>
            <a:pPr marL="400050" lvl="1" indent="0">
              <a:buClrTx/>
              <a:buNone/>
            </a:pPr>
            <a:r>
              <a:rPr lang="en-GB" dirty="0"/>
              <a:t>And planned next meeting for 9-10 July 2019 in Vienna and in 30-31 October in Seoul.</a:t>
            </a:r>
          </a:p>
          <a:p>
            <a:pPr marL="857250" lvl="1" indent="-457200">
              <a:buClrTx/>
              <a:buFont typeface="+mj-lt"/>
              <a:buAutoNum type="arabicPeriod"/>
            </a:pPr>
            <a:endParaRPr lang="en-GB" dirty="0"/>
          </a:p>
        </p:txBody>
      </p:sp>
    </p:spTree>
    <p:extLst>
      <p:ext uri="{BB962C8B-B14F-4D97-AF65-F5344CB8AC3E}">
        <p14:creationId xmlns:p14="http://schemas.microsoft.com/office/powerpoint/2010/main" val="99050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484263"/>
            <a:ext cx="8229600" cy="936625"/>
          </a:xfrm>
        </p:spPr>
        <p:txBody>
          <a:bodyPr/>
          <a:lstStyle/>
          <a:p>
            <a:r>
              <a:rPr lang="en-GB" dirty="0"/>
              <a:t>4th Meeting</a:t>
            </a:r>
          </a:p>
        </p:txBody>
      </p:sp>
      <p:sp>
        <p:nvSpPr>
          <p:cNvPr id="3" name="Content Placeholder 2"/>
          <p:cNvSpPr>
            <a:spLocks noGrp="1"/>
          </p:cNvSpPr>
          <p:nvPr>
            <p:ph idx="1"/>
          </p:nvPr>
        </p:nvSpPr>
        <p:spPr>
          <a:xfrm>
            <a:off x="457200" y="2708299"/>
            <a:ext cx="8229600" cy="3529013"/>
          </a:xfrm>
        </p:spPr>
        <p:txBody>
          <a:bodyPr/>
          <a:lstStyle/>
          <a:p>
            <a:pPr>
              <a:buClrTx/>
              <a:buFont typeface="Wingdings" panose="05000000000000000000" pitchFamily="2" charset="2"/>
              <a:buChar char="Ø"/>
            </a:pPr>
            <a:r>
              <a:rPr lang="en-GB" dirty="0"/>
              <a:t>Presentation by JRC on </a:t>
            </a:r>
            <a:r>
              <a:rPr lang="en-US" dirty="0"/>
              <a:t>key factors, key parameters and set of boundary conditions that characterize the European RDE package 4, RDE monitoring exercise conducted by the JRC and EMROAD basic principles. </a:t>
            </a:r>
            <a:endParaRPr lang="en-GB" dirty="0"/>
          </a:p>
          <a:p>
            <a:pPr>
              <a:buClrTx/>
              <a:buFont typeface="Wingdings" panose="05000000000000000000" pitchFamily="2" charset="2"/>
              <a:buChar char="Ø"/>
            </a:pPr>
            <a:r>
              <a:rPr lang="en-GB" dirty="0"/>
              <a:t>OICA presentation on Cumulative Positive Altitude Gain </a:t>
            </a:r>
          </a:p>
          <a:p>
            <a:pPr>
              <a:buClrTx/>
              <a:buFont typeface="Wingdings" panose="05000000000000000000" pitchFamily="2" charset="2"/>
              <a:buChar char="Ø"/>
            </a:pPr>
            <a:r>
              <a:rPr lang="en-GB" dirty="0"/>
              <a:t>JRC presentation on Data collection</a:t>
            </a:r>
          </a:p>
        </p:txBody>
      </p:sp>
    </p:spTree>
    <p:extLst>
      <p:ext uri="{BB962C8B-B14F-4D97-AF65-F5344CB8AC3E}">
        <p14:creationId xmlns:p14="http://schemas.microsoft.com/office/powerpoint/2010/main" val="4048887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484263"/>
            <a:ext cx="8229600" cy="936625"/>
          </a:xfrm>
        </p:spPr>
        <p:txBody>
          <a:bodyPr/>
          <a:lstStyle/>
          <a:p>
            <a:r>
              <a:rPr lang="en-GB" dirty="0"/>
              <a:t>4th Meeting</a:t>
            </a:r>
          </a:p>
        </p:txBody>
      </p:sp>
      <p:sp>
        <p:nvSpPr>
          <p:cNvPr id="3" name="Content Placeholder 2"/>
          <p:cNvSpPr>
            <a:spLocks noGrp="1"/>
          </p:cNvSpPr>
          <p:nvPr>
            <p:ph idx="1"/>
          </p:nvPr>
        </p:nvSpPr>
        <p:spPr>
          <a:xfrm>
            <a:off x="457200" y="2780307"/>
            <a:ext cx="8229600" cy="3529013"/>
          </a:xfrm>
        </p:spPr>
        <p:txBody>
          <a:bodyPr/>
          <a:lstStyle/>
          <a:p>
            <a:pPr>
              <a:buClrTx/>
              <a:buFont typeface="Wingdings" panose="05000000000000000000" pitchFamily="2" charset="2"/>
              <a:buChar char="Ø"/>
            </a:pPr>
            <a:r>
              <a:rPr lang="en-GB" dirty="0"/>
              <a:t>US EPA presentation on </a:t>
            </a:r>
            <a:r>
              <a:rPr lang="en-US" dirty="0"/>
              <a:t>principles to develop Light-Duty RDE for US</a:t>
            </a:r>
          </a:p>
          <a:p>
            <a:pPr>
              <a:buClrTx/>
              <a:buFont typeface="Wingdings" panose="05000000000000000000" pitchFamily="2" charset="2"/>
              <a:buChar char="Ø"/>
            </a:pPr>
            <a:r>
              <a:rPr lang="en-US" dirty="0"/>
              <a:t>India presentation on on-going RDE activities in India</a:t>
            </a:r>
            <a:endParaRPr lang="en-GB" dirty="0"/>
          </a:p>
          <a:p>
            <a:pPr>
              <a:buClrTx/>
              <a:buFont typeface="Wingdings" panose="05000000000000000000" pitchFamily="2" charset="2"/>
              <a:buChar char="Ø"/>
            </a:pPr>
            <a:r>
              <a:rPr lang="en-GB" dirty="0"/>
              <a:t>RDE GTR draft review</a:t>
            </a:r>
          </a:p>
        </p:txBody>
      </p:sp>
    </p:spTree>
    <p:extLst>
      <p:ext uri="{BB962C8B-B14F-4D97-AF65-F5344CB8AC3E}">
        <p14:creationId xmlns:p14="http://schemas.microsoft.com/office/powerpoint/2010/main" val="4269770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484263"/>
            <a:ext cx="8229600" cy="936625"/>
          </a:xfrm>
        </p:spPr>
        <p:txBody>
          <a:bodyPr/>
          <a:lstStyle/>
          <a:p>
            <a:r>
              <a:rPr lang="en-GB" dirty="0"/>
              <a:t>5th Meeting</a:t>
            </a:r>
          </a:p>
        </p:txBody>
      </p:sp>
      <p:sp>
        <p:nvSpPr>
          <p:cNvPr id="3" name="Content Placeholder 2"/>
          <p:cNvSpPr>
            <a:spLocks noGrp="1"/>
          </p:cNvSpPr>
          <p:nvPr>
            <p:ph idx="1"/>
          </p:nvPr>
        </p:nvSpPr>
        <p:spPr>
          <a:xfrm>
            <a:off x="457200" y="2708299"/>
            <a:ext cx="8229600" cy="3529013"/>
          </a:xfrm>
        </p:spPr>
        <p:txBody>
          <a:bodyPr/>
          <a:lstStyle/>
          <a:p>
            <a:pPr>
              <a:buClrTx/>
              <a:buFont typeface="Wingdings" panose="05000000000000000000" pitchFamily="2" charset="2"/>
              <a:buChar char="Ø"/>
            </a:pPr>
            <a:r>
              <a:rPr lang="en-GB" dirty="0"/>
              <a:t>Presentation by China on RDE legislation in China and future activities</a:t>
            </a:r>
          </a:p>
          <a:p>
            <a:pPr>
              <a:buClrTx/>
              <a:buFont typeface="Wingdings" panose="05000000000000000000" pitchFamily="2" charset="2"/>
              <a:buChar char="Ø"/>
            </a:pPr>
            <a:r>
              <a:rPr lang="en-GB" dirty="0"/>
              <a:t>Presentation by US EPA on Comparison between test cycles</a:t>
            </a:r>
          </a:p>
          <a:p>
            <a:pPr>
              <a:buClrTx/>
              <a:buFont typeface="Wingdings" panose="05000000000000000000" pitchFamily="2" charset="2"/>
              <a:buChar char="Ø"/>
            </a:pPr>
            <a:r>
              <a:rPr lang="en-GB" dirty="0"/>
              <a:t>JRC presentation on Data collection</a:t>
            </a:r>
          </a:p>
          <a:p>
            <a:pPr>
              <a:buClrTx/>
              <a:buFont typeface="Wingdings" panose="05000000000000000000" pitchFamily="2" charset="2"/>
              <a:buChar char="Ø"/>
            </a:pPr>
            <a:r>
              <a:rPr lang="en-GB" dirty="0"/>
              <a:t>Review of definitions</a:t>
            </a:r>
          </a:p>
          <a:p>
            <a:pPr>
              <a:buClrTx/>
              <a:buFont typeface="Wingdings" panose="05000000000000000000" pitchFamily="2" charset="2"/>
              <a:buChar char="Ø"/>
            </a:pPr>
            <a:r>
              <a:rPr lang="en-GB" dirty="0"/>
              <a:t>Review of Korea proposal on city driving</a:t>
            </a:r>
          </a:p>
          <a:p>
            <a:pPr>
              <a:buClrTx/>
              <a:buFont typeface="Wingdings" panose="05000000000000000000" pitchFamily="2" charset="2"/>
              <a:buChar char="Ø"/>
            </a:pPr>
            <a:endParaRPr lang="en-GB" dirty="0"/>
          </a:p>
        </p:txBody>
      </p:sp>
    </p:spTree>
    <p:extLst>
      <p:ext uri="{BB962C8B-B14F-4D97-AF65-F5344CB8AC3E}">
        <p14:creationId xmlns:p14="http://schemas.microsoft.com/office/powerpoint/2010/main" val="3545584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Detailed task list-1</a:t>
            </a:r>
          </a:p>
        </p:txBody>
      </p:sp>
      <p:sp>
        <p:nvSpPr>
          <p:cNvPr id="3" name="Content Placeholder 2"/>
          <p:cNvSpPr>
            <a:spLocks noGrp="1"/>
          </p:cNvSpPr>
          <p:nvPr>
            <p:ph idx="1"/>
          </p:nvPr>
        </p:nvSpPr>
        <p:spPr/>
        <p:txBody>
          <a:bodyPr/>
          <a:lstStyle/>
          <a:p>
            <a:pPr>
              <a:buClrTx/>
              <a:buFont typeface="Wingdings" panose="05000000000000000000" pitchFamily="2" charset="2"/>
              <a:buChar char="Ø"/>
            </a:pPr>
            <a:r>
              <a:rPr lang="en-GB" dirty="0"/>
              <a:t>Driving and emission data collection: 1 June 2019</a:t>
            </a:r>
          </a:p>
          <a:p>
            <a:pPr>
              <a:buClrTx/>
              <a:buFont typeface="Wingdings" panose="05000000000000000000" pitchFamily="2" charset="2"/>
              <a:buChar char="Ø"/>
            </a:pPr>
            <a:r>
              <a:rPr lang="en-GB" dirty="0"/>
              <a:t>Evaluation of Temperature and Altitude boundaries using regional needs: first delivery by 1 April 2019 meeting in Tokyo </a:t>
            </a:r>
            <a:r>
              <a:rPr lang="en-GB" dirty="0">
                <a:solidFill>
                  <a:srgbClr val="FF0000"/>
                </a:solidFill>
              </a:rPr>
              <a:t>Ongoing</a:t>
            </a:r>
          </a:p>
          <a:p>
            <a:pPr>
              <a:buClrTx/>
              <a:buFont typeface="Wingdings" panose="05000000000000000000" pitchFamily="2" charset="2"/>
              <a:buChar char="Ø"/>
            </a:pPr>
            <a:r>
              <a:rPr lang="en-GB" dirty="0"/>
              <a:t>Evaluation of cumulative altitude gain: 1 April 2019 </a:t>
            </a:r>
            <a:r>
              <a:rPr lang="en-GB" dirty="0">
                <a:solidFill>
                  <a:srgbClr val="FF0000"/>
                </a:solidFill>
              </a:rPr>
              <a:t>DONE</a:t>
            </a:r>
          </a:p>
          <a:p>
            <a:pPr>
              <a:buClrTx/>
              <a:buFont typeface="Wingdings" panose="05000000000000000000" pitchFamily="2" charset="2"/>
              <a:buChar char="Ø"/>
            </a:pPr>
            <a:r>
              <a:rPr lang="en-GB" dirty="0"/>
              <a:t>Introduction of certification lab cycles other than WLTP (FTP, MIDC,…): first delivery on 1 October 2019, final delivery end 2019 		</a:t>
            </a:r>
            <a:r>
              <a:rPr lang="en-GB" dirty="0">
                <a:solidFill>
                  <a:srgbClr val="FF0000"/>
                </a:solidFill>
              </a:rPr>
              <a:t>FIRST PRESENTATION by US on 5</a:t>
            </a:r>
            <a:r>
              <a:rPr lang="en-GB" baseline="30000" dirty="0">
                <a:solidFill>
                  <a:srgbClr val="FF0000"/>
                </a:solidFill>
              </a:rPr>
              <a:t>th</a:t>
            </a:r>
            <a:r>
              <a:rPr lang="en-GB" dirty="0">
                <a:solidFill>
                  <a:srgbClr val="FF0000"/>
                </a:solidFill>
              </a:rPr>
              <a:t> meeting</a:t>
            </a:r>
          </a:p>
          <a:p>
            <a:pPr>
              <a:buClrTx/>
              <a:buFont typeface="Wingdings" panose="05000000000000000000" pitchFamily="2" charset="2"/>
              <a:buChar char="Ø"/>
            </a:pPr>
            <a:endParaRPr lang="en-GB" dirty="0"/>
          </a:p>
          <a:p>
            <a:pPr>
              <a:buClrTx/>
              <a:buFont typeface="Wingdings" panose="05000000000000000000" pitchFamily="2" charset="2"/>
              <a:buChar char="Ø"/>
            </a:pPr>
            <a:endParaRPr lang="en-GB" dirty="0"/>
          </a:p>
        </p:txBody>
      </p:sp>
    </p:spTree>
    <p:extLst>
      <p:ext uri="{BB962C8B-B14F-4D97-AF65-F5344CB8AC3E}">
        <p14:creationId xmlns:p14="http://schemas.microsoft.com/office/powerpoint/2010/main" val="1417997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2696" y="1257366"/>
            <a:ext cx="12601400" cy="857250"/>
          </a:xfrm>
        </p:spPr>
        <p:txBody>
          <a:bodyPr/>
          <a:lstStyle/>
          <a:p>
            <a:pPr marL="2081213"/>
            <a:r>
              <a:rPr lang="fr-FR" sz="2400" dirty="0"/>
              <a:t>RDE Boundary Conditions</a:t>
            </a:r>
            <a:br>
              <a:rPr lang="fr-FR" sz="2400" dirty="0"/>
            </a:br>
            <a:r>
              <a:rPr lang="fr-FR" sz="2400" dirty="0"/>
              <a:t>Cumulative Positive Altitude Gain</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686" y="2452756"/>
            <a:ext cx="594000" cy="297000"/>
          </a:xfrm>
          <a:prstGeom prst="rect">
            <a:avLst/>
          </a:prstGeom>
        </p:spPr>
      </p:pic>
      <p:cxnSp>
        <p:nvCxnSpPr>
          <p:cNvPr id="6" name="Gerade Verbindung 7"/>
          <p:cNvCxnSpPr/>
          <p:nvPr/>
        </p:nvCxnSpPr>
        <p:spPr>
          <a:xfrm>
            <a:off x="976939" y="2717099"/>
            <a:ext cx="761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Rechteck 10"/>
          <p:cNvSpPr/>
          <p:nvPr/>
        </p:nvSpPr>
        <p:spPr>
          <a:xfrm rot="16200000">
            <a:off x="8472938" y="2596865"/>
            <a:ext cx="622016" cy="239193"/>
          </a:xfrm>
          <a:prstGeom prst="rect">
            <a:avLst/>
          </a:prstGeom>
          <a:solidFill>
            <a:srgbClr val="DDE0E3"/>
          </a:solidFill>
          <a:ln w="12700" cap="flat" cmpd="sng" algn="ctr">
            <a:noFill/>
            <a:prstDash val="solid"/>
          </a:ln>
          <a:effectLst/>
        </p:spPr>
        <p:txBody>
          <a:bodyPr rot="0" spcFirstLastPara="0" vertOverflow="overflow" horzOverflow="overflow" vert="horz" wrap="none" lIns="54000" tIns="27000" rIns="54000" bIns="27000" numCol="1" spcCol="0" rtlCol="0" fromWordArt="0" anchor="ctr" anchorCtr="0" forceAA="0" compatLnSpc="1">
            <a:prstTxWarp prst="textNoShape">
              <a:avLst/>
            </a:prstTxWarp>
            <a:spAutoFit/>
          </a:bodyPr>
          <a:lstStyle/>
          <a:p>
            <a:pPr algn="ctr" fontAlgn="auto">
              <a:spcBef>
                <a:spcPct val="50000"/>
              </a:spcBef>
              <a:spcAft>
                <a:spcPts val="0"/>
              </a:spcAft>
              <a:defRPr/>
            </a:pPr>
            <a:r>
              <a:rPr lang="en-GB" b="1" kern="0" dirty="0">
                <a:solidFill>
                  <a:srgbClr val="000000"/>
                </a:solidFill>
                <a:latin typeface="Corbel"/>
                <a:cs typeface="Times New Roman"/>
              </a:rPr>
              <a:t>± 100 m</a:t>
            </a:r>
          </a:p>
        </p:txBody>
      </p:sp>
      <p:sp>
        <p:nvSpPr>
          <p:cNvPr id="8" name="Rechteck 11"/>
          <p:cNvSpPr/>
          <p:nvPr/>
        </p:nvSpPr>
        <p:spPr>
          <a:xfrm>
            <a:off x="303123" y="2268573"/>
            <a:ext cx="404007" cy="216110"/>
          </a:xfrm>
          <a:prstGeom prst="rect">
            <a:avLst/>
          </a:prstGeom>
          <a:noFill/>
          <a:ln w="12700" cap="flat" cmpd="sng" algn="ctr">
            <a:noFill/>
            <a:prstDash val="solid"/>
          </a:ln>
          <a:effectLst/>
        </p:spPr>
        <p:txBody>
          <a:bodyPr rot="0" spcFirstLastPara="0" vertOverflow="overflow" horzOverflow="overflow" vert="horz" wrap="none" lIns="54000" tIns="27000" rIns="54000" bIns="27000" numCol="1" spcCol="0" rtlCol="0" fromWordArt="0" anchor="ctr" anchorCtr="0" forceAA="0" compatLnSpc="1">
            <a:prstTxWarp prst="textNoShape">
              <a:avLst/>
            </a:prstTxWarp>
            <a:spAutoFit/>
          </a:bodyPr>
          <a:lstStyle/>
          <a:p>
            <a:pPr algn="ctr" fontAlgn="auto">
              <a:spcBef>
                <a:spcPct val="50000"/>
              </a:spcBef>
              <a:spcAft>
                <a:spcPts val="0"/>
              </a:spcAft>
              <a:defRPr/>
            </a:pPr>
            <a:r>
              <a:rPr lang="en-GB" sz="1050" b="1" kern="0" dirty="0">
                <a:solidFill>
                  <a:srgbClr val="000000"/>
                </a:solidFill>
                <a:latin typeface="Corbel"/>
                <a:cs typeface="Times New Roman"/>
              </a:rPr>
              <a:t>Start</a:t>
            </a:r>
          </a:p>
        </p:txBody>
      </p:sp>
      <p:sp>
        <p:nvSpPr>
          <p:cNvPr id="9" name="Freihandform 16"/>
          <p:cNvSpPr/>
          <p:nvPr/>
        </p:nvSpPr>
        <p:spPr>
          <a:xfrm>
            <a:off x="262055" y="5032963"/>
            <a:ext cx="8208000" cy="934319"/>
          </a:xfrm>
          <a:custGeom>
            <a:avLst/>
            <a:gdLst>
              <a:gd name="connsiteX0" fmla="*/ 0 w 10950498"/>
              <a:gd name="connsiteY0" fmla="*/ 670007 h 1304990"/>
              <a:gd name="connsiteX1" fmla="*/ 1018478 w 10950498"/>
              <a:gd name="connsiteY1" fmla="*/ 670007 h 1304990"/>
              <a:gd name="connsiteX2" fmla="*/ 1345581 w 10950498"/>
              <a:gd name="connsiteY2" fmla="*/ 543627 h 1304990"/>
              <a:gd name="connsiteX3" fmla="*/ 1568605 w 10950498"/>
              <a:gd name="connsiteY3" fmla="*/ 268564 h 1304990"/>
              <a:gd name="connsiteX4" fmla="*/ 1828800 w 10950498"/>
              <a:gd name="connsiteY4" fmla="*/ 30671 h 1304990"/>
              <a:gd name="connsiteX5" fmla="*/ 2148469 w 10950498"/>
              <a:gd name="connsiteY5" fmla="*/ 45539 h 1304990"/>
              <a:gd name="connsiteX6" fmla="*/ 2416098 w 10950498"/>
              <a:gd name="connsiteY6" fmla="*/ 417246 h 1304990"/>
              <a:gd name="connsiteX7" fmla="*/ 2661425 w 10950498"/>
              <a:gd name="connsiteY7" fmla="*/ 900466 h 1304990"/>
              <a:gd name="connsiteX8" fmla="*/ 2936488 w 10950498"/>
              <a:gd name="connsiteY8" fmla="*/ 1212700 h 1304990"/>
              <a:gd name="connsiteX9" fmla="*/ 3367669 w 10950498"/>
              <a:gd name="connsiteY9" fmla="*/ 1287042 h 1304990"/>
              <a:gd name="connsiteX10" fmla="*/ 3679903 w 10950498"/>
              <a:gd name="connsiteY10" fmla="*/ 959939 h 1304990"/>
              <a:gd name="connsiteX11" fmla="*/ 4163122 w 10950498"/>
              <a:gd name="connsiteY11" fmla="*/ 484154 h 1304990"/>
              <a:gd name="connsiteX12" fmla="*/ 4490225 w 10950498"/>
              <a:gd name="connsiteY12" fmla="*/ 119881 h 1304990"/>
              <a:gd name="connsiteX13" fmla="*/ 4757854 w 10950498"/>
              <a:gd name="connsiteY13" fmla="*/ 52973 h 1304990"/>
              <a:gd name="connsiteX14" fmla="*/ 4995747 w 10950498"/>
              <a:gd name="connsiteY14" fmla="*/ 223959 h 1304990"/>
              <a:gd name="connsiteX15" fmla="*/ 5493835 w 10950498"/>
              <a:gd name="connsiteY15" fmla="*/ 870729 h 1304990"/>
              <a:gd name="connsiteX16" fmla="*/ 6021659 w 10950498"/>
              <a:gd name="connsiteY16" fmla="*/ 1294476 h 1304990"/>
              <a:gd name="connsiteX17" fmla="*/ 6727903 w 10950498"/>
              <a:gd name="connsiteY17" fmla="*/ 1130925 h 1304990"/>
              <a:gd name="connsiteX18" fmla="*/ 7159083 w 10950498"/>
              <a:gd name="connsiteY18" fmla="*/ 640271 h 1304990"/>
              <a:gd name="connsiteX19" fmla="*/ 7612566 w 10950498"/>
              <a:gd name="connsiteY19" fmla="*/ 179354 h 1304990"/>
              <a:gd name="connsiteX20" fmla="*/ 7850459 w 10950498"/>
              <a:gd name="connsiteY20" fmla="*/ 45539 h 1304990"/>
              <a:gd name="connsiteX21" fmla="*/ 8281639 w 10950498"/>
              <a:gd name="connsiteY21" fmla="*/ 75276 h 1304990"/>
              <a:gd name="connsiteX22" fmla="*/ 8794596 w 10950498"/>
              <a:gd name="connsiteY22" fmla="*/ 744349 h 1304990"/>
              <a:gd name="connsiteX23" fmla="*/ 9292683 w 10950498"/>
              <a:gd name="connsiteY23" fmla="*/ 1227568 h 1304990"/>
              <a:gd name="connsiteX24" fmla="*/ 9775903 w 10950498"/>
              <a:gd name="connsiteY24" fmla="*/ 1257305 h 1304990"/>
              <a:gd name="connsiteX25" fmla="*/ 10385503 w 10950498"/>
              <a:gd name="connsiteY25" fmla="*/ 863295 h 1304990"/>
              <a:gd name="connsiteX26" fmla="*/ 10950498 w 10950498"/>
              <a:gd name="connsiteY26" fmla="*/ 766651 h 1304990"/>
              <a:gd name="connsiteX0" fmla="*/ 0 w 10950498"/>
              <a:gd name="connsiteY0" fmla="*/ 670007 h 1304990"/>
              <a:gd name="connsiteX1" fmla="*/ 996176 w 10950498"/>
              <a:gd name="connsiteY1" fmla="*/ 646970 h 1304990"/>
              <a:gd name="connsiteX2" fmla="*/ 1345581 w 10950498"/>
              <a:gd name="connsiteY2" fmla="*/ 543627 h 1304990"/>
              <a:gd name="connsiteX3" fmla="*/ 1568605 w 10950498"/>
              <a:gd name="connsiteY3" fmla="*/ 268564 h 1304990"/>
              <a:gd name="connsiteX4" fmla="*/ 1828800 w 10950498"/>
              <a:gd name="connsiteY4" fmla="*/ 30671 h 1304990"/>
              <a:gd name="connsiteX5" fmla="*/ 2148469 w 10950498"/>
              <a:gd name="connsiteY5" fmla="*/ 45539 h 1304990"/>
              <a:gd name="connsiteX6" fmla="*/ 2416098 w 10950498"/>
              <a:gd name="connsiteY6" fmla="*/ 417246 h 1304990"/>
              <a:gd name="connsiteX7" fmla="*/ 2661425 w 10950498"/>
              <a:gd name="connsiteY7" fmla="*/ 900466 h 1304990"/>
              <a:gd name="connsiteX8" fmla="*/ 2936488 w 10950498"/>
              <a:gd name="connsiteY8" fmla="*/ 1212700 h 1304990"/>
              <a:gd name="connsiteX9" fmla="*/ 3367669 w 10950498"/>
              <a:gd name="connsiteY9" fmla="*/ 1287042 h 1304990"/>
              <a:gd name="connsiteX10" fmla="*/ 3679903 w 10950498"/>
              <a:gd name="connsiteY10" fmla="*/ 959939 h 1304990"/>
              <a:gd name="connsiteX11" fmla="*/ 4163122 w 10950498"/>
              <a:gd name="connsiteY11" fmla="*/ 484154 h 1304990"/>
              <a:gd name="connsiteX12" fmla="*/ 4490225 w 10950498"/>
              <a:gd name="connsiteY12" fmla="*/ 119881 h 1304990"/>
              <a:gd name="connsiteX13" fmla="*/ 4757854 w 10950498"/>
              <a:gd name="connsiteY13" fmla="*/ 52973 h 1304990"/>
              <a:gd name="connsiteX14" fmla="*/ 4995747 w 10950498"/>
              <a:gd name="connsiteY14" fmla="*/ 223959 h 1304990"/>
              <a:gd name="connsiteX15" fmla="*/ 5493835 w 10950498"/>
              <a:gd name="connsiteY15" fmla="*/ 870729 h 1304990"/>
              <a:gd name="connsiteX16" fmla="*/ 6021659 w 10950498"/>
              <a:gd name="connsiteY16" fmla="*/ 1294476 h 1304990"/>
              <a:gd name="connsiteX17" fmla="*/ 6727903 w 10950498"/>
              <a:gd name="connsiteY17" fmla="*/ 1130925 h 1304990"/>
              <a:gd name="connsiteX18" fmla="*/ 7159083 w 10950498"/>
              <a:gd name="connsiteY18" fmla="*/ 640271 h 1304990"/>
              <a:gd name="connsiteX19" fmla="*/ 7612566 w 10950498"/>
              <a:gd name="connsiteY19" fmla="*/ 179354 h 1304990"/>
              <a:gd name="connsiteX20" fmla="*/ 7850459 w 10950498"/>
              <a:gd name="connsiteY20" fmla="*/ 45539 h 1304990"/>
              <a:gd name="connsiteX21" fmla="*/ 8281639 w 10950498"/>
              <a:gd name="connsiteY21" fmla="*/ 75276 h 1304990"/>
              <a:gd name="connsiteX22" fmla="*/ 8794596 w 10950498"/>
              <a:gd name="connsiteY22" fmla="*/ 744349 h 1304990"/>
              <a:gd name="connsiteX23" fmla="*/ 9292683 w 10950498"/>
              <a:gd name="connsiteY23" fmla="*/ 1227568 h 1304990"/>
              <a:gd name="connsiteX24" fmla="*/ 9775903 w 10950498"/>
              <a:gd name="connsiteY24" fmla="*/ 1257305 h 1304990"/>
              <a:gd name="connsiteX25" fmla="*/ 10385503 w 10950498"/>
              <a:gd name="connsiteY25" fmla="*/ 863295 h 1304990"/>
              <a:gd name="connsiteX26" fmla="*/ 10950498 w 10950498"/>
              <a:gd name="connsiteY26" fmla="*/ 766651 h 1304990"/>
              <a:gd name="connsiteX0" fmla="*/ 0 w 10928195"/>
              <a:gd name="connsiteY0" fmla="*/ 654648 h 1304990"/>
              <a:gd name="connsiteX1" fmla="*/ 973873 w 10928195"/>
              <a:gd name="connsiteY1" fmla="*/ 646970 h 1304990"/>
              <a:gd name="connsiteX2" fmla="*/ 1323278 w 10928195"/>
              <a:gd name="connsiteY2" fmla="*/ 543627 h 1304990"/>
              <a:gd name="connsiteX3" fmla="*/ 1546302 w 10928195"/>
              <a:gd name="connsiteY3" fmla="*/ 268564 h 1304990"/>
              <a:gd name="connsiteX4" fmla="*/ 1806497 w 10928195"/>
              <a:gd name="connsiteY4" fmla="*/ 30671 h 1304990"/>
              <a:gd name="connsiteX5" fmla="*/ 2126166 w 10928195"/>
              <a:gd name="connsiteY5" fmla="*/ 45539 h 1304990"/>
              <a:gd name="connsiteX6" fmla="*/ 2393795 w 10928195"/>
              <a:gd name="connsiteY6" fmla="*/ 417246 h 1304990"/>
              <a:gd name="connsiteX7" fmla="*/ 2639122 w 10928195"/>
              <a:gd name="connsiteY7" fmla="*/ 900466 h 1304990"/>
              <a:gd name="connsiteX8" fmla="*/ 2914185 w 10928195"/>
              <a:gd name="connsiteY8" fmla="*/ 1212700 h 1304990"/>
              <a:gd name="connsiteX9" fmla="*/ 3345366 w 10928195"/>
              <a:gd name="connsiteY9" fmla="*/ 1287042 h 1304990"/>
              <a:gd name="connsiteX10" fmla="*/ 3657600 w 10928195"/>
              <a:gd name="connsiteY10" fmla="*/ 959939 h 1304990"/>
              <a:gd name="connsiteX11" fmla="*/ 4140819 w 10928195"/>
              <a:gd name="connsiteY11" fmla="*/ 484154 h 1304990"/>
              <a:gd name="connsiteX12" fmla="*/ 4467922 w 10928195"/>
              <a:gd name="connsiteY12" fmla="*/ 119881 h 1304990"/>
              <a:gd name="connsiteX13" fmla="*/ 4735551 w 10928195"/>
              <a:gd name="connsiteY13" fmla="*/ 52973 h 1304990"/>
              <a:gd name="connsiteX14" fmla="*/ 4973444 w 10928195"/>
              <a:gd name="connsiteY14" fmla="*/ 223959 h 1304990"/>
              <a:gd name="connsiteX15" fmla="*/ 5471532 w 10928195"/>
              <a:gd name="connsiteY15" fmla="*/ 870729 h 1304990"/>
              <a:gd name="connsiteX16" fmla="*/ 5999356 w 10928195"/>
              <a:gd name="connsiteY16" fmla="*/ 1294476 h 1304990"/>
              <a:gd name="connsiteX17" fmla="*/ 6705600 w 10928195"/>
              <a:gd name="connsiteY17" fmla="*/ 1130925 h 1304990"/>
              <a:gd name="connsiteX18" fmla="*/ 7136780 w 10928195"/>
              <a:gd name="connsiteY18" fmla="*/ 640271 h 1304990"/>
              <a:gd name="connsiteX19" fmla="*/ 7590263 w 10928195"/>
              <a:gd name="connsiteY19" fmla="*/ 179354 h 1304990"/>
              <a:gd name="connsiteX20" fmla="*/ 7828156 w 10928195"/>
              <a:gd name="connsiteY20" fmla="*/ 45539 h 1304990"/>
              <a:gd name="connsiteX21" fmla="*/ 8259336 w 10928195"/>
              <a:gd name="connsiteY21" fmla="*/ 75276 h 1304990"/>
              <a:gd name="connsiteX22" fmla="*/ 8772293 w 10928195"/>
              <a:gd name="connsiteY22" fmla="*/ 744349 h 1304990"/>
              <a:gd name="connsiteX23" fmla="*/ 9270380 w 10928195"/>
              <a:gd name="connsiteY23" fmla="*/ 1227568 h 1304990"/>
              <a:gd name="connsiteX24" fmla="*/ 9753600 w 10928195"/>
              <a:gd name="connsiteY24" fmla="*/ 1257305 h 1304990"/>
              <a:gd name="connsiteX25" fmla="*/ 10363200 w 10928195"/>
              <a:gd name="connsiteY25" fmla="*/ 863295 h 1304990"/>
              <a:gd name="connsiteX26" fmla="*/ 10928195 w 10928195"/>
              <a:gd name="connsiteY26" fmla="*/ 766651 h 1304990"/>
              <a:gd name="connsiteX0" fmla="*/ 0 w 10928195"/>
              <a:gd name="connsiteY0" fmla="*/ 668941 h 1319283"/>
              <a:gd name="connsiteX1" fmla="*/ 973873 w 10928195"/>
              <a:gd name="connsiteY1" fmla="*/ 661263 h 1319283"/>
              <a:gd name="connsiteX2" fmla="*/ 1323278 w 10928195"/>
              <a:gd name="connsiteY2" fmla="*/ 557920 h 1319283"/>
              <a:gd name="connsiteX3" fmla="*/ 1546302 w 10928195"/>
              <a:gd name="connsiteY3" fmla="*/ 282857 h 1319283"/>
              <a:gd name="connsiteX4" fmla="*/ 1806497 w 10928195"/>
              <a:gd name="connsiteY4" fmla="*/ 44964 h 1319283"/>
              <a:gd name="connsiteX5" fmla="*/ 2178205 w 10928195"/>
              <a:gd name="connsiteY5" fmla="*/ 36795 h 1319283"/>
              <a:gd name="connsiteX6" fmla="*/ 2393795 w 10928195"/>
              <a:gd name="connsiteY6" fmla="*/ 431539 h 1319283"/>
              <a:gd name="connsiteX7" fmla="*/ 2639122 w 10928195"/>
              <a:gd name="connsiteY7" fmla="*/ 914759 h 1319283"/>
              <a:gd name="connsiteX8" fmla="*/ 2914185 w 10928195"/>
              <a:gd name="connsiteY8" fmla="*/ 1226993 h 1319283"/>
              <a:gd name="connsiteX9" fmla="*/ 3345366 w 10928195"/>
              <a:gd name="connsiteY9" fmla="*/ 1301335 h 1319283"/>
              <a:gd name="connsiteX10" fmla="*/ 3657600 w 10928195"/>
              <a:gd name="connsiteY10" fmla="*/ 974232 h 1319283"/>
              <a:gd name="connsiteX11" fmla="*/ 4140819 w 10928195"/>
              <a:gd name="connsiteY11" fmla="*/ 498447 h 1319283"/>
              <a:gd name="connsiteX12" fmla="*/ 4467922 w 10928195"/>
              <a:gd name="connsiteY12" fmla="*/ 134174 h 1319283"/>
              <a:gd name="connsiteX13" fmla="*/ 4735551 w 10928195"/>
              <a:gd name="connsiteY13" fmla="*/ 67266 h 1319283"/>
              <a:gd name="connsiteX14" fmla="*/ 4973444 w 10928195"/>
              <a:gd name="connsiteY14" fmla="*/ 238252 h 1319283"/>
              <a:gd name="connsiteX15" fmla="*/ 5471532 w 10928195"/>
              <a:gd name="connsiteY15" fmla="*/ 885022 h 1319283"/>
              <a:gd name="connsiteX16" fmla="*/ 5999356 w 10928195"/>
              <a:gd name="connsiteY16" fmla="*/ 1308769 h 1319283"/>
              <a:gd name="connsiteX17" fmla="*/ 6705600 w 10928195"/>
              <a:gd name="connsiteY17" fmla="*/ 1145218 h 1319283"/>
              <a:gd name="connsiteX18" fmla="*/ 7136780 w 10928195"/>
              <a:gd name="connsiteY18" fmla="*/ 654564 h 1319283"/>
              <a:gd name="connsiteX19" fmla="*/ 7590263 w 10928195"/>
              <a:gd name="connsiteY19" fmla="*/ 193647 h 1319283"/>
              <a:gd name="connsiteX20" fmla="*/ 7828156 w 10928195"/>
              <a:gd name="connsiteY20" fmla="*/ 59832 h 1319283"/>
              <a:gd name="connsiteX21" fmla="*/ 8259336 w 10928195"/>
              <a:gd name="connsiteY21" fmla="*/ 89569 h 1319283"/>
              <a:gd name="connsiteX22" fmla="*/ 8772293 w 10928195"/>
              <a:gd name="connsiteY22" fmla="*/ 758642 h 1319283"/>
              <a:gd name="connsiteX23" fmla="*/ 9270380 w 10928195"/>
              <a:gd name="connsiteY23" fmla="*/ 1241861 h 1319283"/>
              <a:gd name="connsiteX24" fmla="*/ 9753600 w 10928195"/>
              <a:gd name="connsiteY24" fmla="*/ 1271598 h 1319283"/>
              <a:gd name="connsiteX25" fmla="*/ 10363200 w 10928195"/>
              <a:gd name="connsiteY25" fmla="*/ 877588 h 1319283"/>
              <a:gd name="connsiteX26" fmla="*/ 10928195 w 10928195"/>
              <a:gd name="connsiteY26" fmla="*/ 780944 h 1319283"/>
              <a:gd name="connsiteX0" fmla="*/ 0 w 10928195"/>
              <a:gd name="connsiteY0" fmla="*/ 680565 h 1330907"/>
              <a:gd name="connsiteX1" fmla="*/ 973873 w 10928195"/>
              <a:gd name="connsiteY1" fmla="*/ 672887 h 1330907"/>
              <a:gd name="connsiteX2" fmla="*/ 1323278 w 10928195"/>
              <a:gd name="connsiteY2" fmla="*/ 569544 h 1330907"/>
              <a:gd name="connsiteX3" fmla="*/ 1546302 w 10928195"/>
              <a:gd name="connsiteY3" fmla="*/ 294481 h 1330907"/>
              <a:gd name="connsiteX4" fmla="*/ 1813931 w 10928195"/>
              <a:gd name="connsiteY4" fmla="*/ 33550 h 1330907"/>
              <a:gd name="connsiteX5" fmla="*/ 2178205 w 10928195"/>
              <a:gd name="connsiteY5" fmla="*/ 48419 h 1330907"/>
              <a:gd name="connsiteX6" fmla="*/ 2393795 w 10928195"/>
              <a:gd name="connsiteY6" fmla="*/ 443163 h 1330907"/>
              <a:gd name="connsiteX7" fmla="*/ 2639122 w 10928195"/>
              <a:gd name="connsiteY7" fmla="*/ 926383 h 1330907"/>
              <a:gd name="connsiteX8" fmla="*/ 2914185 w 10928195"/>
              <a:gd name="connsiteY8" fmla="*/ 1238617 h 1330907"/>
              <a:gd name="connsiteX9" fmla="*/ 3345366 w 10928195"/>
              <a:gd name="connsiteY9" fmla="*/ 1312959 h 1330907"/>
              <a:gd name="connsiteX10" fmla="*/ 3657600 w 10928195"/>
              <a:gd name="connsiteY10" fmla="*/ 985856 h 1330907"/>
              <a:gd name="connsiteX11" fmla="*/ 4140819 w 10928195"/>
              <a:gd name="connsiteY11" fmla="*/ 510071 h 1330907"/>
              <a:gd name="connsiteX12" fmla="*/ 4467922 w 10928195"/>
              <a:gd name="connsiteY12" fmla="*/ 145798 h 1330907"/>
              <a:gd name="connsiteX13" fmla="*/ 4735551 w 10928195"/>
              <a:gd name="connsiteY13" fmla="*/ 78890 h 1330907"/>
              <a:gd name="connsiteX14" fmla="*/ 4973444 w 10928195"/>
              <a:gd name="connsiteY14" fmla="*/ 249876 h 1330907"/>
              <a:gd name="connsiteX15" fmla="*/ 5471532 w 10928195"/>
              <a:gd name="connsiteY15" fmla="*/ 896646 h 1330907"/>
              <a:gd name="connsiteX16" fmla="*/ 5999356 w 10928195"/>
              <a:gd name="connsiteY16" fmla="*/ 1320393 h 1330907"/>
              <a:gd name="connsiteX17" fmla="*/ 6705600 w 10928195"/>
              <a:gd name="connsiteY17" fmla="*/ 1156842 h 1330907"/>
              <a:gd name="connsiteX18" fmla="*/ 7136780 w 10928195"/>
              <a:gd name="connsiteY18" fmla="*/ 666188 h 1330907"/>
              <a:gd name="connsiteX19" fmla="*/ 7590263 w 10928195"/>
              <a:gd name="connsiteY19" fmla="*/ 205271 h 1330907"/>
              <a:gd name="connsiteX20" fmla="*/ 7828156 w 10928195"/>
              <a:gd name="connsiteY20" fmla="*/ 71456 h 1330907"/>
              <a:gd name="connsiteX21" fmla="*/ 8259336 w 10928195"/>
              <a:gd name="connsiteY21" fmla="*/ 101193 h 1330907"/>
              <a:gd name="connsiteX22" fmla="*/ 8772293 w 10928195"/>
              <a:gd name="connsiteY22" fmla="*/ 770266 h 1330907"/>
              <a:gd name="connsiteX23" fmla="*/ 9270380 w 10928195"/>
              <a:gd name="connsiteY23" fmla="*/ 1253485 h 1330907"/>
              <a:gd name="connsiteX24" fmla="*/ 9753600 w 10928195"/>
              <a:gd name="connsiteY24" fmla="*/ 1283222 h 1330907"/>
              <a:gd name="connsiteX25" fmla="*/ 10363200 w 10928195"/>
              <a:gd name="connsiteY25" fmla="*/ 889212 h 1330907"/>
              <a:gd name="connsiteX26" fmla="*/ 10928195 w 10928195"/>
              <a:gd name="connsiteY26" fmla="*/ 792568 h 1330907"/>
              <a:gd name="connsiteX0" fmla="*/ 0 w 10928195"/>
              <a:gd name="connsiteY0" fmla="*/ 681541 h 1331883"/>
              <a:gd name="connsiteX1" fmla="*/ 973873 w 10928195"/>
              <a:gd name="connsiteY1" fmla="*/ 673863 h 1331883"/>
              <a:gd name="connsiteX2" fmla="*/ 1323278 w 10928195"/>
              <a:gd name="connsiteY2" fmla="*/ 570520 h 1331883"/>
              <a:gd name="connsiteX3" fmla="*/ 1568605 w 10928195"/>
              <a:gd name="connsiteY3" fmla="*/ 310815 h 1331883"/>
              <a:gd name="connsiteX4" fmla="*/ 1813931 w 10928195"/>
              <a:gd name="connsiteY4" fmla="*/ 34526 h 1331883"/>
              <a:gd name="connsiteX5" fmla="*/ 2178205 w 10928195"/>
              <a:gd name="connsiteY5" fmla="*/ 49395 h 1331883"/>
              <a:gd name="connsiteX6" fmla="*/ 2393795 w 10928195"/>
              <a:gd name="connsiteY6" fmla="*/ 444139 h 1331883"/>
              <a:gd name="connsiteX7" fmla="*/ 2639122 w 10928195"/>
              <a:gd name="connsiteY7" fmla="*/ 927359 h 1331883"/>
              <a:gd name="connsiteX8" fmla="*/ 2914185 w 10928195"/>
              <a:gd name="connsiteY8" fmla="*/ 1239593 h 1331883"/>
              <a:gd name="connsiteX9" fmla="*/ 3345366 w 10928195"/>
              <a:gd name="connsiteY9" fmla="*/ 1313935 h 1331883"/>
              <a:gd name="connsiteX10" fmla="*/ 3657600 w 10928195"/>
              <a:gd name="connsiteY10" fmla="*/ 986832 h 1331883"/>
              <a:gd name="connsiteX11" fmla="*/ 4140819 w 10928195"/>
              <a:gd name="connsiteY11" fmla="*/ 511047 h 1331883"/>
              <a:gd name="connsiteX12" fmla="*/ 4467922 w 10928195"/>
              <a:gd name="connsiteY12" fmla="*/ 146774 h 1331883"/>
              <a:gd name="connsiteX13" fmla="*/ 4735551 w 10928195"/>
              <a:gd name="connsiteY13" fmla="*/ 79866 h 1331883"/>
              <a:gd name="connsiteX14" fmla="*/ 4973444 w 10928195"/>
              <a:gd name="connsiteY14" fmla="*/ 250852 h 1331883"/>
              <a:gd name="connsiteX15" fmla="*/ 5471532 w 10928195"/>
              <a:gd name="connsiteY15" fmla="*/ 897622 h 1331883"/>
              <a:gd name="connsiteX16" fmla="*/ 5999356 w 10928195"/>
              <a:gd name="connsiteY16" fmla="*/ 1321369 h 1331883"/>
              <a:gd name="connsiteX17" fmla="*/ 6705600 w 10928195"/>
              <a:gd name="connsiteY17" fmla="*/ 1157818 h 1331883"/>
              <a:gd name="connsiteX18" fmla="*/ 7136780 w 10928195"/>
              <a:gd name="connsiteY18" fmla="*/ 667164 h 1331883"/>
              <a:gd name="connsiteX19" fmla="*/ 7590263 w 10928195"/>
              <a:gd name="connsiteY19" fmla="*/ 206247 h 1331883"/>
              <a:gd name="connsiteX20" fmla="*/ 7828156 w 10928195"/>
              <a:gd name="connsiteY20" fmla="*/ 72432 h 1331883"/>
              <a:gd name="connsiteX21" fmla="*/ 8259336 w 10928195"/>
              <a:gd name="connsiteY21" fmla="*/ 102169 h 1331883"/>
              <a:gd name="connsiteX22" fmla="*/ 8772293 w 10928195"/>
              <a:gd name="connsiteY22" fmla="*/ 771242 h 1331883"/>
              <a:gd name="connsiteX23" fmla="*/ 9270380 w 10928195"/>
              <a:gd name="connsiteY23" fmla="*/ 1254461 h 1331883"/>
              <a:gd name="connsiteX24" fmla="*/ 9753600 w 10928195"/>
              <a:gd name="connsiteY24" fmla="*/ 1284198 h 1331883"/>
              <a:gd name="connsiteX25" fmla="*/ 10363200 w 10928195"/>
              <a:gd name="connsiteY25" fmla="*/ 890188 h 1331883"/>
              <a:gd name="connsiteX26" fmla="*/ 10928195 w 10928195"/>
              <a:gd name="connsiteY26" fmla="*/ 793544 h 1331883"/>
              <a:gd name="connsiteX0" fmla="*/ 0 w 10928195"/>
              <a:gd name="connsiteY0" fmla="*/ 681541 h 1331883"/>
              <a:gd name="connsiteX1" fmla="*/ 973873 w 10928195"/>
              <a:gd name="connsiteY1" fmla="*/ 673863 h 1331883"/>
              <a:gd name="connsiteX2" fmla="*/ 1323278 w 10928195"/>
              <a:gd name="connsiteY2" fmla="*/ 570520 h 1331883"/>
              <a:gd name="connsiteX3" fmla="*/ 1568605 w 10928195"/>
              <a:gd name="connsiteY3" fmla="*/ 310815 h 1331883"/>
              <a:gd name="connsiteX4" fmla="*/ 1813931 w 10928195"/>
              <a:gd name="connsiteY4" fmla="*/ 34526 h 1331883"/>
              <a:gd name="connsiteX5" fmla="*/ 2178205 w 10928195"/>
              <a:gd name="connsiteY5" fmla="*/ 49395 h 1331883"/>
              <a:gd name="connsiteX6" fmla="*/ 2393795 w 10928195"/>
              <a:gd name="connsiteY6" fmla="*/ 444139 h 1331883"/>
              <a:gd name="connsiteX7" fmla="*/ 2639122 w 10928195"/>
              <a:gd name="connsiteY7" fmla="*/ 927359 h 1331883"/>
              <a:gd name="connsiteX8" fmla="*/ 2914185 w 10928195"/>
              <a:gd name="connsiteY8" fmla="*/ 1239593 h 1331883"/>
              <a:gd name="connsiteX9" fmla="*/ 3345366 w 10928195"/>
              <a:gd name="connsiteY9" fmla="*/ 1313935 h 1331883"/>
              <a:gd name="connsiteX10" fmla="*/ 3657600 w 10928195"/>
              <a:gd name="connsiteY10" fmla="*/ 986832 h 1331883"/>
              <a:gd name="connsiteX11" fmla="*/ 4140819 w 10928195"/>
              <a:gd name="connsiteY11" fmla="*/ 511047 h 1331883"/>
              <a:gd name="connsiteX12" fmla="*/ 4467922 w 10928195"/>
              <a:gd name="connsiteY12" fmla="*/ 146774 h 1331883"/>
              <a:gd name="connsiteX13" fmla="*/ 4735551 w 10928195"/>
              <a:gd name="connsiteY13" fmla="*/ 79866 h 1331883"/>
              <a:gd name="connsiteX14" fmla="*/ 4973444 w 10928195"/>
              <a:gd name="connsiteY14" fmla="*/ 250852 h 1331883"/>
              <a:gd name="connsiteX15" fmla="*/ 5471532 w 10928195"/>
              <a:gd name="connsiteY15" fmla="*/ 897622 h 1331883"/>
              <a:gd name="connsiteX16" fmla="*/ 5999356 w 10928195"/>
              <a:gd name="connsiteY16" fmla="*/ 1321369 h 1331883"/>
              <a:gd name="connsiteX17" fmla="*/ 6705600 w 10928195"/>
              <a:gd name="connsiteY17" fmla="*/ 1157818 h 1331883"/>
              <a:gd name="connsiteX18" fmla="*/ 7136780 w 10928195"/>
              <a:gd name="connsiteY18" fmla="*/ 667164 h 1331883"/>
              <a:gd name="connsiteX19" fmla="*/ 7508487 w 10928195"/>
              <a:gd name="connsiteY19" fmla="*/ 260001 h 1331883"/>
              <a:gd name="connsiteX20" fmla="*/ 7828156 w 10928195"/>
              <a:gd name="connsiteY20" fmla="*/ 72432 h 1331883"/>
              <a:gd name="connsiteX21" fmla="*/ 8259336 w 10928195"/>
              <a:gd name="connsiteY21" fmla="*/ 102169 h 1331883"/>
              <a:gd name="connsiteX22" fmla="*/ 8772293 w 10928195"/>
              <a:gd name="connsiteY22" fmla="*/ 771242 h 1331883"/>
              <a:gd name="connsiteX23" fmla="*/ 9270380 w 10928195"/>
              <a:gd name="connsiteY23" fmla="*/ 1254461 h 1331883"/>
              <a:gd name="connsiteX24" fmla="*/ 9753600 w 10928195"/>
              <a:gd name="connsiteY24" fmla="*/ 1284198 h 1331883"/>
              <a:gd name="connsiteX25" fmla="*/ 10363200 w 10928195"/>
              <a:gd name="connsiteY25" fmla="*/ 890188 h 1331883"/>
              <a:gd name="connsiteX26" fmla="*/ 10928195 w 10928195"/>
              <a:gd name="connsiteY26" fmla="*/ 793544 h 1331883"/>
              <a:gd name="connsiteX0" fmla="*/ 0 w 10928195"/>
              <a:gd name="connsiteY0" fmla="*/ 681541 h 1331883"/>
              <a:gd name="connsiteX1" fmla="*/ 973873 w 10928195"/>
              <a:gd name="connsiteY1" fmla="*/ 673863 h 1331883"/>
              <a:gd name="connsiteX2" fmla="*/ 1323278 w 10928195"/>
              <a:gd name="connsiteY2" fmla="*/ 570520 h 1331883"/>
              <a:gd name="connsiteX3" fmla="*/ 1568605 w 10928195"/>
              <a:gd name="connsiteY3" fmla="*/ 310815 h 1331883"/>
              <a:gd name="connsiteX4" fmla="*/ 1813931 w 10928195"/>
              <a:gd name="connsiteY4" fmla="*/ 34526 h 1331883"/>
              <a:gd name="connsiteX5" fmla="*/ 2178205 w 10928195"/>
              <a:gd name="connsiteY5" fmla="*/ 49395 h 1331883"/>
              <a:gd name="connsiteX6" fmla="*/ 2393795 w 10928195"/>
              <a:gd name="connsiteY6" fmla="*/ 444139 h 1331883"/>
              <a:gd name="connsiteX7" fmla="*/ 2639122 w 10928195"/>
              <a:gd name="connsiteY7" fmla="*/ 927359 h 1331883"/>
              <a:gd name="connsiteX8" fmla="*/ 2914185 w 10928195"/>
              <a:gd name="connsiteY8" fmla="*/ 1239593 h 1331883"/>
              <a:gd name="connsiteX9" fmla="*/ 3345366 w 10928195"/>
              <a:gd name="connsiteY9" fmla="*/ 1313935 h 1331883"/>
              <a:gd name="connsiteX10" fmla="*/ 3657600 w 10928195"/>
              <a:gd name="connsiteY10" fmla="*/ 986832 h 1331883"/>
              <a:gd name="connsiteX11" fmla="*/ 4140819 w 10928195"/>
              <a:gd name="connsiteY11" fmla="*/ 511047 h 1331883"/>
              <a:gd name="connsiteX12" fmla="*/ 4467922 w 10928195"/>
              <a:gd name="connsiteY12" fmla="*/ 146774 h 1331883"/>
              <a:gd name="connsiteX13" fmla="*/ 4735551 w 10928195"/>
              <a:gd name="connsiteY13" fmla="*/ 79866 h 1331883"/>
              <a:gd name="connsiteX14" fmla="*/ 4973444 w 10928195"/>
              <a:gd name="connsiteY14" fmla="*/ 250852 h 1331883"/>
              <a:gd name="connsiteX15" fmla="*/ 5471532 w 10928195"/>
              <a:gd name="connsiteY15" fmla="*/ 897622 h 1331883"/>
              <a:gd name="connsiteX16" fmla="*/ 5999356 w 10928195"/>
              <a:gd name="connsiteY16" fmla="*/ 1321369 h 1331883"/>
              <a:gd name="connsiteX17" fmla="*/ 6705600 w 10928195"/>
              <a:gd name="connsiteY17" fmla="*/ 1157818 h 1331883"/>
              <a:gd name="connsiteX18" fmla="*/ 7136780 w 10928195"/>
              <a:gd name="connsiteY18" fmla="*/ 667164 h 1331883"/>
              <a:gd name="connsiteX19" fmla="*/ 7508487 w 10928195"/>
              <a:gd name="connsiteY19" fmla="*/ 260001 h 1331883"/>
              <a:gd name="connsiteX20" fmla="*/ 7798419 w 10928195"/>
              <a:gd name="connsiteY20" fmla="*/ 49395 h 1331883"/>
              <a:gd name="connsiteX21" fmla="*/ 8259336 w 10928195"/>
              <a:gd name="connsiteY21" fmla="*/ 102169 h 1331883"/>
              <a:gd name="connsiteX22" fmla="*/ 8772293 w 10928195"/>
              <a:gd name="connsiteY22" fmla="*/ 771242 h 1331883"/>
              <a:gd name="connsiteX23" fmla="*/ 9270380 w 10928195"/>
              <a:gd name="connsiteY23" fmla="*/ 1254461 h 1331883"/>
              <a:gd name="connsiteX24" fmla="*/ 9753600 w 10928195"/>
              <a:gd name="connsiteY24" fmla="*/ 1284198 h 1331883"/>
              <a:gd name="connsiteX25" fmla="*/ 10363200 w 10928195"/>
              <a:gd name="connsiteY25" fmla="*/ 890188 h 1331883"/>
              <a:gd name="connsiteX26" fmla="*/ 10928195 w 10928195"/>
              <a:gd name="connsiteY26" fmla="*/ 793544 h 1331883"/>
              <a:gd name="connsiteX0" fmla="*/ 0 w 10928195"/>
              <a:gd name="connsiteY0" fmla="*/ 681541 h 1331883"/>
              <a:gd name="connsiteX1" fmla="*/ 973873 w 10928195"/>
              <a:gd name="connsiteY1" fmla="*/ 673863 h 1331883"/>
              <a:gd name="connsiteX2" fmla="*/ 1323278 w 10928195"/>
              <a:gd name="connsiteY2" fmla="*/ 570520 h 1331883"/>
              <a:gd name="connsiteX3" fmla="*/ 1568605 w 10928195"/>
              <a:gd name="connsiteY3" fmla="*/ 310815 h 1331883"/>
              <a:gd name="connsiteX4" fmla="*/ 1813931 w 10928195"/>
              <a:gd name="connsiteY4" fmla="*/ 34526 h 1331883"/>
              <a:gd name="connsiteX5" fmla="*/ 2178205 w 10928195"/>
              <a:gd name="connsiteY5" fmla="*/ 49395 h 1331883"/>
              <a:gd name="connsiteX6" fmla="*/ 2393795 w 10928195"/>
              <a:gd name="connsiteY6" fmla="*/ 444139 h 1331883"/>
              <a:gd name="connsiteX7" fmla="*/ 2639122 w 10928195"/>
              <a:gd name="connsiteY7" fmla="*/ 927359 h 1331883"/>
              <a:gd name="connsiteX8" fmla="*/ 2914185 w 10928195"/>
              <a:gd name="connsiteY8" fmla="*/ 1239593 h 1331883"/>
              <a:gd name="connsiteX9" fmla="*/ 3345366 w 10928195"/>
              <a:gd name="connsiteY9" fmla="*/ 1313935 h 1331883"/>
              <a:gd name="connsiteX10" fmla="*/ 3746809 w 10928195"/>
              <a:gd name="connsiteY10" fmla="*/ 986832 h 1331883"/>
              <a:gd name="connsiteX11" fmla="*/ 4140819 w 10928195"/>
              <a:gd name="connsiteY11" fmla="*/ 511047 h 1331883"/>
              <a:gd name="connsiteX12" fmla="*/ 4467922 w 10928195"/>
              <a:gd name="connsiteY12" fmla="*/ 146774 h 1331883"/>
              <a:gd name="connsiteX13" fmla="*/ 4735551 w 10928195"/>
              <a:gd name="connsiteY13" fmla="*/ 79866 h 1331883"/>
              <a:gd name="connsiteX14" fmla="*/ 4973444 w 10928195"/>
              <a:gd name="connsiteY14" fmla="*/ 250852 h 1331883"/>
              <a:gd name="connsiteX15" fmla="*/ 5471532 w 10928195"/>
              <a:gd name="connsiteY15" fmla="*/ 897622 h 1331883"/>
              <a:gd name="connsiteX16" fmla="*/ 5999356 w 10928195"/>
              <a:gd name="connsiteY16" fmla="*/ 1321369 h 1331883"/>
              <a:gd name="connsiteX17" fmla="*/ 6705600 w 10928195"/>
              <a:gd name="connsiteY17" fmla="*/ 1157818 h 1331883"/>
              <a:gd name="connsiteX18" fmla="*/ 7136780 w 10928195"/>
              <a:gd name="connsiteY18" fmla="*/ 667164 h 1331883"/>
              <a:gd name="connsiteX19" fmla="*/ 7508487 w 10928195"/>
              <a:gd name="connsiteY19" fmla="*/ 260001 h 1331883"/>
              <a:gd name="connsiteX20" fmla="*/ 7798419 w 10928195"/>
              <a:gd name="connsiteY20" fmla="*/ 49395 h 1331883"/>
              <a:gd name="connsiteX21" fmla="*/ 8259336 w 10928195"/>
              <a:gd name="connsiteY21" fmla="*/ 102169 h 1331883"/>
              <a:gd name="connsiteX22" fmla="*/ 8772293 w 10928195"/>
              <a:gd name="connsiteY22" fmla="*/ 771242 h 1331883"/>
              <a:gd name="connsiteX23" fmla="*/ 9270380 w 10928195"/>
              <a:gd name="connsiteY23" fmla="*/ 1254461 h 1331883"/>
              <a:gd name="connsiteX24" fmla="*/ 9753600 w 10928195"/>
              <a:gd name="connsiteY24" fmla="*/ 1284198 h 1331883"/>
              <a:gd name="connsiteX25" fmla="*/ 10363200 w 10928195"/>
              <a:gd name="connsiteY25" fmla="*/ 890188 h 1331883"/>
              <a:gd name="connsiteX26" fmla="*/ 10928195 w 10928195"/>
              <a:gd name="connsiteY26" fmla="*/ 793544 h 1331883"/>
              <a:gd name="connsiteX0" fmla="*/ 0 w 10928195"/>
              <a:gd name="connsiteY0" fmla="*/ 681541 h 1329151"/>
              <a:gd name="connsiteX1" fmla="*/ 973873 w 10928195"/>
              <a:gd name="connsiteY1" fmla="*/ 673863 h 1329151"/>
              <a:gd name="connsiteX2" fmla="*/ 1323278 w 10928195"/>
              <a:gd name="connsiteY2" fmla="*/ 570520 h 1329151"/>
              <a:gd name="connsiteX3" fmla="*/ 1568605 w 10928195"/>
              <a:gd name="connsiteY3" fmla="*/ 310815 h 1329151"/>
              <a:gd name="connsiteX4" fmla="*/ 1813931 w 10928195"/>
              <a:gd name="connsiteY4" fmla="*/ 34526 h 1329151"/>
              <a:gd name="connsiteX5" fmla="*/ 2178205 w 10928195"/>
              <a:gd name="connsiteY5" fmla="*/ 49395 h 1329151"/>
              <a:gd name="connsiteX6" fmla="*/ 2393795 w 10928195"/>
              <a:gd name="connsiteY6" fmla="*/ 444139 h 1329151"/>
              <a:gd name="connsiteX7" fmla="*/ 2639122 w 10928195"/>
              <a:gd name="connsiteY7" fmla="*/ 927359 h 1329151"/>
              <a:gd name="connsiteX8" fmla="*/ 2914185 w 10928195"/>
              <a:gd name="connsiteY8" fmla="*/ 1239593 h 1329151"/>
              <a:gd name="connsiteX9" fmla="*/ 3345366 w 10928195"/>
              <a:gd name="connsiteY9" fmla="*/ 1313935 h 1329151"/>
              <a:gd name="connsiteX10" fmla="*/ 3746809 w 10928195"/>
              <a:gd name="connsiteY10" fmla="*/ 986832 h 1329151"/>
              <a:gd name="connsiteX11" fmla="*/ 4140819 w 10928195"/>
              <a:gd name="connsiteY11" fmla="*/ 511047 h 1329151"/>
              <a:gd name="connsiteX12" fmla="*/ 4467922 w 10928195"/>
              <a:gd name="connsiteY12" fmla="*/ 146774 h 1329151"/>
              <a:gd name="connsiteX13" fmla="*/ 4735551 w 10928195"/>
              <a:gd name="connsiteY13" fmla="*/ 79866 h 1329151"/>
              <a:gd name="connsiteX14" fmla="*/ 4973444 w 10928195"/>
              <a:gd name="connsiteY14" fmla="*/ 250852 h 1329151"/>
              <a:gd name="connsiteX15" fmla="*/ 5471532 w 10928195"/>
              <a:gd name="connsiteY15" fmla="*/ 897622 h 1329151"/>
              <a:gd name="connsiteX16" fmla="*/ 6029092 w 10928195"/>
              <a:gd name="connsiteY16" fmla="*/ 1313690 h 1329151"/>
              <a:gd name="connsiteX17" fmla="*/ 6705600 w 10928195"/>
              <a:gd name="connsiteY17" fmla="*/ 1157818 h 1329151"/>
              <a:gd name="connsiteX18" fmla="*/ 7136780 w 10928195"/>
              <a:gd name="connsiteY18" fmla="*/ 667164 h 1329151"/>
              <a:gd name="connsiteX19" fmla="*/ 7508487 w 10928195"/>
              <a:gd name="connsiteY19" fmla="*/ 260001 h 1329151"/>
              <a:gd name="connsiteX20" fmla="*/ 7798419 w 10928195"/>
              <a:gd name="connsiteY20" fmla="*/ 49395 h 1329151"/>
              <a:gd name="connsiteX21" fmla="*/ 8259336 w 10928195"/>
              <a:gd name="connsiteY21" fmla="*/ 102169 h 1329151"/>
              <a:gd name="connsiteX22" fmla="*/ 8772293 w 10928195"/>
              <a:gd name="connsiteY22" fmla="*/ 771242 h 1329151"/>
              <a:gd name="connsiteX23" fmla="*/ 9270380 w 10928195"/>
              <a:gd name="connsiteY23" fmla="*/ 1254461 h 1329151"/>
              <a:gd name="connsiteX24" fmla="*/ 9753600 w 10928195"/>
              <a:gd name="connsiteY24" fmla="*/ 1284198 h 1329151"/>
              <a:gd name="connsiteX25" fmla="*/ 10363200 w 10928195"/>
              <a:gd name="connsiteY25" fmla="*/ 890188 h 1329151"/>
              <a:gd name="connsiteX26" fmla="*/ 10928195 w 10928195"/>
              <a:gd name="connsiteY26" fmla="*/ 793544 h 1329151"/>
              <a:gd name="connsiteX0" fmla="*/ 0 w 10928195"/>
              <a:gd name="connsiteY0" fmla="*/ 681541 h 1329151"/>
              <a:gd name="connsiteX1" fmla="*/ 973873 w 10928195"/>
              <a:gd name="connsiteY1" fmla="*/ 673863 h 1329151"/>
              <a:gd name="connsiteX2" fmla="*/ 1323278 w 10928195"/>
              <a:gd name="connsiteY2" fmla="*/ 570520 h 1329151"/>
              <a:gd name="connsiteX3" fmla="*/ 1568605 w 10928195"/>
              <a:gd name="connsiteY3" fmla="*/ 310815 h 1329151"/>
              <a:gd name="connsiteX4" fmla="*/ 1813931 w 10928195"/>
              <a:gd name="connsiteY4" fmla="*/ 34526 h 1329151"/>
              <a:gd name="connsiteX5" fmla="*/ 2178205 w 10928195"/>
              <a:gd name="connsiteY5" fmla="*/ 49395 h 1329151"/>
              <a:gd name="connsiteX6" fmla="*/ 2393795 w 10928195"/>
              <a:gd name="connsiteY6" fmla="*/ 444139 h 1329151"/>
              <a:gd name="connsiteX7" fmla="*/ 2639122 w 10928195"/>
              <a:gd name="connsiteY7" fmla="*/ 927359 h 1329151"/>
              <a:gd name="connsiteX8" fmla="*/ 2914185 w 10928195"/>
              <a:gd name="connsiteY8" fmla="*/ 1239593 h 1329151"/>
              <a:gd name="connsiteX9" fmla="*/ 3345366 w 10928195"/>
              <a:gd name="connsiteY9" fmla="*/ 1313935 h 1329151"/>
              <a:gd name="connsiteX10" fmla="*/ 3746809 w 10928195"/>
              <a:gd name="connsiteY10" fmla="*/ 986832 h 1329151"/>
              <a:gd name="connsiteX11" fmla="*/ 4140819 w 10928195"/>
              <a:gd name="connsiteY11" fmla="*/ 511047 h 1329151"/>
              <a:gd name="connsiteX12" fmla="*/ 4467922 w 10928195"/>
              <a:gd name="connsiteY12" fmla="*/ 146774 h 1329151"/>
              <a:gd name="connsiteX13" fmla="*/ 4735551 w 10928195"/>
              <a:gd name="connsiteY13" fmla="*/ 79866 h 1329151"/>
              <a:gd name="connsiteX14" fmla="*/ 4973444 w 10928195"/>
              <a:gd name="connsiteY14" fmla="*/ 250852 h 1329151"/>
              <a:gd name="connsiteX15" fmla="*/ 5471532 w 10928195"/>
              <a:gd name="connsiteY15" fmla="*/ 897622 h 1329151"/>
              <a:gd name="connsiteX16" fmla="*/ 6029092 w 10928195"/>
              <a:gd name="connsiteY16" fmla="*/ 1313690 h 1329151"/>
              <a:gd name="connsiteX17" fmla="*/ 6690732 w 10928195"/>
              <a:gd name="connsiteY17" fmla="*/ 1142461 h 1329151"/>
              <a:gd name="connsiteX18" fmla="*/ 7136780 w 10928195"/>
              <a:gd name="connsiteY18" fmla="*/ 667164 h 1329151"/>
              <a:gd name="connsiteX19" fmla="*/ 7508487 w 10928195"/>
              <a:gd name="connsiteY19" fmla="*/ 260001 h 1329151"/>
              <a:gd name="connsiteX20" fmla="*/ 7798419 w 10928195"/>
              <a:gd name="connsiteY20" fmla="*/ 49395 h 1329151"/>
              <a:gd name="connsiteX21" fmla="*/ 8259336 w 10928195"/>
              <a:gd name="connsiteY21" fmla="*/ 102169 h 1329151"/>
              <a:gd name="connsiteX22" fmla="*/ 8772293 w 10928195"/>
              <a:gd name="connsiteY22" fmla="*/ 771242 h 1329151"/>
              <a:gd name="connsiteX23" fmla="*/ 9270380 w 10928195"/>
              <a:gd name="connsiteY23" fmla="*/ 1254461 h 1329151"/>
              <a:gd name="connsiteX24" fmla="*/ 9753600 w 10928195"/>
              <a:gd name="connsiteY24" fmla="*/ 1284198 h 1329151"/>
              <a:gd name="connsiteX25" fmla="*/ 10363200 w 10928195"/>
              <a:gd name="connsiteY25" fmla="*/ 890188 h 1329151"/>
              <a:gd name="connsiteX26" fmla="*/ 10928195 w 10928195"/>
              <a:gd name="connsiteY26" fmla="*/ 793544 h 1329151"/>
              <a:gd name="connsiteX0" fmla="*/ 0 w 10928195"/>
              <a:gd name="connsiteY0" fmla="*/ 681541 h 1329151"/>
              <a:gd name="connsiteX1" fmla="*/ 973873 w 10928195"/>
              <a:gd name="connsiteY1" fmla="*/ 673863 h 1329151"/>
              <a:gd name="connsiteX2" fmla="*/ 1323278 w 10928195"/>
              <a:gd name="connsiteY2" fmla="*/ 570520 h 1329151"/>
              <a:gd name="connsiteX3" fmla="*/ 1568605 w 10928195"/>
              <a:gd name="connsiteY3" fmla="*/ 310815 h 1329151"/>
              <a:gd name="connsiteX4" fmla="*/ 1813931 w 10928195"/>
              <a:gd name="connsiteY4" fmla="*/ 34526 h 1329151"/>
              <a:gd name="connsiteX5" fmla="*/ 2178205 w 10928195"/>
              <a:gd name="connsiteY5" fmla="*/ 49395 h 1329151"/>
              <a:gd name="connsiteX6" fmla="*/ 2393795 w 10928195"/>
              <a:gd name="connsiteY6" fmla="*/ 444139 h 1329151"/>
              <a:gd name="connsiteX7" fmla="*/ 2639122 w 10928195"/>
              <a:gd name="connsiteY7" fmla="*/ 927359 h 1329151"/>
              <a:gd name="connsiteX8" fmla="*/ 2914185 w 10928195"/>
              <a:gd name="connsiteY8" fmla="*/ 1239593 h 1329151"/>
              <a:gd name="connsiteX9" fmla="*/ 3345366 w 10928195"/>
              <a:gd name="connsiteY9" fmla="*/ 1313935 h 1329151"/>
              <a:gd name="connsiteX10" fmla="*/ 3746809 w 10928195"/>
              <a:gd name="connsiteY10" fmla="*/ 986832 h 1329151"/>
              <a:gd name="connsiteX11" fmla="*/ 4140819 w 10928195"/>
              <a:gd name="connsiteY11" fmla="*/ 511047 h 1329151"/>
              <a:gd name="connsiteX12" fmla="*/ 4467922 w 10928195"/>
              <a:gd name="connsiteY12" fmla="*/ 146774 h 1329151"/>
              <a:gd name="connsiteX13" fmla="*/ 4735551 w 10928195"/>
              <a:gd name="connsiteY13" fmla="*/ 79866 h 1329151"/>
              <a:gd name="connsiteX14" fmla="*/ 4973444 w 10928195"/>
              <a:gd name="connsiteY14" fmla="*/ 250852 h 1329151"/>
              <a:gd name="connsiteX15" fmla="*/ 5471532 w 10928195"/>
              <a:gd name="connsiteY15" fmla="*/ 897622 h 1329151"/>
              <a:gd name="connsiteX16" fmla="*/ 6029092 w 10928195"/>
              <a:gd name="connsiteY16" fmla="*/ 1313690 h 1329151"/>
              <a:gd name="connsiteX17" fmla="*/ 6690732 w 10928195"/>
              <a:gd name="connsiteY17" fmla="*/ 1142461 h 1329151"/>
              <a:gd name="connsiteX18" fmla="*/ 7136780 w 10928195"/>
              <a:gd name="connsiteY18" fmla="*/ 667164 h 1329151"/>
              <a:gd name="connsiteX19" fmla="*/ 7508487 w 10928195"/>
              <a:gd name="connsiteY19" fmla="*/ 260001 h 1329151"/>
              <a:gd name="connsiteX20" fmla="*/ 7798419 w 10928195"/>
              <a:gd name="connsiteY20" fmla="*/ 49395 h 1329151"/>
              <a:gd name="connsiteX21" fmla="*/ 8318809 w 10928195"/>
              <a:gd name="connsiteY21" fmla="*/ 140565 h 1329151"/>
              <a:gd name="connsiteX22" fmla="*/ 8772293 w 10928195"/>
              <a:gd name="connsiteY22" fmla="*/ 771242 h 1329151"/>
              <a:gd name="connsiteX23" fmla="*/ 9270380 w 10928195"/>
              <a:gd name="connsiteY23" fmla="*/ 1254461 h 1329151"/>
              <a:gd name="connsiteX24" fmla="*/ 9753600 w 10928195"/>
              <a:gd name="connsiteY24" fmla="*/ 1284198 h 1329151"/>
              <a:gd name="connsiteX25" fmla="*/ 10363200 w 10928195"/>
              <a:gd name="connsiteY25" fmla="*/ 890188 h 1329151"/>
              <a:gd name="connsiteX26" fmla="*/ 10928195 w 10928195"/>
              <a:gd name="connsiteY26" fmla="*/ 793544 h 1329151"/>
              <a:gd name="connsiteX0" fmla="*/ 0 w 10928195"/>
              <a:gd name="connsiteY0" fmla="*/ 681541 h 1329151"/>
              <a:gd name="connsiteX1" fmla="*/ 973873 w 10928195"/>
              <a:gd name="connsiteY1" fmla="*/ 673863 h 1329151"/>
              <a:gd name="connsiteX2" fmla="*/ 1323278 w 10928195"/>
              <a:gd name="connsiteY2" fmla="*/ 570520 h 1329151"/>
              <a:gd name="connsiteX3" fmla="*/ 1568605 w 10928195"/>
              <a:gd name="connsiteY3" fmla="*/ 310815 h 1329151"/>
              <a:gd name="connsiteX4" fmla="*/ 1813931 w 10928195"/>
              <a:gd name="connsiteY4" fmla="*/ 34526 h 1329151"/>
              <a:gd name="connsiteX5" fmla="*/ 2178205 w 10928195"/>
              <a:gd name="connsiteY5" fmla="*/ 49395 h 1329151"/>
              <a:gd name="connsiteX6" fmla="*/ 2393795 w 10928195"/>
              <a:gd name="connsiteY6" fmla="*/ 444139 h 1329151"/>
              <a:gd name="connsiteX7" fmla="*/ 2639122 w 10928195"/>
              <a:gd name="connsiteY7" fmla="*/ 927359 h 1329151"/>
              <a:gd name="connsiteX8" fmla="*/ 2914185 w 10928195"/>
              <a:gd name="connsiteY8" fmla="*/ 1239593 h 1329151"/>
              <a:gd name="connsiteX9" fmla="*/ 3345366 w 10928195"/>
              <a:gd name="connsiteY9" fmla="*/ 1313935 h 1329151"/>
              <a:gd name="connsiteX10" fmla="*/ 3746809 w 10928195"/>
              <a:gd name="connsiteY10" fmla="*/ 986832 h 1329151"/>
              <a:gd name="connsiteX11" fmla="*/ 4140819 w 10928195"/>
              <a:gd name="connsiteY11" fmla="*/ 511047 h 1329151"/>
              <a:gd name="connsiteX12" fmla="*/ 4467922 w 10928195"/>
              <a:gd name="connsiteY12" fmla="*/ 146774 h 1329151"/>
              <a:gd name="connsiteX13" fmla="*/ 4735551 w 10928195"/>
              <a:gd name="connsiteY13" fmla="*/ 79866 h 1329151"/>
              <a:gd name="connsiteX14" fmla="*/ 4973444 w 10928195"/>
              <a:gd name="connsiteY14" fmla="*/ 250852 h 1329151"/>
              <a:gd name="connsiteX15" fmla="*/ 5471532 w 10928195"/>
              <a:gd name="connsiteY15" fmla="*/ 897622 h 1329151"/>
              <a:gd name="connsiteX16" fmla="*/ 6029092 w 10928195"/>
              <a:gd name="connsiteY16" fmla="*/ 1313690 h 1329151"/>
              <a:gd name="connsiteX17" fmla="*/ 6690732 w 10928195"/>
              <a:gd name="connsiteY17" fmla="*/ 1142461 h 1329151"/>
              <a:gd name="connsiteX18" fmla="*/ 7136780 w 10928195"/>
              <a:gd name="connsiteY18" fmla="*/ 667164 h 1329151"/>
              <a:gd name="connsiteX19" fmla="*/ 7508487 w 10928195"/>
              <a:gd name="connsiteY19" fmla="*/ 260001 h 1329151"/>
              <a:gd name="connsiteX20" fmla="*/ 7895063 w 10928195"/>
              <a:gd name="connsiteY20" fmla="*/ 10999 h 1329151"/>
              <a:gd name="connsiteX21" fmla="*/ 8318809 w 10928195"/>
              <a:gd name="connsiteY21" fmla="*/ 140565 h 1329151"/>
              <a:gd name="connsiteX22" fmla="*/ 8772293 w 10928195"/>
              <a:gd name="connsiteY22" fmla="*/ 771242 h 1329151"/>
              <a:gd name="connsiteX23" fmla="*/ 9270380 w 10928195"/>
              <a:gd name="connsiteY23" fmla="*/ 1254461 h 1329151"/>
              <a:gd name="connsiteX24" fmla="*/ 9753600 w 10928195"/>
              <a:gd name="connsiteY24" fmla="*/ 1284198 h 1329151"/>
              <a:gd name="connsiteX25" fmla="*/ 10363200 w 10928195"/>
              <a:gd name="connsiteY25" fmla="*/ 890188 h 1329151"/>
              <a:gd name="connsiteX26" fmla="*/ 10928195 w 10928195"/>
              <a:gd name="connsiteY26" fmla="*/ 793544 h 1329151"/>
              <a:gd name="connsiteX0" fmla="*/ 0 w 10928195"/>
              <a:gd name="connsiteY0" fmla="*/ 681541 h 1324931"/>
              <a:gd name="connsiteX1" fmla="*/ 973873 w 10928195"/>
              <a:gd name="connsiteY1" fmla="*/ 673863 h 1324931"/>
              <a:gd name="connsiteX2" fmla="*/ 1323278 w 10928195"/>
              <a:gd name="connsiteY2" fmla="*/ 570520 h 1324931"/>
              <a:gd name="connsiteX3" fmla="*/ 1568605 w 10928195"/>
              <a:gd name="connsiteY3" fmla="*/ 310815 h 1324931"/>
              <a:gd name="connsiteX4" fmla="*/ 1813931 w 10928195"/>
              <a:gd name="connsiteY4" fmla="*/ 34526 h 1324931"/>
              <a:gd name="connsiteX5" fmla="*/ 2178205 w 10928195"/>
              <a:gd name="connsiteY5" fmla="*/ 49395 h 1324931"/>
              <a:gd name="connsiteX6" fmla="*/ 2393795 w 10928195"/>
              <a:gd name="connsiteY6" fmla="*/ 444139 h 1324931"/>
              <a:gd name="connsiteX7" fmla="*/ 2639122 w 10928195"/>
              <a:gd name="connsiteY7" fmla="*/ 927359 h 1324931"/>
              <a:gd name="connsiteX8" fmla="*/ 2914185 w 10928195"/>
              <a:gd name="connsiteY8" fmla="*/ 1239593 h 1324931"/>
              <a:gd name="connsiteX9" fmla="*/ 3352800 w 10928195"/>
              <a:gd name="connsiteY9" fmla="*/ 1237143 h 1324931"/>
              <a:gd name="connsiteX10" fmla="*/ 3746809 w 10928195"/>
              <a:gd name="connsiteY10" fmla="*/ 986832 h 1324931"/>
              <a:gd name="connsiteX11" fmla="*/ 4140819 w 10928195"/>
              <a:gd name="connsiteY11" fmla="*/ 511047 h 1324931"/>
              <a:gd name="connsiteX12" fmla="*/ 4467922 w 10928195"/>
              <a:gd name="connsiteY12" fmla="*/ 146774 h 1324931"/>
              <a:gd name="connsiteX13" fmla="*/ 4735551 w 10928195"/>
              <a:gd name="connsiteY13" fmla="*/ 79866 h 1324931"/>
              <a:gd name="connsiteX14" fmla="*/ 4973444 w 10928195"/>
              <a:gd name="connsiteY14" fmla="*/ 250852 h 1324931"/>
              <a:gd name="connsiteX15" fmla="*/ 5471532 w 10928195"/>
              <a:gd name="connsiteY15" fmla="*/ 897622 h 1324931"/>
              <a:gd name="connsiteX16" fmla="*/ 6029092 w 10928195"/>
              <a:gd name="connsiteY16" fmla="*/ 1313690 h 1324931"/>
              <a:gd name="connsiteX17" fmla="*/ 6690732 w 10928195"/>
              <a:gd name="connsiteY17" fmla="*/ 1142461 h 1324931"/>
              <a:gd name="connsiteX18" fmla="*/ 7136780 w 10928195"/>
              <a:gd name="connsiteY18" fmla="*/ 667164 h 1324931"/>
              <a:gd name="connsiteX19" fmla="*/ 7508487 w 10928195"/>
              <a:gd name="connsiteY19" fmla="*/ 260001 h 1324931"/>
              <a:gd name="connsiteX20" fmla="*/ 7895063 w 10928195"/>
              <a:gd name="connsiteY20" fmla="*/ 10999 h 1324931"/>
              <a:gd name="connsiteX21" fmla="*/ 8318809 w 10928195"/>
              <a:gd name="connsiteY21" fmla="*/ 140565 h 1324931"/>
              <a:gd name="connsiteX22" fmla="*/ 8772293 w 10928195"/>
              <a:gd name="connsiteY22" fmla="*/ 771242 h 1324931"/>
              <a:gd name="connsiteX23" fmla="*/ 9270380 w 10928195"/>
              <a:gd name="connsiteY23" fmla="*/ 1254461 h 1324931"/>
              <a:gd name="connsiteX24" fmla="*/ 9753600 w 10928195"/>
              <a:gd name="connsiteY24" fmla="*/ 1284198 h 1324931"/>
              <a:gd name="connsiteX25" fmla="*/ 10363200 w 10928195"/>
              <a:gd name="connsiteY25" fmla="*/ 890188 h 1324931"/>
              <a:gd name="connsiteX26" fmla="*/ 10928195 w 10928195"/>
              <a:gd name="connsiteY26" fmla="*/ 793544 h 1324931"/>
              <a:gd name="connsiteX0" fmla="*/ 0 w 10928195"/>
              <a:gd name="connsiteY0" fmla="*/ 681541 h 1324931"/>
              <a:gd name="connsiteX1" fmla="*/ 973873 w 10928195"/>
              <a:gd name="connsiteY1" fmla="*/ 673863 h 1324931"/>
              <a:gd name="connsiteX2" fmla="*/ 1323278 w 10928195"/>
              <a:gd name="connsiteY2" fmla="*/ 570520 h 1324931"/>
              <a:gd name="connsiteX3" fmla="*/ 1568605 w 10928195"/>
              <a:gd name="connsiteY3" fmla="*/ 310815 h 1324931"/>
              <a:gd name="connsiteX4" fmla="*/ 1813931 w 10928195"/>
              <a:gd name="connsiteY4" fmla="*/ 34526 h 1324931"/>
              <a:gd name="connsiteX5" fmla="*/ 2178205 w 10928195"/>
              <a:gd name="connsiteY5" fmla="*/ 49395 h 1324931"/>
              <a:gd name="connsiteX6" fmla="*/ 2393795 w 10928195"/>
              <a:gd name="connsiteY6" fmla="*/ 444139 h 1324931"/>
              <a:gd name="connsiteX7" fmla="*/ 2639122 w 10928195"/>
              <a:gd name="connsiteY7" fmla="*/ 927359 h 1324931"/>
              <a:gd name="connsiteX8" fmla="*/ 2943922 w 10928195"/>
              <a:gd name="connsiteY8" fmla="*/ 1185839 h 1324931"/>
              <a:gd name="connsiteX9" fmla="*/ 3352800 w 10928195"/>
              <a:gd name="connsiteY9" fmla="*/ 1237143 h 1324931"/>
              <a:gd name="connsiteX10" fmla="*/ 3746809 w 10928195"/>
              <a:gd name="connsiteY10" fmla="*/ 986832 h 1324931"/>
              <a:gd name="connsiteX11" fmla="*/ 4140819 w 10928195"/>
              <a:gd name="connsiteY11" fmla="*/ 511047 h 1324931"/>
              <a:gd name="connsiteX12" fmla="*/ 4467922 w 10928195"/>
              <a:gd name="connsiteY12" fmla="*/ 146774 h 1324931"/>
              <a:gd name="connsiteX13" fmla="*/ 4735551 w 10928195"/>
              <a:gd name="connsiteY13" fmla="*/ 79866 h 1324931"/>
              <a:gd name="connsiteX14" fmla="*/ 4973444 w 10928195"/>
              <a:gd name="connsiteY14" fmla="*/ 250852 h 1324931"/>
              <a:gd name="connsiteX15" fmla="*/ 5471532 w 10928195"/>
              <a:gd name="connsiteY15" fmla="*/ 897622 h 1324931"/>
              <a:gd name="connsiteX16" fmla="*/ 6029092 w 10928195"/>
              <a:gd name="connsiteY16" fmla="*/ 1313690 h 1324931"/>
              <a:gd name="connsiteX17" fmla="*/ 6690732 w 10928195"/>
              <a:gd name="connsiteY17" fmla="*/ 1142461 h 1324931"/>
              <a:gd name="connsiteX18" fmla="*/ 7136780 w 10928195"/>
              <a:gd name="connsiteY18" fmla="*/ 667164 h 1324931"/>
              <a:gd name="connsiteX19" fmla="*/ 7508487 w 10928195"/>
              <a:gd name="connsiteY19" fmla="*/ 260001 h 1324931"/>
              <a:gd name="connsiteX20" fmla="*/ 7895063 w 10928195"/>
              <a:gd name="connsiteY20" fmla="*/ 10999 h 1324931"/>
              <a:gd name="connsiteX21" fmla="*/ 8318809 w 10928195"/>
              <a:gd name="connsiteY21" fmla="*/ 140565 h 1324931"/>
              <a:gd name="connsiteX22" fmla="*/ 8772293 w 10928195"/>
              <a:gd name="connsiteY22" fmla="*/ 771242 h 1324931"/>
              <a:gd name="connsiteX23" fmla="*/ 9270380 w 10928195"/>
              <a:gd name="connsiteY23" fmla="*/ 1254461 h 1324931"/>
              <a:gd name="connsiteX24" fmla="*/ 9753600 w 10928195"/>
              <a:gd name="connsiteY24" fmla="*/ 1284198 h 1324931"/>
              <a:gd name="connsiteX25" fmla="*/ 10363200 w 10928195"/>
              <a:gd name="connsiteY25" fmla="*/ 890188 h 1324931"/>
              <a:gd name="connsiteX26" fmla="*/ 10928195 w 10928195"/>
              <a:gd name="connsiteY26" fmla="*/ 793544 h 1324931"/>
              <a:gd name="connsiteX0" fmla="*/ 0 w 10928195"/>
              <a:gd name="connsiteY0" fmla="*/ 681541 h 1324931"/>
              <a:gd name="connsiteX1" fmla="*/ 973873 w 10928195"/>
              <a:gd name="connsiteY1" fmla="*/ 673863 h 1324931"/>
              <a:gd name="connsiteX2" fmla="*/ 1323278 w 10928195"/>
              <a:gd name="connsiteY2" fmla="*/ 570520 h 1324931"/>
              <a:gd name="connsiteX3" fmla="*/ 1568605 w 10928195"/>
              <a:gd name="connsiteY3" fmla="*/ 310815 h 1324931"/>
              <a:gd name="connsiteX4" fmla="*/ 1813931 w 10928195"/>
              <a:gd name="connsiteY4" fmla="*/ 34526 h 1324931"/>
              <a:gd name="connsiteX5" fmla="*/ 2178205 w 10928195"/>
              <a:gd name="connsiteY5" fmla="*/ 49395 h 1324931"/>
              <a:gd name="connsiteX6" fmla="*/ 2393795 w 10928195"/>
              <a:gd name="connsiteY6" fmla="*/ 444139 h 1324931"/>
              <a:gd name="connsiteX7" fmla="*/ 2639122 w 10928195"/>
              <a:gd name="connsiteY7" fmla="*/ 927359 h 1324931"/>
              <a:gd name="connsiteX8" fmla="*/ 2943922 w 10928195"/>
              <a:gd name="connsiteY8" fmla="*/ 1185839 h 1324931"/>
              <a:gd name="connsiteX9" fmla="*/ 3352800 w 10928195"/>
              <a:gd name="connsiteY9" fmla="*/ 1237143 h 1324931"/>
              <a:gd name="connsiteX10" fmla="*/ 3746809 w 10928195"/>
              <a:gd name="connsiteY10" fmla="*/ 986832 h 1324931"/>
              <a:gd name="connsiteX11" fmla="*/ 4140819 w 10928195"/>
              <a:gd name="connsiteY11" fmla="*/ 511047 h 1324931"/>
              <a:gd name="connsiteX12" fmla="*/ 4467922 w 10928195"/>
              <a:gd name="connsiteY12" fmla="*/ 146774 h 1324931"/>
              <a:gd name="connsiteX13" fmla="*/ 4735551 w 10928195"/>
              <a:gd name="connsiteY13" fmla="*/ 79866 h 1324931"/>
              <a:gd name="connsiteX14" fmla="*/ 4973444 w 10928195"/>
              <a:gd name="connsiteY14" fmla="*/ 250852 h 1324931"/>
              <a:gd name="connsiteX15" fmla="*/ 5471532 w 10928195"/>
              <a:gd name="connsiteY15" fmla="*/ 897622 h 1324931"/>
              <a:gd name="connsiteX16" fmla="*/ 6036526 w 10928195"/>
              <a:gd name="connsiteY16" fmla="*/ 1213862 h 1324931"/>
              <a:gd name="connsiteX17" fmla="*/ 6690732 w 10928195"/>
              <a:gd name="connsiteY17" fmla="*/ 1142461 h 1324931"/>
              <a:gd name="connsiteX18" fmla="*/ 7136780 w 10928195"/>
              <a:gd name="connsiteY18" fmla="*/ 667164 h 1324931"/>
              <a:gd name="connsiteX19" fmla="*/ 7508487 w 10928195"/>
              <a:gd name="connsiteY19" fmla="*/ 260001 h 1324931"/>
              <a:gd name="connsiteX20" fmla="*/ 7895063 w 10928195"/>
              <a:gd name="connsiteY20" fmla="*/ 10999 h 1324931"/>
              <a:gd name="connsiteX21" fmla="*/ 8318809 w 10928195"/>
              <a:gd name="connsiteY21" fmla="*/ 140565 h 1324931"/>
              <a:gd name="connsiteX22" fmla="*/ 8772293 w 10928195"/>
              <a:gd name="connsiteY22" fmla="*/ 771242 h 1324931"/>
              <a:gd name="connsiteX23" fmla="*/ 9270380 w 10928195"/>
              <a:gd name="connsiteY23" fmla="*/ 1254461 h 1324931"/>
              <a:gd name="connsiteX24" fmla="*/ 9753600 w 10928195"/>
              <a:gd name="connsiteY24" fmla="*/ 1284198 h 1324931"/>
              <a:gd name="connsiteX25" fmla="*/ 10363200 w 10928195"/>
              <a:gd name="connsiteY25" fmla="*/ 890188 h 1324931"/>
              <a:gd name="connsiteX26" fmla="*/ 10928195 w 10928195"/>
              <a:gd name="connsiteY26" fmla="*/ 793544 h 1324931"/>
              <a:gd name="connsiteX0" fmla="*/ 0 w 10928195"/>
              <a:gd name="connsiteY0" fmla="*/ 681541 h 1303394"/>
              <a:gd name="connsiteX1" fmla="*/ 973873 w 10928195"/>
              <a:gd name="connsiteY1" fmla="*/ 673863 h 1303394"/>
              <a:gd name="connsiteX2" fmla="*/ 1323278 w 10928195"/>
              <a:gd name="connsiteY2" fmla="*/ 570520 h 1303394"/>
              <a:gd name="connsiteX3" fmla="*/ 1568605 w 10928195"/>
              <a:gd name="connsiteY3" fmla="*/ 310815 h 1303394"/>
              <a:gd name="connsiteX4" fmla="*/ 1813931 w 10928195"/>
              <a:gd name="connsiteY4" fmla="*/ 34526 h 1303394"/>
              <a:gd name="connsiteX5" fmla="*/ 2178205 w 10928195"/>
              <a:gd name="connsiteY5" fmla="*/ 49395 h 1303394"/>
              <a:gd name="connsiteX6" fmla="*/ 2393795 w 10928195"/>
              <a:gd name="connsiteY6" fmla="*/ 444139 h 1303394"/>
              <a:gd name="connsiteX7" fmla="*/ 2639122 w 10928195"/>
              <a:gd name="connsiteY7" fmla="*/ 927359 h 1303394"/>
              <a:gd name="connsiteX8" fmla="*/ 2943922 w 10928195"/>
              <a:gd name="connsiteY8" fmla="*/ 1185839 h 1303394"/>
              <a:gd name="connsiteX9" fmla="*/ 3352800 w 10928195"/>
              <a:gd name="connsiteY9" fmla="*/ 1237143 h 1303394"/>
              <a:gd name="connsiteX10" fmla="*/ 3746809 w 10928195"/>
              <a:gd name="connsiteY10" fmla="*/ 986832 h 1303394"/>
              <a:gd name="connsiteX11" fmla="*/ 4140819 w 10928195"/>
              <a:gd name="connsiteY11" fmla="*/ 511047 h 1303394"/>
              <a:gd name="connsiteX12" fmla="*/ 4467922 w 10928195"/>
              <a:gd name="connsiteY12" fmla="*/ 146774 h 1303394"/>
              <a:gd name="connsiteX13" fmla="*/ 4735551 w 10928195"/>
              <a:gd name="connsiteY13" fmla="*/ 79866 h 1303394"/>
              <a:gd name="connsiteX14" fmla="*/ 4973444 w 10928195"/>
              <a:gd name="connsiteY14" fmla="*/ 250852 h 1303394"/>
              <a:gd name="connsiteX15" fmla="*/ 5471532 w 10928195"/>
              <a:gd name="connsiteY15" fmla="*/ 897622 h 1303394"/>
              <a:gd name="connsiteX16" fmla="*/ 6036526 w 10928195"/>
              <a:gd name="connsiteY16" fmla="*/ 1213862 h 1303394"/>
              <a:gd name="connsiteX17" fmla="*/ 6690732 w 10928195"/>
              <a:gd name="connsiteY17" fmla="*/ 1142461 h 1303394"/>
              <a:gd name="connsiteX18" fmla="*/ 7136780 w 10928195"/>
              <a:gd name="connsiteY18" fmla="*/ 667164 h 1303394"/>
              <a:gd name="connsiteX19" fmla="*/ 7508487 w 10928195"/>
              <a:gd name="connsiteY19" fmla="*/ 260001 h 1303394"/>
              <a:gd name="connsiteX20" fmla="*/ 7895063 w 10928195"/>
              <a:gd name="connsiteY20" fmla="*/ 10999 h 1303394"/>
              <a:gd name="connsiteX21" fmla="*/ 8318809 w 10928195"/>
              <a:gd name="connsiteY21" fmla="*/ 140565 h 1303394"/>
              <a:gd name="connsiteX22" fmla="*/ 8772293 w 10928195"/>
              <a:gd name="connsiteY22" fmla="*/ 771242 h 1303394"/>
              <a:gd name="connsiteX23" fmla="*/ 9270380 w 10928195"/>
              <a:gd name="connsiteY23" fmla="*/ 1254461 h 1303394"/>
              <a:gd name="connsiteX24" fmla="*/ 9753600 w 10928195"/>
              <a:gd name="connsiteY24" fmla="*/ 1245802 h 1303394"/>
              <a:gd name="connsiteX25" fmla="*/ 10363200 w 10928195"/>
              <a:gd name="connsiteY25" fmla="*/ 890188 h 1303394"/>
              <a:gd name="connsiteX26" fmla="*/ 10928195 w 10928195"/>
              <a:gd name="connsiteY26" fmla="*/ 793544 h 1303394"/>
              <a:gd name="connsiteX0" fmla="*/ 0 w 10928195"/>
              <a:gd name="connsiteY0" fmla="*/ 681541 h 1281810"/>
              <a:gd name="connsiteX1" fmla="*/ 973873 w 10928195"/>
              <a:gd name="connsiteY1" fmla="*/ 673863 h 1281810"/>
              <a:gd name="connsiteX2" fmla="*/ 1323278 w 10928195"/>
              <a:gd name="connsiteY2" fmla="*/ 570520 h 1281810"/>
              <a:gd name="connsiteX3" fmla="*/ 1568605 w 10928195"/>
              <a:gd name="connsiteY3" fmla="*/ 310815 h 1281810"/>
              <a:gd name="connsiteX4" fmla="*/ 1813931 w 10928195"/>
              <a:gd name="connsiteY4" fmla="*/ 34526 h 1281810"/>
              <a:gd name="connsiteX5" fmla="*/ 2178205 w 10928195"/>
              <a:gd name="connsiteY5" fmla="*/ 49395 h 1281810"/>
              <a:gd name="connsiteX6" fmla="*/ 2393795 w 10928195"/>
              <a:gd name="connsiteY6" fmla="*/ 444139 h 1281810"/>
              <a:gd name="connsiteX7" fmla="*/ 2639122 w 10928195"/>
              <a:gd name="connsiteY7" fmla="*/ 927359 h 1281810"/>
              <a:gd name="connsiteX8" fmla="*/ 2943922 w 10928195"/>
              <a:gd name="connsiteY8" fmla="*/ 1185839 h 1281810"/>
              <a:gd name="connsiteX9" fmla="*/ 3352800 w 10928195"/>
              <a:gd name="connsiteY9" fmla="*/ 1237143 h 1281810"/>
              <a:gd name="connsiteX10" fmla="*/ 3746809 w 10928195"/>
              <a:gd name="connsiteY10" fmla="*/ 986832 h 1281810"/>
              <a:gd name="connsiteX11" fmla="*/ 4140819 w 10928195"/>
              <a:gd name="connsiteY11" fmla="*/ 511047 h 1281810"/>
              <a:gd name="connsiteX12" fmla="*/ 4467922 w 10928195"/>
              <a:gd name="connsiteY12" fmla="*/ 146774 h 1281810"/>
              <a:gd name="connsiteX13" fmla="*/ 4735551 w 10928195"/>
              <a:gd name="connsiteY13" fmla="*/ 79866 h 1281810"/>
              <a:gd name="connsiteX14" fmla="*/ 4973444 w 10928195"/>
              <a:gd name="connsiteY14" fmla="*/ 250852 h 1281810"/>
              <a:gd name="connsiteX15" fmla="*/ 5471532 w 10928195"/>
              <a:gd name="connsiteY15" fmla="*/ 897622 h 1281810"/>
              <a:gd name="connsiteX16" fmla="*/ 6036526 w 10928195"/>
              <a:gd name="connsiteY16" fmla="*/ 1213862 h 1281810"/>
              <a:gd name="connsiteX17" fmla="*/ 6690732 w 10928195"/>
              <a:gd name="connsiteY17" fmla="*/ 1142461 h 1281810"/>
              <a:gd name="connsiteX18" fmla="*/ 7136780 w 10928195"/>
              <a:gd name="connsiteY18" fmla="*/ 667164 h 1281810"/>
              <a:gd name="connsiteX19" fmla="*/ 7508487 w 10928195"/>
              <a:gd name="connsiteY19" fmla="*/ 260001 h 1281810"/>
              <a:gd name="connsiteX20" fmla="*/ 7895063 w 10928195"/>
              <a:gd name="connsiteY20" fmla="*/ 10999 h 1281810"/>
              <a:gd name="connsiteX21" fmla="*/ 8318809 w 10928195"/>
              <a:gd name="connsiteY21" fmla="*/ 140565 h 1281810"/>
              <a:gd name="connsiteX22" fmla="*/ 8772293 w 10928195"/>
              <a:gd name="connsiteY22" fmla="*/ 771242 h 1281810"/>
              <a:gd name="connsiteX23" fmla="*/ 9248077 w 10928195"/>
              <a:gd name="connsiteY23" fmla="*/ 1216066 h 1281810"/>
              <a:gd name="connsiteX24" fmla="*/ 9753600 w 10928195"/>
              <a:gd name="connsiteY24" fmla="*/ 1245802 h 1281810"/>
              <a:gd name="connsiteX25" fmla="*/ 10363200 w 10928195"/>
              <a:gd name="connsiteY25" fmla="*/ 890188 h 1281810"/>
              <a:gd name="connsiteX26" fmla="*/ 10928195 w 10928195"/>
              <a:gd name="connsiteY26" fmla="*/ 793544 h 1281810"/>
              <a:gd name="connsiteX0" fmla="*/ 0 w 10928195"/>
              <a:gd name="connsiteY0" fmla="*/ 681541 h 1250515"/>
              <a:gd name="connsiteX1" fmla="*/ 973873 w 10928195"/>
              <a:gd name="connsiteY1" fmla="*/ 673863 h 1250515"/>
              <a:gd name="connsiteX2" fmla="*/ 1323278 w 10928195"/>
              <a:gd name="connsiteY2" fmla="*/ 570520 h 1250515"/>
              <a:gd name="connsiteX3" fmla="*/ 1568605 w 10928195"/>
              <a:gd name="connsiteY3" fmla="*/ 310815 h 1250515"/>
              <a:gd name="connsiteX4" fmla="*/ 1813931 w 10928195"/>
              <a:gd name="connsiteY4" fmla="*/ 34526 h 1250515"/>
              <a:gd name="connsiteX5" fmla="*/ 2178205 w 10928195"/>
              <a:gd name="connsiteY5" fmla="*/ 49395 h 1250515"/>
              <a:gd name="connsiteX6" fmla="*/ 2393795 w 10928195"/>
              <a:gd name="connsiteY6" fmla="*/ 444139 h 1250515"/>
              <a:gd name="connsiteX7" fmla="*/ 2639122 w 10928195"/>
              <a:gd name="connsiteY7" fmla="*/ 927359 h 1250515"/>
              <a:gd name="connsiteX8" fmla="*/ 2943922 w 10928195"/>
              <a:gd name="connsiteY8" fmla="*/ 1185839 h 1250515"/>
              <a:gd name="connsiteX9" fmla="*/ 3352800 w 10928195"/>
              <a:gd name="connsiteY9" fmla="*/ 1237143 h 1250515"/>
              <a:gd name="connsiteX10" fmla="*/ 3746809 w 10928195"/>
              <a:gd name="connsiteY10" fmla="*/ 986832 h 1250515"/>
              <a:gd name="connsiteX11" fmla="*/ 4140819 w 10928195"/>
              <a:gd name="connsiteY11" fmla="*/ 511047 h 1250515"/>
              <a:gd name="connsiteX12" fmla="*/ 4467922 w 10928195"/>
              <a:gd name="connsiteY12" fmla="*/ 146774 h 1250515"/>
              <a:gd name="connsiteX13" fmla="*/ 4735551 w 10928195"/>
              <a:gd name="connsiteY13" fmla="*/ 79866 h 1250515"/>
              <a:gd name="connsiteX14" fmla="*/ 4973444 w 10928195"/>
              <a:gd name="connsiteY14" fmla="*/ 250852 h 1250515"/>
              <a:gd name="connsiteX15" fmla="*/ 5471532 w 10928195"/>
              <a:gd name="connsiteY15" fmla="*/ 897622 h 1250515"/>
              <a:gd name="connsiteX16" fmla="*/ 6036526 w 10928195"/>
              <a:gd name="connsiteY16" fmla="*/ 1213862 h 1250515"/>
              <a:gd name="connsiteX17" fmla="*/ 6690732 w 10928195"/>
              <a:gd name="connsiteY17" fmla="*/ 1142461 h 1250515"/>
              <a:gd name="connsiteX18" fmla="*/ 7136780 w 10928195"/>
              <a:gd name="connsiteY18" fmla="*/ 667164 h 1250515"/>
              <a:gd name="connsiteX19" fmla="*/ 7508487 w 10928195"/>
              <a:gd name="connsiteY19" fmla="*/ 260001 h 1250515"/>
              <a:gd name="connsiteX20" fmla="*/ 7895063 w 10928195"/>
              <a:gd name="connsiteY20" fmla="*/ 10999 h 1250515"/>
              <a:gd name="connsiteX21" fmla="*/ 8318809 w 10928195"/>
              <a:gd name="connsiteY21" fmla="*/ 140565 h 1250515"/>
              <a:gd name="connsiteX22" fmla="*/ 8772293 w 10928195"/>
              <a:gd name="connsiteY22" fmla="*/ 771242 h 1250515"/>
              <a:gd name="connsiteX23" fmla="*/ 9248077 w 10928195"/>
              <a:gd name="connsiteY23" fmla="*/ 1216066 h 1250515"/>
              <a:gd name="connsiteX24" fmla="*/ 9790771 w 10928195"/>
              <a:gd name="connsiteY24" fmla="*/ 1122937 h 1250515"/>
              <a:gd name="connsiteX25" fmla="*/ 10363200 w 10928195"/>
              <a:gd name="connsiteY25" fmla="*/ 890188 h 1250515"/>
              <a:gd name="connsiteX26" fmla="*/ 10928195 w 10928195"/>
              <a:gd name="connsiteY26" fmla="*/ 793544 h 1250515"/>
              <a:gd name="connsiteX0" fmla="*/ 0 w 10928195"/>
              <a:gd name="connsiteY0" fmla="*/ 681541 h 1250515"/>
              <a:gd name="connsiteX1" fmla="*/ 973873 w 10928195"/>
              <a:gd name="connsiteY1" fmla="*/ 673863 h 1250515"/>
              <a:gd name="connsiteX2" fmla="*/ 1323278 w 10928195"/>
              <a:gd name="connsiteY2" fmla="*/ 570520 h 1250515"/>
              <a:gd name="connsiteX3" fmla="*/ 1568605 w 10928195"/>
              <a:gd name="connsiteY3" fmla="*/ 310815 h 1250515"/>
              <a:gd name="connsiteX4" fmla="*/ 1813931 w 10928195"/>
              <a:gd name="connsiteY4" fmla="*/ 34526 h 1250515"/>
              <a:gd name="connsiteX5" fmla="*/ 2178205 w 10928195"/>
              <a:gd name="connsiteY5" fmla="*/ 49395 h 1250515"/>
              <a:gd name="connsiteX6" fmla="*/ 2393795 w 10928195"/>
              <a:gd name="connsiteY6" fmla="*/ 444139 h 1250515"/>
              <a:gd name="connsiteX7" fmla="*/ 2639122 w 10928195"/>
              <a:gd name="connsiteY7" fmla="*/ 927359 h 1250515"/>
              <a:gd name="connsiteX8" fmla="*/ 2943922 w 10928195"/>
              <a:gd name="connsiteY8" fmla="*/ 1185839 h 1250515"/>
              <a:gd name="connsiteX9" fmla="*/ 3352800 w 10928195"/>
              <a:gd name="connsiteY9" fmla="*/ 1237143 h 1250515"/>
              <a:gd name="connsiteX10" fmla="*/ 3746809 w 10928195"/>
              <a:gd name="connsiteY10" fmla="*/ 986832 h 1250515"/>
              <a:gd name="connsiteX11" fmla="*/ 4140819 w 10928195"/>
              <a:gd name="connsiteY11" fmla="*/ 511047 h 1250515"/>
              <a:gd name="connsiteX12" fmla="*/ 4467922 w 10928195"/>
              <a:gd name="connsiteY12" fmla="*/ 146774 h 1250515"/>
              <a:gd name="connsiteX13" fmla="*/ 4735551 w 10928195"/>
              <a:gd name="connsiteY13" fmla="*/ 79866 h 1250515"/>
              <a:gd name="connsiteX14" fmla="*/ 4973444 w 10928195"/>
              <a:gd name="connsiteY14" fmla="*/ 250852 h 1250515"/>
              <a:gd name="connsiteX15" fmla="*/ 5471532 w 10928195"/>
              <a:gd name="connsiteY15" fmla="*/ 897622 h 1250515"/>
              <a:gd name="connsiteX16" fmla="*/ 6036526 w 10928195"/>
              <a:gd name="connsiteY16" fmla="*/ 1213862 h 1250515"/>
              <a:gd name="connsiteX17" fmla="*/ 6690732 w 10928195"/>
              <a:gd name="connsiteY17" fmla="*/ 1142461 h 1250515"/>
              <a:gd name="connsiteX18" fmla="*/ 7136780 w 10928195"/>
              <a:gd name="connsiteY18" fmla="*/ 667164 h 1250515"/>
              <a:gd name="connsiteX19" fmla="*/ 7508487 w 10928195"/>
              <a:gd name="connsiteY19" fmla="*/ 260001 h 1250515"/>
              <a:gd name="connsiteX20" fmla="*/ 7895063 w 10928195"/>
              <a:gd name="connsiteY20" fmla="*/ 10999 h 1250515"/>
              <a:gd name="connsiteX21" fmla="*/ 8318809 w 10928195"/>
              <a:gd name="connsiteY21" fmla="*/ 140565 h 1250515"/>
              <a:gd name="connsiteX22" fmla="*/ 8772293 w 10928195"/>
              <a:gd name="connsiteY22" fmla="*/ 771242 h 1250515"/>
              <a:gd name="connsiteX23" fmla="*/ 9248077 w 10928195"/>
              <a:gd name="connsiteY23" fmla="*/ 1216066 h 1250515"/>
              <a:gd name="connsiteX24" fmla="*/ 9820507 w 10928195"/>
              <a:gd name="connsiteY24" fmla="*/ 1153654 h 1250515"/>
              <a:gd name="connsiteX25" fmla="*/ 10363200 w 10928195"/>
              <a:gd name="connsiteY25" fmla="*/ 890188 h 1250515"/>
              <a:gd name="connsiteX26" fmla="*/ 10928195 w 10928195"/>
              <a:gd name="connsiteY26" fmla="*/ 793544 h 1250515"/>
              <a:gd name="connsiteX0" fmla="*/ 0 w 10928195"/>
              <a:gd name="connsiteY0" fmla="*/ 681541 h 1250515"/>
              <a:gd name="connsiteX1" fmla="*/ 973873 w 10928195"/>
              <a:gd name="connsiteY1" fmla="*/ 673863 h 1250515"/>
              <a:gd name="connsiteX2" fmla="*/ 1323278 w 10928195"/>
              <a:gd name="connsiteY2" fmla="*/ 570520 h 1250515"/>
              <a:gd name="connsiteX3" fmla="*/ 1568605 w 10928195"/>
              <a:gd name="connsiteY3" fmla="*/ 310815 h 1250515"/>
              <a:gd name="connsiteX4" fmla="*/ 1813931 w 10928195"/>
              <a:gd name="connsiteY4" fmla="*/ 34526 h 1250515"/>
              <a:gd name="connsiteX5" fmla="*/ 2178205 w 10928195"/>
              <a:gd name="connsiteY5" fmla="*/ 49395 h 1250515"/>
              <a:gd name="connsiteX6" fmla="*/ 2393795 w 10928195"/>
              <a:gd name="connsiteY6" fmla="*/ 444139 h 1250515"/>
              <a:gd name="connsiteX7" fmla="*/ 2639122 w 10928195"/>
              <a:gd name="connsiteY7" fmla="*/ 927359 h 1250515"/>
              <a:gd name="connsiteX8" fmla="*/ 2943922 w 10928195"/>
              <a:gd name="connsiteY8" fmla="*/ 1185839 h 1250515"/>
              <a:gd name="connsiteX9" fmla="*/ 3352800 w 10928195"/>
              <a:gd name="connsiteY9" fmla="*/ 1237143 h 1250515"/>
              <a:gd name="connsiteX10" fmla="*/ 3746809 w 10928195"/>
              <a:gd name="connsiteY10" fmla="*/ 986832 h 1250515"/>
              <a:gd name="connsiteX11" fmla="*/ 4140819 w 10928195"/>
              <a:gd name="connsiteY11" fmla="*/ 511047 h 1250515"/>
              <a:gd name="connsiteX12" fmla="*/ 4467922 w 10928195"/>
              <a:gd name="connsiteY12" fmla="*/ 146774 h 1250515"/>
              <a:gd name="connsiteX13" fmla="*/ 4735551 w 10928195"/>
              <a:gd name="connsiteY13" fmla="*/ 79866 h 1250515"/>
              <a:gd name="connsiteX14" fmla="*/ 4973444 w 10928195"/>
              <a:gd name="connsiteY14" fmla="*/ 250852 h 1250515"/>
              <a:gd name="connsiteX15" fmla="*/ 5471532 w 10928195"/>
              <a:gd name="connsiteY15" fmla="*/ 897622 h 1250515"/>
              <a:gd name="connsiteX16" fmla="*/ 6036526 w 10928195"/>
              <a:gd name="connsiteY16" fmla="*/ 1213862 h 1250515"/>
              <a:gd name="connsiteX17" fmla="*/ 6690732 w 10928195"/>
              <a:gd name="connsiteY17" fmla="*/ 1142461 h 1250515"/>
              <a:gd name="connsiteX18" fmla="*/ 7136780 w 10928195"/>
              <a:gd name="connsiteY18" fmla="*/ 667164 h 1250515"/>
              <a:gd name="connsiteX19" fmla="*/ 7508487 w 10928195"/>
              <a:gd name="connsiteY19" fmla="*/ 260001 h 1250515"/>
              <a:gd name="connsiteX20" fmla="*/ 7895063 w 10928195"/>
              <a:gd name="connsiteY20" fmla="*/ 10999 h 1250515"/>
              <a:gd name="connsiteX21" fmla="*/ 8318809 w 10928195"/>
              <a:gd name="connsiteY21" fmla="*/ 140565 h 1250515"/>
              <a:gd name="connsiteX22" fmla="*/ 8772293 w 10928195"/>
              <a:gd name="connsiteY22" fmla="*/ 771242 h 1250515"/>
              <a:gd name="connsiteX23" fmla="*/ 9210906 w 10928195"/>
              <a:gd name="connsiteY23" fmla="*/ 1169992 h 1250515"/>
              <a:gd name="connsiteX24" fmla="*/ 9820507 w 10928195"/>
              <a:gd name="connsiteY24" fmla="*/ 1153654 h 1250515"/>
              <a:gd name="connsiteX25" fmla="*/ 10363200 w 10928195"/>
              <a:gd name="connsiteY25" fmla="*/ 890188 h 1250515"/>
              <a:gd name="connsiteX26" fmla="*/ 10928195 w 10928195"/>
              <a:gd name="connsiteY26" fmla="*/ 793544 h 1250515"/>
              <a:gd name="connsiteX0" fmla="*/ 0 w 10928195"/>
              <a:gd name="connsiteY0" fmla="*/ 717834 h 1286808"/>
              <a:gd name="connsiteX1" fmla="*/ 973873 w 10928195"/>
              <a:gd name="connsiteY1" fmla="*/ 710156 h 1286808"/>
              <a:gd name="connsiteX2" fmla="*/ 1323278 w 10928195"/>
              <a:gd name="connsiteY2" fmla="*/ 606813 h 1286808"/>
              <a:gd name="connsiteX3" fmla="*/ 1568605 w 10928195"/>
              <a:gd name="connsiteY3" fmla="*/ 347108 h 1286808"/>
              <a:gd name="connsiteX4" fmla="*/ 1813931 w 10928195"/>
              <a:gd name="connsiteY4" fmla="*/ 70819 h 1286808"/>
              <a:gd name="connsiteX5" fmla="*/ 2118731 w 10928195"/>
              <a:gd name="connsiteY5" fmla="*/ 31934 h 1286808"/>
              <a:gd name="connsiteX6" fmla="*/ 2393795 w 10928195"/>
              <a:gd name="connsiteY6" fmla="*/ 480432 h 1286808"/>
              <a:gd name="connsiteX7" fmla="*/ 2639122 w 10928195"/>
              <a:gd name="connsiteY7" fmla="*/ 963652 h 1286808"/>
              <a:gd name="connsiteX8" fmla="*/ 2943922 w 10928195"/>
              <a:gd name="connsiteY8" fmla="*/ 1222132 h 1286808"/>
              <a:gd name="connsiteX9" fmla="*/ 3352800 w 10928195"/>
              <a:gd name="connsiteY9" fmla="*/ 1273436 h 1286808"/>
              <a:gd name="connsiteX10" fmla="*/ 3746809 w 10928195"/>
              <a:gd name="connsiteY10" fmla="*/ 1023125 h 1286808"/>
              <a:gd name="connsiteX11" fmla="*/ 4140819 w 10928195"/>
              <a:gd name="connsiteY11" fmla="*/ 547340 h 1286808"/>
              <a:gd name="connsiteX12" fmla="*/ 4467922 w 10928195"/>
              <a:gd name="connsiteY12" fmla="*/ 183067 h 1286808"/>
              <a:gd name="connsiteX13" fmla="*/ 4735551 w 10928195"/>
              <a:gd name="connsiteY13" fmla="*/ 116159 h 1286808"/>
              <a:gd name="connsiteX14" fmla="*/ 4973444 w 10928195"/>
              <a:gd name="connsiteY14" fmla="*/ 287145 h 1286808"/>
              <a:gd name="connsiteX15" fmla="*/ 5471532 w 10928195"/>
              <a:gd name="connsiteY15" fmla="*/ 933915 h 1286808"/>
              <a:gd name="connsiteX16" fmla="*/ 6036526 w 10928195"/>
              <a:gd name="connsiteY16" fmla="*/ 1250155 h 1286808"/>
              <a:gd name="connsiteX17" fmla="*/ 6690732 w 10928195"/>
              <a:gd name="connsiteY17" fmla="*/ 1178754 h 1286808"/>
              <a:gd name="connsiteX18" fmla="*/ 7136780 w 10928195"/>
              <a:gd name="connsiteY18" fmla="*/ 703457 h 1286808"/>
              <a:gd name="connsiteX19" fmla="*/ 7508487 w 10928195"/>
              <a:gd name="connsiteY19" fmla="*/ 296294 h 1286808"/>
              <a:gd name="connsiteX20" fmla="*/ 7895063 w 10928195"/>
              <a:gd name="connsiteY20" fmla="*/ 47292 h 1286808"/>
              <a:gd name="connsiteX21" fmla="*/ 8318809 w 10928195"/>
              <a:gd name="connsiteY21" fmla="*/ 176858 h 1286808"/>
              <a:gd name="connsiteX22" fmla="*/ 8772293 w 10928195"/>
              <a:gd name="connsiteY22" fmla="*/ 807535 h 1286808"/>
              <a:gd name="connsiteX23" fmla="*/ 9210906 w 10928195"/>
              <a:gd name="connsiteY23" fmla="*/ 1206285 h 1286808"/>
              <a:gd name="connsiteX24" fmla="*/ 9820507 w 10928195"/>
              <a:gd name="connsiteY24" fmla="*/ 1189947 h 1286808"/>
              <a:gd name="connsiteX25" fmla="*/ 10363200 w 10928195"/>
              <a:gd name="connsiteY25" fmla="*/ 926481 h 1286808"/>
              <a:gd name="connsiteX26" fmla="*/ 10928195 w 10928195"/>
              <a:gd name="connsiteY26" fmla="*/ 829837 h 1286808"/>
              <a:gd name="connsiteX0" fmla="*/ 0 w 10931370"/>
              <a:gd name="connsiteY0" fmla="*/ 717834 h 1286808"/>
              <a:gd name="connsiteX1" fmla="*/ 973873 w 10931370"/>
              <a:gd name="connsiteY1" fmla="*/ 710156 h 1286808"/>
              <a:gd name="connsiteX2" fmla="*/ 1323278 w 10931370"/>
              <a:gd name="connsiteY2" fmla="*/ 606813 h 1286808"/>
              <a:gd name="connsiteX3" fmla="*/ 1568605 w 10931370"/>
              <a:gd name="connsiteY3" fmla="*/ 347108 h 1286808"/>
              <a:gd name="connsiteX4" fmla="*/ 1813931 w 10931370"/>
              <a:gd name="connsiteY4" fmla="*/ 70819 h 1286808"/>
              <a:gd name="connsiteX5" fmla="*/ 2118731 w 10931370"/>
              <a:gd name="connsiteY5" fmla="*/ 31934 h 1286808"/>
              <a:gd name="connsiteX6" fmla="*/ 2393795 w 10931370"/>
              <a:gd name="connsiteY6" fmla="*/ 480432 h 1286808"/>
              <a:gd name="connsiteX7" fmla="*/ 2639122 w 10931370"/>
              <a:gd name="connsiteY7" fmla="*/ 963652 h 1286808"/>
              <a:gd name="connsiteX8" fmla="*/ 2943922 w 10931370"/>
              <a:gd name="connsiteY8" fmla="*/ 1222132 h 1286808"/>
              <a:gd name="connsiteX9" fmla="*/ 3352800 w 10931370"/>
              <a:gd name="connsiteY9" fmla="*/ 1273436 h 1286808"/>
              <a:gd name="connsiteX10" fmla="*/ 3746809 w 10931370"/>
              <a:gd name="connsiteY10" fmla="*/ 1023125 h 1286808"/>
              <a:gd name="connsiteX11" fmla="*/ 4140819 w 10931370"/>
              <a:gd name="connsiteY11" fmla="*/ 547340 h 1286808"/>
              <a:gd name="connsiteX12" fmla="*/ 4467922 w 10931370"/>
              <a:gd name="connsiteY12" fmla="*/ 183067 h 1286808"/>
              <a:gd name="connsiteX13" fmla="*/ 4735551 w 10931370"/>
              <a:gd name="connsiteY13" fmla="*/ 116159 h 1286808"/>
              <a:gd name="connsiteX14" fmla="*/ 4973444 w 10931370"/>
              <a:gd name="connsiteY14" fmla="*/ 287145 h 1286808"/>
              <a:gd name="connsiteX15" fmla="*/ 5471532 w 10931370"/>
              <a:gd name="connsiteY15" fmla="*/ 933915 h 1286808"/>
              <a:gd name="connsiteX16" fmla="*/ 6036526 w 10931370"/>
              <a:gd name="connsiteY16" fmla="*/ 1250155 h 1286808"/>
              <a:gd name="connsiteX17" fmla="*/ 6690732 w 10931370"/>
              <a:gd name="connsiteY17" fmla="*/ 1178754 h 1286808"/>
              <a:gd name="connsiteX18" fmla="*/ 7136780 w 10931370"/>
              <a:gd name="connsiteY18" fmla="*/ 703457 h 1286808"/>
              <a:gd name="connsiteX19" fmla="*/ 7508487 w 10931370"/>
              <a:gd name="connsiteY19" fmla="*/ 296294 h 1286808"/>
              <a:gd name="connsiteX20" fmla="*/ 7895063 w 10931370"/>
              <a:gd name="connsiteY20" fmla="*/ 47292 h 1286808"/>
              <a:gd name="connsiteX21" fmla="*/ 8318809 w 10931370"/>
              <a:gd name="connsiteY21" fmla="*/ 176858 h 1286808"/>
              <a:gd name="connsiteX22" fmla="*/ 8772293 w 10931370"/>
              <a:gd name="connsiteY22" fmla="*/ 807535 h 1286808"/>
              <a:gd name="connsiteX23" fmla="*/ 9210906 w 10931370"/>
              <a:gd name="connsiteY23" fmla="*/ 1206285 h 1286808"/>
              <a:gd name="connsiteX24" fmla="*/ 9820507 w 10931370"/>
              <a:gd name="connsiteY24" fmla="*/ 1189947 h 1286808"/>
              <a:gd name="connsiteX25" fmla="*/ 10363200 w 10931370"/>
              <a:gd name="connsiteY25" fmla="*/ 926481 h 1286808"/>
              <a:gd name="connsiteX26" fmla="*/ 10931370 w 10931370"/>
              <a:gd name="connsiteY26" fmla="*/ 764244 h 128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31370" h="1286808">
                <a:moveTo>
                  <a:pt x="0" y="717834"/>
                </a:moveTo>
                <a:cubicBezTo>
                  <a:pt x="397107" y="728365"/>
                  <a:pt x="753327" y="728659"/>
                  <a:pt x="973873" y="710156"/>
                </a:cubicBezTo>
                <a:cubicBezTo>
                  <a:pt x="1194419" y="691653"/>
                  <a:pt x="1224156" y="667321"/>
                  <a:pt x="1323278" y="606813"/>
                </a:cubicBezTo>
                <a:cubicBezTo>
                  <a:pt x="1422400" y="546305"/>
                  <a:pt x="1486830" y="436440"/>
                  <a:pt x="1568605" y="347108"/>
                </a:cubicBezTo>
                <a:cubicBezTo>
                  <a:pt x="1650381" y="257776"/>
                  <a:pt x="1722243" y="123348"/>
                  <a:pt x="1813931" y="70819"/>
                </a:cubicBezTo>
                <a:cubicBezTo>
                  <a:pt x="1905619" y="18290"/>
                  <a:pt x="2022087" y="-36335"/>
                  <a:pt x="2118731" y="31934"/>
                </a:cubicBezTo>
                <a:cubicBezTo>
                  <a:pt x="2215375" y="100203"/>
                  <a:pt x="2307063" y="325146"/>
                  <a:pt x="2393795" y="480432"/>
                </a:cubicBezTo>
                <a:cubicBezTo>
                  <a:pt x="2480527" y="635718"/>
                  <a:pt x="2547434" y="840035"/>
                  <a:pt x="2639122" y="963652"/>
                </a:cubicBezTo>
                <a:cubicBezTo>
                  <a:pt x="2730810" y="1087269"/>
                  <a:pt x="2824976" y="1170501"/>
                  <a:pt x="2943922" y="1222132"/>
                </a:cubicBezTo>
                <a:cubicBezTo>
                  <a:pt x="3062868" y="1273763"/>
                  <a:pt x="3218986" y="1306604"/>
                  <a:pt x="3352800" y="1273436"/>
                </a:cubicBezTo>
                <a:cubicBezTo>
                  <a:pt x="3486614" y="1240268"/>
                  <a:pt x="3615473" y="1144141"/>
                  <a:pt x="3746809" y="1023125"/>
                </a:cubicBezTo>
                <a:cubicBezTo>
                  <a:pt x="3878146" y="902109"/>
                  <a:pt x="4020634" y="687350"/>
                  <a:pt x="4140819" y="547340"/>
                </a:cubicBezTo>
                <a:cubicBezTo>
                  <a:pt x="4261004" y="407330"/>
                  <a:pt x="4368800" y="254930"/>
                  <a:pt x="4467922" y="183067"/>
                </a:cubicBezTo>
                <a:cubicBezTo>
                  <a:pt x="4567044" y="111204"/>
                  <a:pt x="4651297" y="98813"/>
                  <a:pt x="4735551" y="116159"/>
                </a:cubicBezTo>
                <a:cubicBezTo>
                  <a:pt x="4819805" y="133505"/>
                  <a:pt x="4850781" y="150852"/>
                  <a:pt x="4973444" y="287145"/>
                </a:cubicBezTo>
                <a:cubicBezTo>
                  <a:pt x="5096107" y="423438"/>
                  <a:pt x="5294352" y="773413"/>
                  <a:pt x="5471532" y="933915"/>
                </a:cubicBezTo>
                <a:cubicBezTo>
                  <a:pt x="5648712" y="1094417"/>
                  <a:pt x="5833326" y="1209349"/>
                  <a:pt x="6036526" y="1250155"/>
                </a:cubicBezTo>
                <a:cubicBezTo>
                  <a:pt x="6239726" y="1290962"/>
                  <a:pt x="6507356" y="1269870"/>
                  <a:pt x="6690732" y="1178754"/>
                </a:cubicBezTo>
                <a:cubicBezTo>
                  <a:pt x="6874108" y="1087638"/>
                  <a:pt x="7000488" y="850534"/>
                  <a:pt x="7136780" y="703457"/>
                </a:cubicBezTo>
                <a:cubicBezTo>
                  <a:pt x="7273072" y="556380"/>
                  <a:pt x="7382107" y="405655"/>
                  <a:pt x="7508487" y="296294"/>
                </a:cubicBezTo>
                <a:cubicBezTo>
                  <a:pt x="7634867" y="186933"/>
                  <a:pt x="7760009" y="67198"/>
                  <a:pt x="7895063" y="47292"/>
                </a:cubicBezTo>
                <a:cubicBezTo>
                  <a:pt x="8030117" y="27386"/>
                  <a:pt x="8172604" y="50151"/>
                  <a:pt x="8318809" y="176858"/>
                </a:cubicBezTo>
                <a:cubicBezTo>
                  <a:pt x="8465014" y="303565"/>
                  <a:pt x="8623610" y="635964"/>
                  <a:pt x="8772293" y="807535"/>
                </a:cubicBezTo>
                <a:cubicBezTo>
                  <a:pt x="8920976" y="979106"/>
                  <a:pt x="9036204" y="1142550"/>
                  <a:pt x="9210906" y="1206285"/>
                </a:cubicBezTo>
                <a:cubicBezTo>
                  <a:pt x="9385608" y="1270020"/>
                  <a:pt x="9628458" y="1236581"/>
                  <a:pt x="9820507" y="1189947"/>
                </a:cubicBezTo>
                <a:cubicBezTo>
                  <a:pt x="10012556" y="1143313"/>
                  <a:pt x="10167434" y="1008257"/>
                  <a:pt x="10363200" y="926481"/>
                </a:cubicBezTo>
                <a:cubicBezTo>
                  <a:pt x="10558966" y="844705"/>
                  <a:pt x="10746755" y="771678"/>
                  <a:pt x="10931370" y="76424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rgbClr val="FFFFFF"/>
              </a:solidFill>
              <a:latin typeface="Corbel"/>
              <a:cs typeface="Times New Roman"/>
            </a:endParaRPr>
          </a:p>
        </p:txBody>
      </p:sp>
      <p:pic>
        <p:nvPicPr>
          <p:cNvPr id="11"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172" y="5285574"/>
            <a:ext cx="594000" cy="297000"/>
          </a:xfrm>
          <a:prstGeom prst="rect">
            <a:avLst/>
          </a:prstGeom>
        </p:spPr>
      </p:pic>
      <p:cxnSp>
        <p:nvCxnSpPr>
          <p:cNvPr id="12" name="Gerade Verbindung 7"/>
          <p:cNvCxnSpPr/>
          <p:nvPr/>
        </p:nvCxnSpPr>
        <p:spPr>
          <a:xfrm>
            <a:off x="976939" y="5549918"/>
            <a:ext cx="761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Rechteck 23"/>
          <p:cNvSpPr/>
          <p:nvPr/>
        </p:nvSpPr>
        <p:spPr>
          <a:xfrm rot="16200000">
            <a:off x="8471424" y="5429683"/>
            <a:ext cx="622016" cy="239193"/>
          </a:xfrm>
          <a:prstGeom prst="rect">
            <a:avLst/>
          </a:prstGeom>
          <a:solidFill>
            <a:srgbClr val="DDE0E3"/>
          </a:solidFill>
          <a:ln w="12700" cap="flat" cmpd="sng" algn="ctr">
            <a:noFill/>
            <a:prstDash val="solid"/>
          </a:ln>
          <a:effectLst/>
        </p:spPr>
        <p:txBody>
          <a:bodyPr rot="0" spcFirstLastPara="0" vertOverflow="overflow" horzOverflow="overflow" vert="horz" wrap="none" lIns="54000" tIns="27000" rIns="54000" bIns="27000" numCol="1" spcCol="0" rtlCol="0" fromWordArt="0" anchor="ctr" anchorCtr="0" forceAA="0" compatLnSpc="1">
            <a:prstTxWarp prst="textNoShape">
              <a:avLst/>
            </a:prstTxWarp>
            <a:spAutoFit/>
          </a:bodyPr>
          <a:lstStyle/>
          <a:p>
            <a:pPr algn="ctr" fontAlgn="auto">
              <a:spcBef>
                <a:spcPct val="50000"/>
              </a:spcBef>
              <a:spcAft>
                <a:spcPts val="0"/>
              </a:spcAft>
              <a:defRPr/>
            </a:pPr>
            <a:r>
              <a:rPr lang="en-GB" b="1" kern="0" dirty="0">
                <a:solidFill>
                  <a:srgbClr val="000000"/>
                </a:solidFill>
                <a:latin typeface="Corbel"/>
                <a:cs typeface="Times New Roman"/>
              </a:rPr>
              <a:t>± 100 m</a:t>
            </a:r>
          </a:p>
        </p:txBody>
      </p:sp>
      <p:sp>
        <p:nvSpPr>
          <p:cNvPr id="14" name="Rechteck 24"/>
          <p:cNvSpPr/>
          <p:nvPr/>
        </p:nvSpPr>
        <p:spPr>
          <a:xfrm>
            <a:off x="301609" y="5101391"/>
            <a:ext cx="404007" cy="216110"/>
          </a:xfrm>
          <a:prstGeom prst="rect">
            <a:avLst/>
          </a:prstGeom>
          <a:noFill/>
          <a:ln w="12700" cap="flat" cmpd="sng" algn="ctr">
            <a:noFill/>
            <a:prstDash val="solid"/>
          </a:ln>
          <a:effectLst/>
        </p:spPr>
        <p:txBody>
          <a:bodyPr rot="0" spcFirstLastPara="0" vertOverflow="overflow" horzOverflow="overflow" vert="horz" wrap="none" lIns="54000" tIns="27000" rIns="54000" bIns="27000" numCol="1" spcCol="0" rtlCol="0" fromWordArt="0" anchor="ctr" anchorCtr="0" forceAA="0" compatLnSpc="1">
            <a:prstTxWarp prst="textNoShape">
              <a:avLst/>
            </a:prstTxWarp>
            <a:spAutoFit/>
          </a:bodyPr>
          <a:lstStyle/>
          <a:p>
            <a:pPr algn="ctr" fontAlgn="auto">
              <a:spcBef>
                <a:spcPct val="50000"/>
              </a:spcBef>
              <a:spcAft>
                <a:spcPts val="0"/>
              </a:spcAft>
              <a:defRPr/>
            </a:pPr>
            <a:r>
              <a:rPr lang="en-GB" sz="1050" b="1" kern="0" dirty="0">
                <a:solidFill>
                  <a:srgbClr val="000000"/>
                </a:solidFill>
                <a:latin typeface="Corbel"/>
                <a:cs typeface="Times New Roman"/>
              </a:rPr>
              <a:t>Start</a:t>
            </a:r>
          </a:p>
        </p:txBody>
      </p:sp>
      <p:sp>
        <p:nvSpPr>
          <p:cNvPr id="15" name="Freihandform 27"/>
          <p:cNvSpPr/>
          <p:nvPr/>
        </p:nvSpPr>
        <p:spPr>
          <a:xfrm>
            <a:off x="257105" y="2504472"/>
            <a:ext cx="8208000" cy="418579"/>
          </a:xfrm>
          <a:custGeom>
            <a:avLst/>
            <a:gdLst>
              <a:gd name="connsiteX0" fmla="*/ 0 w 10950498"/>
              <a:gd name="connsiteY0" fmla="*/ 670007 h 1304990"/>
              <a:gd name="connsiteX1" fmla="*/ 1018478 w 10950498"/>
              <a:gd name="connsiteY1" fmla="*/ 670007 h 1304990"/>
              <a:gd name="connsiteX2" fmla="*/ 1345581 w 10950498"/>
              <a:gd name="connsiteY2" fmla="*/ 543627 h 1304990"/>
              <a:gd name="connsiteX3" fmla="*/ 1568605 w 10950498"/>
              <a:gd name="connsiteY3" fmla="*/ 268564 h 1304990"/>
              <a:gd name="connsiteX4" fmla="*/ 1828800 w 10950498"/>
              <a:gd name="connsiteY4" fmla="*/ 30671 h 1304990"/>
              <a:gd name="connsiteX5" fmla="*/ 2148469 w 10950498"/>
              <a:gd name="connsiteY5" fmla="*/ 45539 h 1304990"/>
              <a:gd name="connsiteX6" fmla="*/ 2416098 w 10950498"/>
              <a:gd name="connsiteY6" fmla="*/ 417246 h 1304990"/>
              <a:gd name="connsiteX7" fmla="*/ 2661425 w 10950498"/>
              <a:gd name="connsiteY7" fmla="*/ 900466 h 1304990"/>
              <a:gd name="connsiteX8" fmla="*/ 2936488 w 10950498"/>
              <a:gd name="connsiteY8" fmla="*/ 1212700 h 1304990"/>
              <a:gd name="connsiteX9" fmla="*/ 3367669 w 10950498"/>
              <a:gd name="connsiteY9" fmla="*/ 1287042 h 1304990"/>
              <a:gd name="connsiteX10" fmla="*/ 3679903 w 10950498"/>
              <a:gd name="connsiteY10" fmla="*/ 959939 h 1304990"/>
              <a:gd name="connsiteX11" fmla="*/ 4163122 w 10950498"/>
              <a:gd name="connsiteY11" fmla="*/ 484154 h 1304990"/>
              <a:gd name="connsiteX12" fmla="*/ 4490225 w 10950498"/>
              <a:gd name="connsiteY12" fmla="*/ 119881 h 1304990"/>
              <a:gd name="connsiteX13" fmla="*/ 4757854 w 10950498"/>
              <a:gd name="connsiteY13" fmla="*/ 52973 h 1304990"/>
              <a:gd name="connsiteX14" fmla="*/ 4995747 w 10950498"/>
              <a:gd name="connsiteY14" fmla="*/ 223959 h 1304990"/>
              <a:gd name="connsiteX15" fmla="*/ 5493835 w 10950498"/>
              <a:gd name="connsiteY15" fmla="*/ 870729 h 1304990"/>
              <a:gd name="connsiteX16" fmla="*/ 6021659 w 10950498"/>
              <a:gd name="connsiteY16" fmla="*/ 1294476 h 1304990"/>
              <a:gd name="connsiteX17" fmla="*/ 6727903 w 10950498"/>
              <a:gd name="connsiteY17" fmla="*/ 1130925 h 1304990"/>
              <a:gd name="connsiteX18" fmla="*/ 7159083 w 10950498"/>
              <a:gd name="connsiteY18" fmla="*/ 640271 h 1304990"/>
              <a:gd name="connsiteX19" fmla="*/ 7612566 w 10950498"/>
              <a:gd name="connsiteY19" fmla="*/ 179354 h 1304990"/>
              <a:gd name="connsiteX20" fmla="*/ 7850459 w 10950498"/>
              <a:gd name="connsiteY20" fmla="*/ 45539 h 1304990"/>
              <a:gd name="connsiteX21" fmla="*/ 8281639 w 10950498"/>
              <a:gd name="connsiteY21" fmla="*/ 75276 h 1304990"/>
              <a:gd name="connsiteX22" fmla="*/ 8794596 w 10950498"/>
              <a:gd name="connsiteY22" fmla="*/ 744349 h 1304990"/>
              <a:gd name="connsiteX23" fmla="*/ 9292683 w 10950498"/>
              <a:gd name="connsiteY23" fmla="*/ 1227568 h 1304990"/>
              <a:gd name="connsiteX24" fmla="*/ 9775903 w 10950498"/>
              <a:gd name="connsiteY24" fmla="*/ 1257305 h 1304990"/>
              <a:gd name="connsiteX25" fmla="*/ 10385503 w 10950498"/>
              <a:gd name="connsiteY25" fmla="*/ 863295 h 1304990"/>
              <a:gd name="connsiteX26" fmla="*/ 10950498 w 10950498"/>
              <a:gd name="connsiteY26" fmla="*/ 766651 h 1304990"/>
              <a:gd name="connsiteX0" fmla="*/ 0 w 10950498"/>
              <a:gd name="connsiteY0" fmla="*/ 670007 h 1304990"/>
              <a:gd name="connsiteX1" fmla="*/ 996176 w 10950498"/>
              <a:gd name="connsiteY1" fmla="*/ 646970 h 1304990"/>
              <a:gd name="connsiteX2" fmla="*/ 1345581 w 10950498"/>
              <a:gd name="connsiteY2" fmla="*/ 543627 h 1304990"/>
              <a:gd name="connsiteX3" fmla="*/ 1568605 w 10950498"/>
              <a:gd name="connsiteY3" fmla="*/ 268564 h 1304990"/>
              <a:gd name="connsiteX4" fmla="*/ 1828800 w 10950498"/>
              <a:gd name="connsiteY4" fmla="*/ 30671 h 1304990"/>
              <a:gd name="connsiteX5" fmla="*/ 2148469 w 10950498"/>
              <a:gd name="connsiteY5" fmla="*/ 45539 h 1304990"/>
              <a:gd name="connsiteX6" fmla="*/ 2416098 w 10950498"/>
              <a:gd name="connsiteY6" fmla="*/ 417246 h 1304990"/>
              <a:gd name="connsiteX7" fmla="*/ 2661425 w 10950498"/>
              <a:gd name="connsiteY7" fmla="*/ 900466 h 1304990"/>
              <a:gd name="connsiteX8" fmla="*/ 2936488 w 10950498"/>
              <a:gd name="connsiteY8" fmla="*/ 1212700 h 1304990"/>
              <a:gd name="connsiteX9" fmla="*/ 3367669 w 10950498"/>
              <a:gd name="connsiteY9" fmla="*/ 1287042 h 1304990"/>
              <a:gd name="connsiteX10" fmla="*/ 3679903 w 10950498"/>
              <a:gd name="connsiteY10" fmla="*/ 959939 h 1304990"/>
              <a:gd name="connsiteX11" fmla="*/ 4163122 w 10950498"/>
              <a:gd name="connsiteY11" fmla="*/ 484154 h 1304990"/>
              <a:gd name="connsiteX12" fmla="*/ 4490225 w 10950498"/>
              <a:gd name="connsiteY12" fmla="*/ 119881 h 1304990"/>
              <a:gd name="connsiteX13" fmla="*/ 4757854 w 10950498"/>
              <a:gd name="connsiteY13" fmla="*/ 52973 h 1304990"/>
              <a:gd name="connsiteX14" fmla="*/ 4995747 w 10950498"/>
              <a:gd name="connsiteY14" fmla="*/ 223959 h 1304990"/>
              <a:gd name="connsiteX15" fmla="*/ 5493835 w 10950498"/>
              <a:gd name="connsiteY15" fmla="*/ 870729 h 1304990"/>
              <a:gd name="connsiteX16" fmla="*/ 6021659 w 10950498"/>
              <a:gd name="connsiteY16" fmla="*/ 1294476 h 1304990"/>
              <a:gd name="connsiteX17" fmla="*/ 6727903 w 10950498"/>
              <a:gd name="connsiteY17" fmla="*/ 1130925 h 1304990"/>
              <a:gd name="connsiteX18" fmla="*/ 7159083 w 10950498"/>
              <a:gd name="connsiteY18" fmla="*/ 640271 h 1304990"/>
              <a:gd name="connsiteX19" fmla="*/ 7612566 w 10950498"/>
              <a:gd name="connsiteY19" fmla="*/ 179354 h 1304990"/>
              <a:gd name="connsiteX20" fmla="*/ 7850459 w 10950498"/>
              <a:gd name="connsiteY20" fmla="*/ 45539 h 1304990"/>
              <a:gd name="connsiteX21" fmla="*/ 8281639 w 10950498"/>
              <a:gd name="connsiteY21" fmla="*/ 75276 h 1304990"/>
              <a:gd name="connsiteX22" fmla="*/ 8794596 w 10950498"/>
              <a:gd name="connsiteY22" fmla="*/ 744349 h 1304990"/>
              <a:gd name="connsiteX23" fmla="*/ 9292683 w 10950498"/>
              <a:gd name="connsiteY23" fmla="*/ 1227568 h 1304990"/>
              <a:gd name="connsiteX24" fmla="*/ 9775903 w 10950498"/>
              <a:gd name="connsiteY24" fmla="*/ 1257305 h 1304990"/>
              <a:gd name="connsiteX25" fmla="*/ 10385503 w 10950498"/>
              <a:gd name="connsiteY25" fmla="*/ 863295 h 1304990"/>
              <a:gd name="connsiteX26" fmla="*/ 10950498 w 10950498"/>
              <a:gd name="connsiteY26" fmla="*/ 766651 h 1304990"/>
              <a:gd name="connsiteX0" fmla="*/ 0 w 10928195"/>
              <a:gd name="connsiteY0" fmla="*/ 654648 h 1304990"/>
              <a:gd name="connsiteX1" fmla="*/ 973873 w 10928195"/>
              <a:gd name="connsiteY1" fmla="*/ 646970 h 1304990"/>
              <a:gd name="connsiteX2" fmla="*/ 1323278 w 10928195"/>
              <a:gd name="connsiteY2" fmla="*/ 543627 h 1304990"/>
              <a:gd name="connsiteX3" fmla="*/ 1546302 w 10928195"/>
              <a:gd name="connsiteY3" fmla="*/ 268564 h 1304990"/>
              <a:gd name="connsiteX4" fmla="*/ 1806497 w 10928195"/>
              <a:gd name="connsiteY4" fmla="*/ 30671 h 1304990"/>
              <a:gd name="connsiteX5" fmla="*/ 2126166 w 10928195"/>
              <a:gd name="connsiteY5" fmla="*/ 45539 h 1304990"/>
              <a:gd name="connsiteX6" fmla="*/ 2393795 w 10928195"/>
              <a:gd name="connsiteY6" fmla="*/ 417246 h 1304990"/>
              <a:gd name="connsiteX7" fmla="*/ 2639122 w 10928195"/>
              <a:gd name="connsiteY7" fmla="*/ 900466 h 1304990"/>
              <a:gd name="connsiteX8" fmla="*/ 2914185 w 10928195"/>
              <a:gd name="connsiteY8" fmla="*/ 1212700 h 1304990"/>
              <a:gd name="connsiteX9" fmla="*/ 3345366 w 10928195"/>
              <a:gd name="connsiteY9" fmla="*/ 1287042 h 1304990"/>
              <a:gd name="connsiteX10" fmla="*/ 3657600 w 10928195"/>
              <a:gd name="connsiteY10" fmla="*/ 959939 h 1304990"/>
              <a:gd name="connsiteX11" fmla="*/ 4140819 w 10928195"/>
              <a:gd name="connsiteY11" fmla="*/ 484154 h 1304990"/>
              <a:gd name="connsiteX12" fmla="*/ 4467922 w 10928195"/>
              <a:gd name="connsiteY12" fmla="*/ 119881 h 1304990"/>
              <a:gd name="connsiteX13" fmla="*/ 4735551 w 10928195"/>
              <a:gd name="connsiteY13" fmla="*/ 52973 h 1304990"/>
              <a:gd name="connsiteX14" fmla="*/ 4973444 w 10928195"/>
              <a:gd name="connsiteY14" fmla="*/ 223959 h 1304990"/>
              <a:gd name="connsiteX15" fmla="*/ 5471532 w 10928195"/>
              <a:gd name="connsiteY15" fmla="*/ 870729 h 1304990"/>
              <a:gd name="connsiteX16" fmla="*/ 5999356 w 10928195"/>
              <a:gd name="connsiteY16" fmla="*/ 1294476 h 1304990"/>
              <a:gd name="connsiteX17" fmla="*/ 6705600 w 10928195"/>
              <a:gd name="connsiteY17" fmla="*/ 1130925 h 1304990"/>
              <a:gd name="connsiteX18" fmla="*/ 7136780 w 10928195"/>
              <a:gd name="connsiteY18" fmla="*/ 640271 h 1304990"/>
              <a:gd name="connsiteX19" fmla="*/ 7590263 w 10928195"/>
              <a:gd name="connsiteY19" fmla="*/ 179354 h 1304990"/>
              <a:gd name="connsiteX20" fmla="*/ 7828156 w 10928195"/>
              <a:gd name="connsiteY20" fmla="*/ 45539 h 1304990"/>
              <a:gd name="connsiteX21" fmla="*/ 8259336 w 10928195"/>
              <a:gd name="connsiteY21" fmla="*/ 75276 h 1304990"/>
              <a:gd name="connsiteX22" fmla="*/ 8772293 w 10928195"/>
              <a:gd name="connsiteY22" fmla="*/ 744349 h 1304990"/>
              <a:gd name="connsiteX23" fmla="*/ 9270380 w 10928195"/>
              <a:gd name="connsiteY23" fmla="*/ 1227568 h 1304990"/>
              <a:gd name="connsiteX24" fmla="*/ 9753600 w 10928195"/>
              <a:gd name="connsiteY24" fmla="*/ 1257305 h 1304990"/>
              <a:gd name="connsiteX25" fmla="*/ 10363200 w 10928195"/>
              <a:gd name="connsiteY25" fmla="*/ 863295 h 1304990"/>
              <a:gd name="connsiteX26" fmla="*/ 10928195 w 10928195"/>
              <a:gd name="connsiteY26" fmla="*/ 766651 h 1304990"/>
              <a:gd name="connsiteX0" fmla="*/ 0 w 10742341"/>
              <a:gd name="connsiteY0" fmla="*/ 654648 h 1304990"/>
              <a:gd name="connsiteX1" fmla="*/ 973873 w 10742341"/>
              <a:gd name="connsiteY1" fmla="*/ 646970 h 1304990"/>
              <a:gd name="connsiteX2" fmla="*/ 1323278 w 10742341"/>
              <a:gd name="connsiteY2" fmla="*/ 543627 h 1304990"/>
              <a:gd name="connsiteX3" fmla="*/ 1546302 w 10742341"/>
              <a:gd name="connsiteY3" fmla="*/ 268564 h 1304990"/>
              <a:gd name="connsiteX4" fmla="*/ 1806497 w 10742341"/>
              <a:gd name="connsiteY4" fmla="*/ 30671 h 1304990"/>
              <a:gd name="connsiteX5" fmla="*/ 2126166 w 10742341"/>
              <a:gd name="connsiteY5" fmla="*/ 45539 h 1304990"/>
              <a:gd name="connsiteX6" fmla="*/ 2393795 w 10742341"/>
              <a:gd name="connsiteY6" fmla="*/ 417246 h 1304990"/>
              <a:gd name="connsiteX7" fmla="*/ 2639122 w 10742341"/>
              <a:gd name="connsiteY7" fmla="*/ 900466 h 1304990"/>
              <a:gd name="connsiteX8" fmla="*/ 2914185 w 10742341"/>
              <a:gd name="connsiteY8" fmla="*/ 1212700 h 1304990"/>
              <a:gd name="connsiteX9" fmla="*/ 3345366 w 10742341"/>
              <a:gd name="connsiteY9" fmla="*/ 1287042 h 1304990"/>
              <a:gd name="connsiteX10" fmla="*/ 3657600 w 10742341"/>
              <a:gd name="connsiteY10" fmla="*/ 959939 h 1304990"/>
              <a:gd name="connsiteX11" fmla="*/ 4140819 w 10742341"/>
              <a:gd name="connsiteY11" fmla="*/ 484154 h 1304990"/>
              <a:gd name="connsiteX12" fmla="*/ 4467922 w 10742341"/>
              <a:gd name="connsiteY12" fmla="*/ 119881 h 1304990"/>
              <a:gd name="connsiteX13" fmla="*/ 4735551 w 10742341"/>
              <a:gd name="connsiteY13" fmla="*/ 52973 h 1304990"/>
              <a:gd name="connsiteX14" fmla="*/ 4973444 w 10742341"/>
              <a:gd name="connsiteY14" fmla="*/ 223959 h 1304990"/>
              <a:gd name="connsiteX15" fmla="*/ 5471532 w 10742341"/>
              <a:gd name="connsiteY15" fmla="*/ 870729 h 1304990"/>
              <a:gd name="connsiteX16" fmla="*/ 5999356 w 10742341"/>
              <a:gd name="connsiteY16" fmla="*/ 1294476 h 1304990"/>
              <a:gd name="connsiteX17" fmla="*/ 6705600 w 10742341"/>
              <a:gd name="connsiteY17" fmla="*/ 1130925 h 1304990"/>
              <a:gd name="connsiteX18" fmla="*/ 7136780 w 10742341"/>
              <a:gd name="connsiteY18" fmla="*/ 640271 h 1304990"/>
              <a:gd name="connsiteX19" fmla="*/ 7590263 w 10742341"/>
              <a:gd name="connsiteY19" fmla="*/ 179354 h 1304990"/>
              <a:gd name="connsiteX20" fmla="*/ 7828156 w 10742341"/>
              <a:gd name="connsiteY20" fmla="*/ 45539 h 1304990"/>
              <a:gd name="connsiteX21" fmla="*/ 8259336 w 10742341"/>
              <a:gd name="connsiteY21" fmla="*/ 75276 h 1304990"/>
              <a:gd name="connsiteX22" fmla="*/ 8772293 w 10742341"/>
              <a:gd name="connsiteY22" fmla="*/ 744349 h 1304990"/>
              <a:gd name="connsiteX23" fmla="*/ 9270380 w 10742341"/>
              <a:gd name="connsiteY23" fmla="*/ 1227568 h 1304990"/>
              <a:gd name="connsiteX24" fmla="*/ 9753600 w 10742341"/>
              <a:gd name="connsiteY24" fmla="*/ 1257305 h 1304990"/>
              <a:gd name="connsiteX25" fmla="*/ 10363200 w 10742341"/>
              <a:gd name="connsiteY25" fmla="*/ 863295 h 1304990"/>
              <a:gd name="connsiteX26" fmla="*/ 10742341 w 10742341"/>
              <a:gd name="connsiteY26" fmla="*/ 510377 h 1304990"/>
              <a:gd name="connsiteX0" fmla="*/ 0 w 10742341"/>
              <a:gd name="connsiteY0" fmla="*/ 654648 h 1304990"/>
              <a:gd name="connsiteX1" fmla="*/ 973873 w 10742341"/>
              <a:gd name="connsiteY1" fmla="*/ 646970 h 1304990"/>
              <a:gd name="connsiteX2" fmla="*/ 1323278 w 10742341"/>
              <a:gd name="connsiteY2" fmla="*/ 543627 h 1304990"/>
              <a:gd name="connsiteX3" fmla="*/ 1546302 w 10742341"/>
              <a:gd name="connsiteY3" fmla="*/ 268564 h 1304990"/>
              <a:gd name="connsiteX4" fmla="*/ 1806497 w 10742341"/>
              <a:gd name="connsiteY4" fmla="*/ 30671 h 1304990"/>
              <a:gd name="connsiteX5" fmla="*/ 2126166 w 10742341"/>
              <a:gd name="connsiteY5" fmla="*/ 45539 h 1304990"/>
              <a:gd name="connsiteX6" fmla="*/ 2393795 w 10742341"/>
              <a:gd name="connsiteY6" fmla="*/ 417246 h 1304990"/>
              <a:gd name="connsiteX7" fmla="*/ 2639122 w 10742341"/>
              <a:gd name="connsiteY7" fmla="*/ 900466 h 1304990"/>
              <a:gd name="connsiteX8" fmla="*/ 2914185 w 10742341"/>
              <a:gd name="connsiteY8" fmla="*/ 1212700 h 1304990"/>
              <a:gd name="connsiteX9" fmla="*/ 3345366 w 10742341"/>
              <a:gd name="connsiteY9" fmla="*/ 1287042 h 1304990"/>
              <a:gd name="connsiteX10" fmla="*/ 3657600 w 10742341"/>
              <a:gd name="connsiteY10" fmla="*/ 959939 h 1304990"/>
              <a:gd name="connsiteX11" fmla="*/ 4140819 w 10742341"/>
              <a:gd name="connsiteY11" fmla="*/ 484154 h 1304990"/>
              <a:gd name="connsiteX12" fmla="*/ 4467922 w 10742341"/>
              <a:gd name="connsiteY12" fmla="*/ 119881 h 1304990"/>
              <a:gd name="connsiteX13" fmla="*/ 4735551 w 10742341"/>
              <a:gd name="connsiteY13" fmla="*/ 52973 h 1304990"/>
              <a:gd name="connsiteX14" fmla="*/ 4973444 w 10742341"/>
              <a:gd name="connsiteY14" fmla="*/ 223959 h 1304990"/>
              <a:gd name="connsiteX15" fmla="*/ 5471532 w 10742341"/>
              <a:gd name="connsiteY15" fmla="*/ 870729 h 1304990"/>
              <a:gd name="connsiteX16" fmla="*/ 5999356 w 10742341"/>
              <a:gd name="connsiteY16" fmla="*/ 1294476 h 1304990"/>
              <a:gd name="connsiteX17" fmla="*/ 6705600 w 10742341"/>
              <a:gd name="connsiteY17" fmla="*/ 1130925 h 1304990"/>
              <a:gd name="connsiteX18" fmla="*/ 7136780 w 10742341"/>
              <a:gd name="connsiteY18" fmla="*/ 640271 h 1304990"/>
              <a:gd name="connsiteX19" fmla="*/ 7590263 w 10742341"/>
              <a:gd name="connsiteY19" fmla="*/ 179354 h 1304990"/>
              <a:gd name="connsiteX20" fmla="*/ 7828156 w 10742341"/>
              <a:gd name="connsiteY20" fmla="*/ 45539 h 1304990"/>
              <a:gd name="connsiteX21" fmla="*/ 8259336 w 10742341"/>
              <a:gd name="connsiteY21" fmla="*/ 75276 h 1304990"/>
              <a:gd name="connsiteX22" fmla="*/ 8772293 w 10742341"/>
              <a:gd name="connsiteY22" fmla="*/ 744349 h 1304990"/>
              <a:gd name="connsiteX23" fmla="*/ 9270380 w 10742341"/>
              <a:gd name="connsiteY23" fmla="*/ 1227568 h 1304990"/>
              <a:gd name="connsiteX24" fmla="*/ 9753600 w 10742341"/>
              <a:gd name="connsiteY24" fmla="*/ 1257305 h 1304990"/>
              <a:gd name="connsiteX25" fmla="*/ 10281424 w 10742341"/>
              <a:gd name="connsiteY25" fmla="*/ 806343 h 1304990"/>
              <a:gd name="connsiteX26" fmla="*/ 10742341 w 10742341"/>
              <a:gd name="connsiteY26" fmla="*/ 510377 h 1304990"/>
              <a:gd name="connsiteX0" fmla="*/ 0 w 10742341"/>
              <a:gd name="connsiteY0" fmla="*/ 654648 h 1304990"/>
              <a:gd name="connsiteX1" fmla="*/ 973873 w 10742341"/>
              <a:gd name="connsiteY1" fmla="*/ 646970 h 1304990"/>
              <a:gd name="connsiteX2" fmla="*/ 1323278 w 10742341"/>
              <a:gd name="connsiteY2" fmla="*/ 543627 h 1304990"/>
              <a:gd name="connsiteX3" fmla="*/ 1546302 w 10742341"/>
              <a:gd name="connsiteY3" fmla="*/ 268564 h 1304990"/>
              <a:gd name="connsiteX4" fmla="*/ 1806497 w 10742341"/>
              <a:gd name="connsiteY4" fmla="*/ 30671 h 1304990"/>
              <a:gd name="connsiteX5" fmla="*/ 2126166 w 10742341"/>
              <a:gd name="connsiteY5" fmla="*/ 45539 h 1304990"/>
              <a:gd name="connsiteX6" fmla="*/ 2393795 w 10742341"/>
              <a:gd name="connsiteY6" fmla="*/ 417246 h 1304990"/>
              <a:gd name="connsiteX7" fmla="*/ 2639122 w 10742341"/>
              <a:gd name="connsiteY7" fmla="*/ 900466 h 1304990"/>
              <a:gd name="connsiteX8" fmla="*/ 2914185 w 10742341"/>
              <a:gd name="connsiteY8" fmla="*/ 1212700 h 1304990"/>
              <a:gd name="connsiteX9" fmla="*/ 3345366 w 10742341"/>
              <a:gd name="connsiteY9" fmla="*/ 1287042 h 1304990"/>
              <a:gd name="connsiteX10" fmla="*/ 3657600 w 10742341"/>
              <a:gd name="connsiteY10" fmla="*/ 959939 h 1304990"/>
              <a:gd name="connsiteX11" fmla="*/ 4140819 w 10742341"/>
              <a:gd name="connsiteY11" fmla="*/ 484154 h 1304990"/>
              <a:gd name="connsiteX12" fmla="*/ 4467922 w 10742341"/>
              <a:gd name="connsiteY12" fmla="*/ 119881 h 1304990"/>
              <a:gd name="connsiteX13" fmla="*/ 4735551 w 10742341"/>
              <a:gd name="connsiteY13" fmla="*/ 52973 h 1304990"/>
              <a:gd name="connsiteX14" fmla="*/ 4973444 w 10742341"/>
              <a:gd name="connsiteY14" fmla="*/ 223959 h 1304990"/>
              <a:gd name="connsiteX15" fmla="*/ 5471532 w 10742341"/>
              <a:gd name="connsiteY15" fmla="*/ 870729 h 1304990"/>
              <a:gd name="connsiteX16" fmla="*/ 5999356 w 10742341"/>
              <a:gd name="connsiteY16" fmla="*/ 1294476 h 1304990"/>
              <a:gd name="connsiteX17" fmla="*/ 6705600 w 10742341"/>
              <a:gd name="connsiteY17" fmla="*/ 1130925 h 1304990"/>
              <a:gd name="connsiteX18" fmla="*/ 7136780 w 10742341"/>
              <a:gd name="connsiteY18" fmla="*/ 640271 h 1304990"/>
              <a:gd name="connsiteX19" fmla="*/ 7590263 w 10742341"/>
              <a:gd name="connsiteY19" fmla="*/ 179354 h 1304990"/>
              <a:gd name="connsiteX20" fmla="*/ 7828156 w 10742341"/>
              <a:gd name="connsiteY20" fmla="*/ 45539 h 1304990"/>
              <a:gd name="connsiteX21" fmla="*/ 8259336 w 10742341"/>
              <a:gd name="connsiteY21" fmla="*/ 75276 h 1304990"/>
              <a:gd name="connsiteX22" fmla="*/ 8772293 w 10742341"/>
              <a:gd name="connsiteY22" fmla="*/ 744349 h 1304990"/>
              <a:gd name="connsiteX23" fmla="*/ 9270380 w 10742341"/>
              <a:gd name="connsiteY23" fmla="*/ 1227568 h 1304990"/>
              <a:gd name="connsiteX24" fmla="*/ 9761034 w 10742341"/>
              <a:gd name="connsiteY24" fmla="*/ 1100691 h 1304990"/>
              <a:gd name="connsiteX25" fmla="*/ 10281424 w 10742341"/>
              <a:gd name="connsiteY25" fmla="*/ 806343 h 1304990"/>
              <a:gd name="connsiteX26" fmla="*/ 10742341 w 10742341"/>
              <a:gd name="connsiteY26" fmla="*/ 510377 h 1304990"/>
              <a:gd name="connsiteX0" fmla="*/ 0 w 10742341"/>
              <a:gd name="connsiteY0" fmla="*/ 654648 h 1304990"/>
              <a:gd name="connsiteX1" fmla="*/ 973873 w 10742341"/>
              <a:gd name="connsiteY1" fmla="*/ 646970 h 1304990"/>
              <a:gd name="connsiteX2" fmla="*/ 1323278 w 10742341"/>
              <a:gd name="connsiteY2" fmla="*/ 543627 h 1304990"/>
              <a:gd name="connsiteX3" fmla="*/ 1546302 w 10742341"/>
              <a:gd name="connsiteY3" fmla="*/ 268564 h 1304990"/>
              <a:gd name="connsiteX4" fmla="*/ 1806497 w 10742341"/>
              <a:gd name="connsiteY4" fmla="*/ 30671 h 1304990"/>
              <a:gd name="connsiteX5" fmla="*/ 2126166 w 10742341"/>
              <a:gd name="connsiteY5" fmla="*/ 45539 h 1304990"/>
              <a:gd name="connsiteX6" fmla="*/ 2393795 w 10742341"/>
              <a:gd name="connsiteY6" fmla="*/ 417246 h 1304990"/>
              <a:gd name="connsiteX7" fmla="*/ 2639122 w 10742341"/>
              <a:gd name="connsiteY7" fmla="*/ 900466 h 1304990"/>
              <a:gd name="connsiteX8" fmla="*/ 2914185 w 10742341"/>
              <a:gd name="connsiteY8" fmla="*/ 1212700 h 1304990"/>
              <a:gd name="connsiteX9" fmla="*/ 3345366 w 10742341"/>
              <a:gd name="connsiteY9" fmla="*/ 1287042 h 1304990"/>
              <a:gd name="connsiteX10" fmla="*/ 3657600 w 10742341"/>
              <a:gd name="connsiteY10" fmla="*/ 959939 h 1304990"/>
              <a:gd name="connsiteX11" fmla="*/ 4140819 w 10742341"/>
              <a:gd name="connsiteY11" fmla="*/ 484154 h 1304990"/>
              <a:gd name="connsiteX12" fmla="*/ 4467922 w 10742341"/>
              <a:gd name="connsiteY12" fmla="*/ 119881 h 1304990"/>
              <a:gd name="connsiteX13" fmla="*/ 4735551 w 10742341"/>
              <a:gd name="connsiteY13" fmla="*/ 52973 h 1304990"/>
              <a:gd name="connsiteX14" fmla="*/ 4973444 w 10742341"/>
              <a:gd name="connsiteY14" fmla="*/ 223959 h 1304990"/>
              <a:gd name="connsiteX15" fmla="*/ 5471532 w 10742341"/>
              <a:gd name="connsiteY15" fmla="*/ 870729 h 1304990"/>
              <a:gd name="connsiteX16" fmla="*/ 5999356 w 10742341"/>
              <a:gd name="connsiteY16" fmla="*/ 1294476 h 1304990"/>
              <a:gd name="connsiteX17" fmla="*/ 6705600 w 10742341"/>
              <a:gd name="connsiteY17" fmla="*/ 1130925 h 1304990"/>
              <a:gd name="connsiteX18" fmla="*/ 7136780 w 10742341"/>
              <a:gd name="connsiteY18" fmla="*/ 640271 h 1304990"/>
              <a:gd name="connsiteX19" fmla="*/ 7590263 w 10742341"/>
              <a:gd name="connsiteY19" fmla="*/ 179354 h 1304990"/>
              <a:gd name="connsiteX20" fmla="*/ 7828156 w 10742341"/>
              <a:gd name="connsiteY20" fmla="*/ 45539 h 1304990"/>
              <a:gd name="connsiteX21" fmla="*/ 8259336 w 10742341"/>
              <a:gd name="connsiteY21" fmla="*/ 75276 h 1304990"/>
              <a:gd name="connsiteX22" fmla="*/ 8772293 w 10742341"/>
              <a:gd name="connsiteY22" fmla="*/ 744349 h 1304990"/>
              <a:gd name="connsiteX23" fmla="*/ 9270380 w 10742341"/>
              <a:gd name="connsiteY23" fmla="*/ 1085192 h 1304990"/>
              <a:gd name="connsiteX24" fmla="*/ 9761034 w 10742341"/>
              <a:gd name="connsiteY24" fmla="*/ 1100691 h 1304990"/>
              <a:gd name="connsiteX25" fmla="*/ 10281424 w 10742341"/>
              <a:gd name="connsiteY25" fmla="*/ 806343 h 1304990"/>
              <a:gd name="connsiteX26" fmla="*/ 10742341 w 10742341"/>
              <a:gd name="connsiteY26" fmla="*/ 510377 h 1304990"/>
              <a:gd name="connsiteX0" fmla="*/ 0 w 10742341"/>
              <a:gd name="connsiteY0" fmla="*/ 654648 h 1304990"/>
              <a:gd name="connsiteX1" fmla="*/ 973873 w 10742341"/>
              <a:gd name="connsiteY1" fmla="*/ 646970 h 1304990"/>
              <a:gd name="connsiteX2" fmla="*/ 1323278 w 10742341"/>
              <a:gd name="connsiteY2" fmla="*/ 543627 h 1304990"/>
              <a:gd name="connsiteX3" fmla="*/ 1546302 w 10742341"/>
              <a:gd name="connsiteY3" fmla="*/ 268564 h 1304990"/>
              <a:gd name="connsiteX4" fmla="*/ 1806497 w 10742341"/>
              <a:gd name="connsiteY4" fmla="*/ 30671 h 1304990"/>
              <a:gd name="connsiteX5" fmla="*/ 2126166 w 10742341"/>
              <a:gd name="connsiteY5" fmla="*/ 45539 h 1304990"/>
              <a:gd name="connsiteX6" fmla="*/ 2393795 w 10742341"/>
              <a:gd name="connsiteY6" fmla="*/ 417246 h 1304990"/>
              <a:gd name="connsiteX7" fmla="*/ 2639122 w 10742341"/>
              <a:gd name="connsiteY7" fmla="*/ 900466 h 1304990"/>
              <a:gd name="connsiteX8" fmla="*/ 2914185 w 10742341"/>
              <a:gd name="connsiteY8" fmla="*/ 1212700 h 1304990"/>
              <a:gd name="connsiteX9" fmla="*/ 3337932 w 10742341"/>
              <a:gd name="connsiteY9" fmla="*/ 1272804 h 1304990"/>
              <a:gd name="connsiteX10" fmla="*/ 3657600 w 10742341"/>
              <a:gd name="connsiteY10" fmla="*/ 959939 h 1304990"/>
              <a:gd name="connsiteX11" fmla="*/ 4140819 w 10742341"/>
              <a:gd name="connsiteY11" fmla="*/ 484154 h 1304990"/>
              <a:gd name="connsiteX12" fmla="*/ 4467922 w 10742341"/>
              <a:gd name="connsiteY12" fmla="*/ 119881 h 1304990"/>
              <a:gd name="connsiteX13" fmla="*/ 4735551 w 10742341"/>
              <a:gd name="connsiteY13" fmla="*/ 52973 h 1304990"/>
              <a:gd name="connsiteX14" fmla="*/ 4973444 w 10742341"/>
              <a:gd name="connsiteY14" fmla="*/ 223959 h 1304990"/>
              <a:gd name="connsiteX15" fmla="*/ 5471532 w 10742341"/>
              <a:gd name="connsiteY15" fmla="*/ 870729 h 1304990"/>
              <a:gd name="connsiteX16" fmla="*/ 5999356 w 10742341"/>
              <a:gd name="connsiteY16" fmla="*/ 1294476 h 1304990"/>
              <a:gd name="connsiteX17" fmla="*/ 6705600 w 10742341"/>
              <a:gd name="connsiteY17" fmla="*/ 1130925 h 1304990"/>
              <a:gd name="connsiteX18" fmla="*/ 7136780 w 10742341"/>
              <a:gd name="connsiteY18" fmla="*/ 640271 h 1304990"/>
              <a:gd name="connsiteX19" fmla="*/ 7590263 w 10742341"/>
              <a:gd name="connsiteY19" fmla="*/ 179354 h 1304990"/>
              <a:gd name="connsiteX20" fmla="*/ 7828156 w 10742341"/>
              <a:gd name="connsiteY20" fmla="*/ 45539 h 1304990"/>
              <a:gd name="connsiteX21" fmla="*/ 8259336 w 10742341"/>
              <a:gd name="connsiteY21" fmla="*/ 75276 h 1304990"/>
              <a:gd name="connsiteX22" fmla="*/ 8772293 w 10742341"/>
              <a:gd name="connsiteY22" fmla="*/ 744349 h 1304990"/>
              <a:gd name="connsiteX23" fmla="*/ 9270380 w 10742341"/>
              <a:gd name="connsiteY23" fmla="*/ 1085192 h 1304990"/>
              <a:gd name="connsiteX24" fmla="*/ 9761034 w 10742341"/>
              <a:gd name="connsiteY24" fmla="*/ 1100691 h 1304990"/>
              <a:gd name="connsiteX25" fmla="*/ 10281424 w 10742341"/>
              <a:gd name="connsiteY25" fmla="*/ 806343 h 1304990"/>
              <a:gd name="connsiteX26" fmla="*/ 10742341 w 10742341"/>
              <a:gd name="connsiteY26" fmla="*/ 510377 h 1304990"/>
              <a:gd name="connsiteX0" fmla="*/ 0 w 10742341"/>
              <a:gd name="connsiteY0" fmla="*/ 654648 h 1304990"/>
              <a:gd name="connsiteX1" fmla="*/ 973873 w 10742341"/>
              <a:gd name="connsiteY1" fmla="*/ 646970 h 1304990"/>
              <a:gd name="connsiteX2" fmla="*/ 1323278 w 10742341"/>
              <a:gd name="connsiteY2" fmla="*/ 543627 h 1304990"/>
              <a:gd name="connsiteX3" fmla="*/ 1546302 w 10742341"/>
              <a:gd name="connsiteY3" fmla="*/ 268564 h 1304990"/>
              <a:gd name="connsiteX4" fmla="*/ 1806497 w 10742341"/>
              <a:gd name="connsiteY4" fmla="*/ 30671 h 1304990"/>
              <a:gd name="connsiteX5" fmla="*/ 2126166 w 10742341"/>
              <a:gd name="connsiteY5" fmla="*/ 45539 h 1304990"/>
              <a:gd name="connsiteX6" fmla="*/ 2393795 w 10742341"/>
              <a:gd name="connsiteY6" fmla="*/ 417246 h 1304990"/>
              <a:gd name="connsiteX7" fmla="*/ 2639122 w 10742341"/>
              <a:gd name="connsiteY7" fmla="*/ 900466 h 1304990"/>
              <a:gd name="connsiteX8" fmla="*/ 2914185 w 10742341"/>
              <a:gd name="connsiteY8" fmla="*/ 1212700 h 1304990"/>
              <a:gd name="connsiteX9" fmla="*/ 3337932 w 10742341"/>
              <a:gd name="connsiteY9" fmla="*/ 1272804 h 1304990"/>
              <a:gd name="connsiteX10" fmla="*/ 3657600 w 10742341"/>
              <a:gd name="connsiteY10" fmla="*/ 959939 h 1304990"/>
              <a:gd name="connsiteX11" fmla="*/ 4140819 w 10742341"/>
              <a:gd name="connsiteY11" fmla="*/ 484154 h 1304990"/>
              <a:gd name="connsiteX12" fmla="*/ 4467922 w 10742341"/>
              <a:gd name="connsiteY12" fmla="*/ 119881 h 1304990"/>
              <a:gd name="connsiteX13" fmla="*/ 4735551 w 10742341"/>
              <a:gd name="connsiteY13" fmla="*/ 52973 h 1304990"/>
              <a:gd name="connsiteX14" fmla="*/ 4973444 w 10742341"/>
              <a:gd name="connsiteY14" fmla="*/ 223959 h 1304990"/>
              <a:gd name="connsiteX15" fmla="*/ 5471532 w 10742341"/>
              <a:gd name="connsiteY15" fmla="*/ 870729 h 1304990"/>
              <a:gd name="connsiteX16" fmla="*/ 5999356 w 10742341"/>
              <a:gd name="connsiteY16" fmla="*/ 1294476 h 1304990"/>
              <a:gd name="connsiteX17" fmla="*/ 6705600 w 10742341"/>
              <a:gd name="connsiteY17" fmla="*/ 1130925 h 1304990"/>
              <a:gd name="connsiteX18" fmla="*/ 7136780 w 10742341"/>
              <a:gd name="connsiteY18" fmla="*/ 640271 h 1304990"/>
              <a:gd name="connsiteX19" fmla="*/ 7590263 w 10742341"/>
              <a:gd name="connsiteY19" fmla="*/ 179354 h 1304990"/>
              <a:gd name="connsiteX20" fmla="*/ 7828156 w 10742341"/>
              <a:gd name="connsiteY20" fmla="*/ 45539 h 1304990"/>
              <a:gd name="connsiteX21" fmla="*/ 8259336 w 10742341"/>
              <a:gd name="connsiteY21" fmla="*/ 146461 h 1304990"/>
              <a:gd name="connsiteX22" fmla="*/ 8772293 w 10742341"/>
              <a:gd name="connsiteY22" fmla="*/ 744349 h 1304990"/>
              <a:gd name="connsiteX23" fmla="*/ 9270380 w 10742341"/>
              <a:gd name="connsiteY23" fmla="*/ 1085192 h 1304990"/>
              <a:gd name="connsiteX24" fmla="*/ 9761034 w 10742341"/>
              <a:gd name="connsiteY24" fmla="*/ 1100691 h 1304990"/>
              <a:gd name="connsiteX25" fmla="*/ 10281424 w 10742341"/>
              <a:gd name="connsiteY25" fmla="*/ 806343 h 1304990"/>
              <a:gd name="connsiteX26" fmla="*/ 10742341 w 10742341"/>
              <a:gd name="connsiteY26" fmla="*/ 510377 h 1304990"/>
              <a:gd name="connsiteX0" fmla="*/ 0 w 10742341"/>
              <a:gd name="connsiteY0" fmla="*/ 654648 h 1304990"/>
              <a:gd name="connsiteX1" fmla="*/ 973873 w 10742341"/>
              <a:gd name="connsiteY1" fmla="*/ 646970 h 1304990"/>
              <a:gd name="connsiteX2" fmla="*/ 1323278 w 10742341"/>
              <a:gd name="connsiteY2" fmla="*/ 543627 h 1304990"/>
              <a:gd name="connsiteX3" fmla="*/ 1546302 w 10742341"/>
              <a:gd name="connsiteY3" fmla="*/ 268564 h 1304990"/>
              <a:gd name="connsiteX4" fmla="*/ 1806497 w 10742341"/>
              <a:gd name="connsiteY4" fmla="*/ 30671 h 1304990"/>
              <a:gd name="connsiteX5" fmla="*/ 2126166 w 10742341"/>
              <a:gd name="connsiteY5" fmla="*/ 45539 h 1304990"/>
              <a:gd name="connsiteX6" fmla="*/ 2393795 w 10742341"/>
              <a:gd name="connsiteY6" fmla="*/ 417246 h 1304990"/>
              <a:gd name="connsiteX7" fmla="*/ 2639122 w 10742341"/>
              <a:gd name="connsiteY7" fmla="*/ 900466 h 1304990"/>
              <a:gd name="connsiteX8" fmla="*/ 2914185 w 10742341"/>
              <a:gd name="connsiteY8" fmla="*/ 1212700 h 1304990"/>
              <a:gd name="connsiteX9" fmla="*/ 3337932 w 10742341"/>
              <a:gd name="connsiteY9" fmla="*/ 1272804 h 1304990"/>
              <a:gd name="connsiteX10" fmla="*/ 3657600 w 10742341"/>
              <a:gd name="connsiteY10" fmla="*/ 959939 h 1304990"/>
              <a:gd name="connsiteX11" fmla="*/ 4140819 w 10742341"/>
              <a:gd name="connsiteY11" fmla="*/ 484154 h 1304990"/>
              <a:gd name="connsiteX12" fmla="*/ 4467922 w 10742341"/>
              <a:gd name="connsiteY12" fmla="*/ 119881 h 1304990"/>
              <a:gd name="connsiteX13" fmla="*/ 4735551 w 10742341"/>
              <a:gd name="connsiteY13" fmla="*/ 52973 h 1304990"/>
              <a:gd name="connsiteX14" fmla="*/ 4973444 w 10742341"/>
              <a:gd name="connsiteY14" fmla="*/ 223959 h 1304990"/>
              <a:gd name="connsiteX15" fmla="*/ 5471532 w 10742341"/>
              <a:gd name="connsiteY15" fmla="*/ 870729 h 1304990"/>
              <a:gd name="connsiteX16" fmla="*/ 5999356 w 10742341"/>
              <a:gd name="connsiteY16" fmla="*/ 1294476 h 1304990"/>
              <a:gd name="connsiteX17" fmla="*/ 6705600 w 10742341"/>
              <a:gd name="connsiteY17" fmla="*/ 1130925 h 1304990"/>
              <a:gd name="connsiteX18" fmla="*/ 7136780 w 10742341"/>
              <a:gd name="connsiteY18" fmla="*/ 640271 h 1304990"/>
              <a:gd name="connsiteX19" fmla="*/ 7590263 w 10742341"/>
              <a:gd name="connsiteY19" fmla="*/ 179354 h 1304990"/>
              <a:gd name="connsiteX20" fmla="*/ 7924800 w 10742341"/>
              <a:gd name="connsiteY20" fmla="*/ 45539 h 1304990"/>
              <a:gd name="connsiteX21" fmla="*/ 8259336 w 10742341"/>
              <a:gd name="connsiteY21" fmla="*/ 146461 h 1304990"/>
              <a:gd name="connsiteX22" fmla="*/ 8772293 w 10742341"/>
              <a:gd name="connsiteY22" fmla="*/ 744349 h 1304990"/>
              <a:gd name="connsiteX23" fmla="*/ 9270380 w 10742341"/>
              <a:gd name="connsiteY23" fmla="*/ 1085192 h 1304990"/>
              <a:gd name="connsiteX24" fmla="*/ 9761034 w 10742341"/>
              <a:gd name="connsiteY24" fmla="*/ 1100691 h 1304990"/>
              <a:gd name="connsiteX25" fmla="*/ 10281424 w 10742341"/>
              <a:gd name="connsiteY25" fmla="*/ 806343 h 1304990"/>
              <a:gd name="connsiteX26" fmla="*/ 10742341 w 10742341"/>
              <a:gd name="connsiteY26" fmla="*/ 510377 h 1304990"/>
              <a:gd name="connsiteX0" fmla="*/ 0 w 10742341"/>
              <a:gd name="connsiteY0" fmla="*/ 654648 h 1304990"/>
              <a:gd name="connsiteX1" fmla="*/ 973873 w 10742341"/>
              <a:gd name="connsiteY1" fmla="*/ 646970 h 1304990"/>
              <a:gd name="connsiteX2" fmla="*/ 1323278 w 10742341"/>
              <a:gd name="connsiteY2" fmla="*/ 543627 h 1304990"/>
              <a:gd name="connsiteX3" fmla="*/ 1546302 w 10742341"/>
              <a:gd name="connsiteY3" fmla="*/ 268564 h 1304990"/>
              <a:gd name="connsiteX4" fmla="*/ 1806497 w 10742341"/>
              <a:gd name="connsiteY4" fmla="*/ 30671 h 1304990"/>
              <a:gd name="connsiteX5" fmla="*/ 2126166 w 10742341"/>
              <a:gd name="connsiteY5" fmla="*/ 45539 h 1304990"/>
              <a:gd name="connsiteX6" fmla="*/ 2393795 w 10742341"/>
              <a:gd name="connsiteY6" fmla="*/ 417246 h 1304990"/>
              <a:gd name="connsiteX7" fmla="*/ 2639122 w 10742341"/>
              <a:gd name="connsiteY7" fmla="*/ 900466 h 1304990"/>
              <a:gd name="connsiteX8" fmla="*/ 2914185 w 10742341"/>
              <a:gd name="connsiteY8" fmla="*/ 1212700 h 1304990"/>
              <a:gd name="connsiteX9" fmla="*/ 3337932 w 10742341"/>
              <a:gd name="connsiteY9" fmla="*/ 1272804 h 1304990"/>
              <a:gd name="connsiteX10" fmla="*/ 3657600 w 10742341"/>
              <a:gd name="connsiteY10" fmla="*/ 959939 h 1304990"/>
              <a:gd name="connsiteX11" fmla="*/ 4140819 w 10742341"/>
              <a:gd name="connsiteY11" fmla="*/ 484154 h 1304990"/>
              <a:gd name="connsiteX12" fmla="*/ 4467922 w 10742341"/>
              <a:gd name="connsiteY12" fmla="*/ 119881 h 1304990"/>
              <a:gd name="connsiteX13" fmla="*/ 4735551 w 10742341"/>
              <a:gd name="connsiteY13" fmla="*/ 52973 h 1304990"/>
              <a:gd name="connsiteX14" fmla="*/ 4973444 w 10742341"/>
              <a:gd name="connsiteY14" fmla="*/ 223959 h 1304990"/>
              <a:gd name="connsiteX15" fmla="*/ 5471532 w 10742341"/>
              <a:gd name="connsiteY15" fmla="*/ 870729 h 1304990"/>
              <a:gd name="connsiteX16" fmla="*/ 5999356 w 10742341"/>
              <a:gd name="connsiteY16" fmla="*/ 1294476 h 1304990"/>
              <a:gd name="connsiteX17" fmla="*/ 6705600 w 10742341"/>
              <a:gd name="connsiteY17" fmla="*/ 1130925 h 1304990"/>
              <a:gd name="connsiteX18" fmla="*/ 7136780 w 10742341"/>
              <a:gd name="connsiteY18" fmla="*/ 640271 h 1304990"/>
              <a:gd name="connsiteX19" fmla="*/ 7590263 w 10742341"/>
              <a:gd name="connsiteY19" fmla="*/ 179354 h 1304990"/>
              <a:gd name="connsiteX20" fmla="*/ 8259336 w 10742341"/>
              <a:gd name="connsiteY20" fmla="*/ 146461 h 1304990"/>
              <a:gd name="connsiteX21" fmla="*/ 8772293 w 10742341"/>
              <a:gd name="connsiteY21" fmla="*/ 744349 h 1304990"/>
              <a:gd name="connsiteX22" fmla="*/ 9270380 w 10742341"/>
              <a:gd name="connsiteY22" fmla="*/ 1085192 h 1304990"/>
              <a:gd name="connsiteX23" fmla="*/ 9761034 w 10742341"/>
              <a:gd name="connsiteY23" fmla="*/ 1100691 h 1304990"/>
              <a:gd name="connsiteX24" fmla="*/ 10281424 w 10742341"/>
              <a:gd name="connsiteY24" fmla="*/ 806343 h 1304990"/>
              <a:gd name="connsiteX25" fmla="*/ 10742341 w 10742341"/>
              <a:gd name="connsiteY25" fmla="*/ 510377 h 1304990"/>
              <a:gd name="connsiteX0" fmla="*/ 0 w 10742341"/>
              <a:gd name="connsiteY0" fmla="*/ 654648 h 1290167"/>
              <a:gd name="connsiteX1" fmla="*/ 973873 w 10742341"/>
              <a:gd name="connsiteY1" fmla="*/ 646970 h 1290167"/>
              <a:gd name="connsiteX2" fmla="*/ 1323278 w 10742341"/>
              <a:gd name="connsiteY2" fmla="*/ 543627 h 1290167"/>
              <a:gd name="connsiteX3" fmla="*/ 1546302 w 10742341"/>
              <a:gd name="connsiteY3" fmla="*/ 268564 h 1290167"/>
              <a:gd name="connsiteX4" fmla="*/ 1806497 w 10742341"/>
              <a:gd name="connsiteY4" fmla="*/ 30671 h 1290167"/>
              <a:gd name="connsiteX5" fmla="*/ 2126166 w 10742341"/>
              <a:gd name="connsiteY5" fmla="*/ 45539 h 1290167"/>
              <a:gd name="connsiteX6" fmla="*/ 2393795 w 10742341"/>
              <a:gd name="connsiteY6" fmla="*/ 417246 h 1290167"/>
              <a:gd name="connsiteX7" fmla="*/ 2639122 w 10742341"/>
              <a:gd name="connsiteY7" fmla="*/ 900466 h 1290167"/>
              <a:gd name="connsiteX8" fmla="*/ 2914185 w 10742341"/>
              <a:gd name="connsiteY8" fmla="*/ 1212700 h 1290167"/>
              <a:gd name="connsiteX9" fmla="*/ 3337932 w 10742341"/>
              <a:gd name="connsiteY9" fmla="*/ 1272804 h 1290167"/>
              <a:gd name="connsiteX10" fmla="*/ 3657600 w 10742341"/>
              <a:gd name="connsiteY10" fmla="*/ 959939 h 1290167"/>
              <a:gd name="connsiteX11" fmla="*/ 4140819 w 10742341"/>
              <a:gd name="connsiteY11" fmla="*/ 484154 h 1290167"/>
              <a:gd name="connsiteX12" fmla="*/ 4467922 w 10742341"/>
              <a:gd name="connsiteY12" fmla="*/ 119881 h 1290167"/>
              <a:gd name="connsiteX13" fmla="*/ 4735551 w 10742341"/>
              <a:gd name="connsiteY13" fmla="*/ 52973 h 1290167"/>
              <a:gd name="connsiteX14" fmla="*/ 4973444 w 10742341"/>
              <a:gd name="connsiteY14" fmla="*/ 223959 h 1290167"/>
              <a:gd name="connsiteX15" fmla="*/ 5471532 w 10742341"/>
              <a:gd name="connsiteY15" fmla="*/ 870729 h 1290167"/>
              <a:gd name="connsiteX16" fmla="*/ 6705600 w 10742341"/>
              <a:gd name="connsiteY16" fmla="*/ 1130925 h 1290167"/>
              <a:gd name="connsiteX17" fmla="*/ 7136780 w 10742341"/>
              <a:gd name="connsiteY17" fmla="*/ 640271 h 1290167"/>
              <a:gd name="connsiteX18" fmla="*/ 7590263 w 10742341"/>
              <a:gd name="connsiteY18" fmla="*/ 179354 h 1290167"/>
              <a:gd name="connsiteX19" fmla="*/ 8259336 w 10742341"/>
              <a:gd name="connsiteY19" fmla="*/ 146461 h 1290167"/>
              <a:gd name="connsiteX20" fmla="*/ 8772293 w 10742341"/>
              <a:gd name="connsiteY20" fmla="*/ 744349 h 1290167"/>
              <a:gd name="connsiteX21" fmla="*/ 9270380 w 10742341"/>
              <a:gd name="connsiteY21" fmla="*/ 1085192 h 1290167"/>
              <a:gd name="connsiteX22" fmla="*/ 9761034 w 10742341"/>
              <a:gd name="connsiteY22" fmla="*/ 1100691 h 1290167"/>
              <a:gd name="connsiteX23" fmla="*/ 10281424 w 10742341"/>
              <a:gd name="connsiteY23" fmla="*/ 806343 h 1290167"/>
              <a:gd name="connsiteX24" fmla="*/ 10742341 w 10742341"/>
              <a:gd name="connsiteY24" fmla="*/ 510377 h 1290167"/>
              <a:gd name="connsiteX0" fmla="*/ 0 w 10742341"/>
              <a:gd name="connsiteY0" fmla="*/ 654648 h 1290165"/>
              <a:gd name="connsiteX1" fmla="*/ 973873 w 10742341"/>
              <a:gd name="connsiteY1" fmla="*/ 646970 h 1290165"/>
              <a:gd name="connsiteX2" fmla="*/ 1323278 w 10742341"/>
              <a:gd name="connsiteY2" fmla="*/ 543627 h 1290165"/>
              <a:gd name="connsiteX3" fmla="*/ 1546302 w 10742341"/>
              <a:gd name="connsiteY3" fmla="*/ 268564 h 1290165"/>
              <a:gd name="connsiteX4" fmla="*/ 1806497 w 10742341"/>
              <a:gd name="connsiteY4" fmla="*/ 30671 h 1290165"/>
              <a:gd name="connsiteX5" fmla="*/ 2126166 w 10742341"/>
              <a:gd name="connsiteY5" fmla="*/ 45539 h 1290165"/>
              <a:gd name="connsiteX6" fmla="*/ 2393795 w 10742341"/>
              <a:gd name="connsiteY6" fmla="*/ 417246 h 1290165"/>
              <a:gd name="connsiteX7" fmla="*/ 2639122 w 10742341"/>
              <a:gd name="connsiteY7" fmla="*/ 900466 h 1290165"/>
              <a:gd name="connsiteX8" fmla="*/ 2914185 w 10742341"/>
              <a:gd name="connsiteY8" fmla="*/ 1212700 h 1290165"/>
              <a:gd name="connsiteX9" fmla="*/ 3337932 w 10742341"/>
              <a:gd name="connsiteY9" fmla="*/ 1272804 h 1290165"/>
              <a:gd name="connsiteX10" fmla="*/ 3657600 w 10742341"/>
              <a:gd name="connsiteY10" fmla="*/ 959939 h 1290165"/>
              <a:gd name="connsiteX11" fmla="*/ 4140819 w 10742341"/>
              <a:gd name="connsiteY11" fmla="*/ 484154 h 1290165"/>
              <a:gd name="connsiteX12" fmla="*/ 4467922 w 10742341"/>
              <a:gd name="connsiteY12" fmla="*/ 119881 h 1290165"/>
              <a:gd name="connsiteX13" fmla="*/ 4735551 w 10742341"/>
              <a:gd name="connsiteY13" fmla="*/ 52973 h 1290165"/>
              <a:gd name="connsiteX14" fmla="*/ 4973444 w 10742341"/>
              <a:gd name="connsiteY14" fmla="*/ 223959 h 1290165"/>
              <a:gd name="connsiteX15" fmla="*/ 5471532 w 10742341"/>
              <a:gd name="connsiteY15" fmla="*/ 870729 h 1290165"/>
              <a:gd name="connsiteX16" fmla="*/ 7136780 w 10742341"/>
              <a:gd name="connsiteY16" fmla="*/ 640271 h 1290165"/>
              <a:gd name="connsiteX17" fmla="*/ 7590263 w 10742341"/>
              <a:gd name="connsiteY17" fmla="*/ 179354 h 1290165"/>
              <a:gd name="connsiteX18" fmla="*/ 8259336 w 10742341"/>
              <a:gd name="connsiteY18" fmla="*/ 146461 h 1290165"/>
              <a:gd name="connsiteX19" fmla="*/ 8772293 w 10742341"/>
              <a:gd name="connsiteY19" fmla="*/ 744349 h 1290165"/>
              <a:gd name="connsiteX20" fmla="*/ 9270380 w 10742341"/>
              <a:gd name="connsiteY20" fmla="*/ 1085192 h 1290165"/>
              <a:gd name="connsiteX21" fmla="*/ 9761034 w 10742341"/>
              <a:gd name="connsiteY21" fmla="*/ 1100691 h 1290165"/>
              <a:gd name="connsiteX22" fmla="*/ 10281424 w 10742341"/>
              <a:gd name="connsiteY22" fmla="*/ 806343 h 1290165"/>
              <a:gd name="connsiteX23" fmla="*/ 10742341 w 10742341"/>
              <a:gd name="connsiteY23" fmla="*/ 510377 h 1290165"/>
              <a:gd name="connsiteX0" fmla="*/ 0 w 10742341"/>
              <a:gd name="connsiteY0" fmla="*/ 654648 h 1290167"/>
              <a:gd name="connsiteX1" fmla="*/ 973873 w 10742341"/>
              <a:gd name="connsiteY1" fmla="*/ 646970 h 1290167"/>
              <a:gd name="connsiteX2" fmla="*/ 1323278 w 10742341"/>
              <a:gd name="connsiteY2" fmla="*/ 543627 h 1290167"/>
              <a:gd name="connsiteX3" fmla="*/ 1546302 w 10742341"/>
              <a:gd name="connsiteY3" fmla="*/ 268564 h 1290167"/>
              <a:gd name="connsiteX4" fmla="*/ 1806497 w 10742341"/>
              <a:gd name="connsiteY4" fmla="*/ 30671 h 1290167"/>
              <a:gd name="connsiteX5" fmla="*/ 2126166 w 10742341"/>
              <a:gd name="connsiteY5" fmla="*/ 45539 h 1290167"/>
              <a:gd name="connsiteX6" fmla="*/ 2393795 w 10742341"/>
              <a:gd name="connsiteY6" fmla="*/ 417246 h 1290167"/>
              <a:gd name="connsiteX7" fmla="*/ 2639122 w 10742341"/>
              <a:gd name="connsiteY7" fmla="*/ 900466 h 1290167"/>
              <a:gd name="connsiteX8" fmla="*/ 2914185 w 10742341"/>
              <a:gd name="connsiteY8" fmla="*/ 1212700 h 1290167"/>
              <a:gd name="connsiteX9" fmla="*/ 3337932 w 10742341"/>
              <a:gd name="connsiteY9" fmla="*/ 1272804 h 1290167"/>
              <a:gd name="connsiteX10" fmla="*/ 3657600 w 10742341"/>
              <a:gd name="connsiteY10" fmla="*/ 959939 h 1290167"/>
              <a:gd name="connsiteX11" fmla="*/ 4140819 w 10742341"/>
              <a:gd name="connsiteY11" fmla="*/ 484154 h 1290167"/>
              <a:gd name="connsiteX12" fmla="*/ 4467922 w 10742341"/>
              <a:gd name="connsiteY12" fmla="*/ 119881 h 1290167"/>
              <a:gd name="connsiteX13" fmla="*/ 4735551 w 10742341"/>
              <a:gd name="connsiteY13" fmla="*/ 52973 h 1290167"/>
              <a:gd name="connsiteX14" fmla="*/ 4973444 w 10742341"/>
              <a:gd name="connsiteY14" fmla="*/ 223959 h 1290167"/>
              <a:gd name="connsiteX15" fmla="*/ 5701991 w 10742341"/>
              <a:gd name="connsiteY15" fmla="*/ 899203 h 1290167"/>
              <a:gd name="connsiteX16" fmla="*/ 7136780 w 10742341"/>
              <a:gd name="connsiteY16" fmla="*/ 640271 h 1290167"/>
              <a:gd name="connsiteX17" fmla="*/ 7590263 w 10742341"/>
              <a:gd name="connsiteY17" fmla="*/ 179354 h 1290167"/>
              <a:gd name="connsiteX18" fmla="*/ 8259336 w 10742341"/>
              <a:gd name="connsiteY18" fmla="*/ 146461 h 1290167"/>
              <a:gd name="connsiteX19" fmla="*/ 8772293 w 10742341"/>
              <a:gd name="connsiteY19" fmla="*/ 744349 h 1290167"/>
              <a:gd name="connsiteX20" fmla="*/ 9270380 w 10742341"/>
              <a:gd name="connsiteY20" fmla="*/ 1085192 h 1290167"/>
              <a:gd name="connsiteX21" fmla="*/ 9761034 w 10742341"/>
              <a:gd name="connsiteY21" fmla="*/ 1100691 h 1290167"/>
              <a:gd name="connsiteX22" fmla="*/ 10281424 w 10742341"/>
              <a:gd name="connsiteY22" fmla="*/ 806343 h 1290167"/>
              <a:gd name="connsiteX23" fmla="*/ 10742341 w 10742341"/>
              <a:gd name="connsiteY23" fmla="*/ 510377 h 1290167"/>
              <a:gd name="connsiteX0" fmla="*/ 0 w 10742341"/>
              <a:gd name="connsiteY0" fmla="*/ 654648 h 1290165"/>
              <a:gd name="connsiteX1" fmla="*/ 973873 w 10742341"/>
              <a:gd name="connsiteY1" fmla="*/ 646970 h 1290165"/>
              <a:gd name="connsiteX2" fmla="*/ 1323278 w 10742341"/>
              <a:gd name="connsiteY2" fmla="*/ 543627 h 1290165"/>
              <a:gd name="connsiteX3" fmla="*/ 1546302 w 10742341"/>
              <a:gd name="connsiteY3" fmla="*/ 268564 h 1290165"/>
              <a:gd name="connsiteX4" fmla="*/ 1806497 w 10742341"/>
              <a:gd name="connsiteY4" fmla="*/ 30671 h 1290165"/>
              <a:gd name="connsiteX5" fmla="*/ 2126166 w 10742341"/>
              <a:gd name="connsiteY5" fmla="*/ 45539 h 1290165"/>
              <a:gd name="connsiteX6" fmla="*/ 2393795 w 10742341"/>
              <a:gd name="connsiteY6" fmla="*/ 417246 h 1290165"/>
              <a:gd name="connsiteX7" fmla="*/ 2639122 w 10742341"/>
              <a:gd name="connsiteY7" fmla="*/ 900466 h 1290165"/>
              <a:gd name="connsiteX8" fmla="*/ 2914185 w 10742341"/>
              <a:gd name="connsiteY8" fmla="*/ 1212700 h 1290165"/>
              <a:gd name="connsiteX9" fmla="*/ 3337932 w 10742341"/>
              <a:gd name="connsiteY9" fmla="*/ 1272804 h 1290165"/>
              <a:gd name="connsiteX10" fmla="*/ 3657600 w 10742341"/>
              <a:gd name="connsiteY10" fmla="*/ 959939 h 1290165"/>
              <a:gd name="connsiteX11" fmla="*/ 4140819 w 10742341"/>
              <a:gd name="connsiteY11" fmla="*/ 484154 h 1290165"/>
              <a:gd name="connsiteX12" fmla="*/ 4467922 w 10742341"/>
              <a:gd name="connsiteY12" fmla="*/ 119881 h 1290165"/>
              <a:gd name="connsiteX13" fmla="*/ 4735551 w 10742341"/>
              <a:gd name="connsiteY13" fmla="*/ 52973 h 1290165"/>
              <a:gd name="connsiteX14" fmla="*/ 4973444 w 10742341"/>
              <a:gd name="connsiteY14" fmla="*/ 223959 h 1290165"/>
              <a:gd name="connsiteX15" fmla="*/ 5701991 w 10742341"/>
              <a:gd name="connsiteY15" fmla="*/ 899203 h 1290165"/>
              <a:gd name="connsiteX16" fmla="*/ 6936058 w 10742341"/>
              <a:gd name="connsiteY16" fmla="*/ 768408 h 1290165"/>
              <a:gd name="connsiteX17" fmla="*/ 7590263 w 10742341"/>
              <a:gd name="connsiteY17" fmla="*/ 179354 h 1290165"/>
              <a:gd name="connsiteX18" fmla="*/ 8259336 w 10742341"/>
              <a:gd name="connsiteY18" fmla="*/ 146461 h 1290165"/>
              <a:gd name="connsiteX19" fmla="*/ 8772293 w 10742341"/>
              <a:gd name="connsiteY19" fmla="*/ 744349 h 1290165"/>
              <a:gd name="connsiteX20" fmla="*/ 9270380 w 10742341"/>
              <a:gd name="connsiteY20" fmla="*/ 1085192 h 1290165"/>
              <a:gd name="connsiteX21" fmla="*/ 9761034 w 10742341"/>
              <a:gd name="connsiteY21" fmla="*/ 1100691 h 1290165"/>
              <a:gd name="connsiteX22" fmla="*/ 10281424 w 10742341"/>
              <a:gd name="connsiteY22" fmla="*/ 806343 h 1290165"/>
              <a:gd name="connsiteX23" fmla="*/ 10742341 w 10742341"/>
              <a:gd name="connsiteY23" fmla="*/ 510377 h 1290165"/>
              <a:gd name="connsiteX0" fmla="*/ 0 w 10742341"/>
              <a:gd name="connsiteY0" fmla="*/ 654648 h 1290167"/>
              <a:gd name="connsiteX1" fmla="*/ 973873 w 10742341"/>
              <a:gd name="connsiteY1" fmla="*/ 646970 h 1290167"/>
              <a:gd name="connsiteX2" fmla="*/ 1323278 w 10742341"/>
              <a:gd name="connsiteY2" fmla="*/ 543627 h 1290167"/>
              <a:gd name="connsiteX3" fmla="*/ 1546302 w 10742341"/>
              <a:gd name="connsiteY3" fmla="*/ 268564 h 1290167"/>
              <a:gd name="connsiteX4" fmla="*/ 1806497 w 10742341"/>
              <a:gd name="connsiteY4" fmla="*/ 30671 h 1290167"/>
              <a:gd name="connsiteX5" fmla="*/ 2126166 w 10742341"/>
              <a:gd name="connsiteY5" fmla="*/ 45539 h 1290167"/>
              <a:gd name="connsiteX6" fmla="*/ 2393795 w 10742341"/>
              <a:gd name="connsiteY6" fmla="*/ 417246 h 1290167"/>
              <a:gd name="connsiteX7" fmla="*/ 2639122 w 10742341"/>
              <a:gd name="connsiteY7" fmla="*/ 900466 h 1290167"/>
              <a:gd name="connsiteX8" fmla="*/ 2914185 w 10742341"/>
              <a:gd name="connsiteY8" fmla="*/ 1212700 h 1290167"/>
              <a:gd name="connsiteX9" fmla="*/ 3337932 w 10742341"/>
              <a:gd name="connsiteY9" fmla="*/ 1272804 h 1290167"/>
              <a:gd name="connsiteX10" fmla="*/ 3657600 w 10742341"/>
              <a:gd name="connsiteY10" fmla="*/ 959939 h 1290167"/>
              <a:gd name="connsiteX11" fmla="*/ 4140819 w 10742341"/>
              <a:gd name="connsiteY11" fmla="*/ 484154 h 1290167"/>
              <a:gd name="connsiteX12" fmla="*/ 4467922 w 10742341"/>
              <a:gd name="connsiteY12" fmla="*/ 119881 h 1290167"/>
              <a:gd name="connsiteX13" fmla="*/ 4735551 w 10742341"/>
              <a:gd name="connsiteY13" fmla="*/ 52973 h 1290167"/>
              <a:gd name="connsiteX14" fmla="*/ 4973444 w 10742341"/>
              <a:gd name="connsiteY14" fmla="*/ 223959 h 1290167"/>
              <a:gd name="connsiteX15" fmla="*/ 5701991 w 10742341"/>
              <a:gd name="connsiteY15" fmla="*/ 899203 h 1290167"/>
              <a:gd name="connsiteX16" fmla="*/ 6936058 w 10742341"/>
              <a:gd name="connsiteY16" fmla="*/ 768408 h 1290167"/>
              <a:gd name="connsiteX17" fmla="*/ 7590263 w 10742341"/>
              <a:gd name="connsiteY17" fmla="*/ 179354 h 1290167"/>
              <a:gd name="connsiteX18" fmla="*/ 8259336 w 10742341"/>
              <a:gd name="connsiteY18" fmla="*/ 146461 h 1290167"/>
              <a:gd name="connsiteX19" fmla="*/ 8772293 w 10742341"/>
              <a:gd name="connsiteY19" fmla="*/ 744349 h 1290167"/>
              <a:gd name="connsiteX20" fmla="*/ 9761034 w 10742341"/>
              <a:gd name="connsiteY20" fmla="*/ 1100691 h 1290167"/>
              <a:gd name="connsiteX21" fmla="*/ 10281424 w 10742341"/>
              <a:gd name="connsiteY21" fmla="*/ 806343 h 1290167"/>
              <a:gd name="connsiteX22" fmla="*/ 10742341 w 10742341"/>
              <a:gd name="connsiteY22" fmla="*/ 510377 h 1290167"/>
              <a:gd name="connsiteX0" fmla="*/ 0 w 10742341"/>
              <a:gd name="connsiteY0" fmla="*/ 654648 h 1290165"/>
              <a:gd name="connsiteX1" fmla="*/ 973873 w 10742341"/>
              <a:gd name="connsiteY1" fmla="*/ 646970 h 1290165"/>
              <a:gd name="connsiteX2" fmla="*/ 1323278 w 10742341"/>
              <a:gd name="connsiteY2" fmla="*/ 543627 h 1290165"/>
              <a:gd name="connsiteX3" fmla="*/ 1546302 w 10742341"/>
              <a:gd name="connsiteY3" fmla="*/ 268564 h 1290165"/>
              <a:gd name="connsiteX4" fmla="*/ 1806497 w 10742341"/>
              <a:gd name="connsiteY4" fmla="*/ 30671 h 1290165"/>
              <a:gd name="connsiteX5" fmla="*/ 2126166 w 10742341"/>
              <a:gd name="connsiteY5" fmla="*/ 45539 h 1290165"/>
              <a:gd name="connsiteX6" fmla="*/ 2393795 w 10742341"/>
              <a:gd name="connsiteY6" fmla="*/ 417246 h 1290165"/>
              <a:gd name="connsiteX7" fmla="*/ 2639122 w 10742341"/>
              <a:gd name="connsiteY7" fmla="*/ 900466 h 1290165"/>
              <a:gd name="connsiteX8" fmla="*/ 2914185 w 10742341"/>
              <a:gd name="connsiteY8" fmla="*/ 1212700 h 1290165"/>
              <a:gd name="connsiteX9" fmla="*/ 3337932 w 10742341"/>
              <a:gd name="connsiteY9" fmla="*/ 1272804 h 1290165"/>
              <a:gd name="connsiteX10" fmla="*/ 3657600 w 10742341"/>
              <a:gd name="connsiteY10" fmla="*/ 959939 h 1290165"/>
              <a:gd name="connsiteX11" fmla="*/ 4140819 w 10742341"/>
              <a:gd name="connsiteY11" fmla="*/ 484154 h 1290165"/>
              <a:gd name="connsiteX12" fmla="*/ 4467922 w 10742341"/>
              <a:gd name="connsiteY12" fmla="*/ 119881 h 1290165"/>
              <a:gd name="connsiteX13" fmla="*/ 4735551 w 10742341"/>
              <a:gd name="connsiteY13" fmla="*/ 52973 h 1290165"/>
              <a:gd name="connsiteX14" fmla="*/ 4973444 w 10742341"/>
              <a:gd name="connsiteY14" fmla="*/ 223959 h 1290165"/>
              <a:gd name="connsiteX15" fmla="*/ 5701991 w 10742341"/>
              <a:gd name="connsiteY15" fmla="*/ 899203 h 1290165"/>
              <a:gd name="connsiteX16" fmla="*/ 6936058 w 10742341"/>
              <a:gd name="connsiteY16" fmla="*/ 768408 h 1290165"/>
              <a:gd name="connsiteX17" fmla="*/ 7590263 w 10742341"/>
              <a:gd name="connsiteY17" fmla="*/ 179354 h 1290165"/>
              <a:gd name="connsiteX18" fmla="*/ 8259336 w 10742341"/>
              <a:gd name="connsiteY18" fmla="*/ 146461 h 1290165"/>
              <a:gd name="connsiteX19" fmla="*/ 8772293 w 10742341"/>
              <a:gd name="connsiteY19" fmla="*/ 744349 h 1290165"/>
              <a:gd name="connsiteX20" fmla="*/ 9701561 w 10742341"/>
              <a:gd name="connsiteY20" fmla="*/ 986789 h 1290165"/>
              <a:gd name="connsiteX21" fmla="*/ 10281424 w 10742341"/>
              <a:gd name="connsiteY21" fmla="*/ 806343 h 1290165"/>
              <a:gd name="connsiteX22" fmla="*/ 10742341 w 10742341"/>
              <a:gd name="connsiteY22" fmla="*/ 510377 h 1290165"/>
              <a:gd name="connsiteX0" fmla="*/ 0 w 10742341"/>
              <a:gd name="connsiteY0" fmla="*/ 654648 h 1290167"/>
              <a:gd name="connsiteX1" fmla="*/ 973873 w 10742341"/>
              <a:gd name="connsiteY1" fmla="*/ 646970 h 1290167"/>
              <a:gd name="connsiteX2" fmla="*/ 1323278 w 10742341"/>
              <a:gd name="connsiteY2" fmla="*/ 543627 h 1290167"/>
              <a:gd name="connsiteX3" fmla="*/ 1546302 w 10742341"/>
              <a:gd name="connsiteY3" fmla="*/ 268564 h 1290167"/>
              <a:gd name="connsiteX4" fmla="*/ 1806497 w 10742341"/>
              <a:gd name="connsiteY4" fmla="*/ 30671 h 1290167"/>
              <a:gd name="connsiteX5" fmla="*/ 2126166 w 10742341"/>
              <a:gd name="connsiteY5" fmla="*/ 45539 h 1290167"/>
              <a:gd name="connsiteX6" fmla="*/ 2393795 w 10742341"/>
              <a:gd name="connsiteY6" fmla="*/ 417246 h 1290167"/>
              <a:gd name="connsiteX7" fmla="*/ 2639122 w 10742341"/>
              <a:gd name="connsiteY7" fmla="*/ 900466 h 1290167"/>
              <a:gd name="connsiteX8" fmla="*/ 2914185 w 10742341"/>
              <a:gd name="connsiteY8" fmla="*/ 1212700 h 1290167"/>
              <a:gd name="connsiteX9" fmla="*/ 3337932 w 10742341"/>
              <a:gd name="connsiteY9" fmla="*/ 1272804 h 1290167"/>
              <a:gd name="connsiteX10" fmla="*/ 3657600 w 10742341"/>
              <a:gd name="connsiteY10" fmla="*/ 959939 h 1290167"/>
              <a:gd name="connsiteX11" fmla="*/ 4467922 w 10742341"/>
              <a:gd name="connsiteY11" fmla="*/ 119881 h 1290167"/>
              <a:gd name="connsiteX12" fmla="*/ 4735551 w 10742341"/>
              <a:gd name="connsiteY12" fmla="*/ 52973 h 1290167"/>
              <a:gd name="connsiteX13" fmla="*/ 4973444 w 10742341"/>
              <a:gd name="connsiteY13" fmla="*/ 223959 h 1290167"/>
              <a:gd name="connsiteX14" fmla="*/ 5701991 w 10742341"/>
              <a:gd name="connsiteY14" fmla="*/ 899203 h 1290167"/>
              <a:gd name="connsiteX15" fmla="*/ 6936058 w 10742341"/>
              <a:gd name="connsiteY15" fmla="*/ 768408 h 1290167"/>
              <a:gd name="connsiteX16" fmla="*/ 7590263 w 10742341"/>
              <a:gd name="connsiteY16" fmla="*/ 179354 h 1290167"/>
              <a:gd name="connsiteX17" fmla="*/ 8259336 w 10742341"/>
              <a:gd name="connsiteY17" fmla="*/ 146461 h 1290167"/>
              <a:gd name="connsiteX18" fmla="*/ 8772293 w 10742341"/>
              <a:gd name="connsiteY18" fmla="*/ 744349 h 1290167"/>
              <a:gd name="connsiteX19" fmla="*/ 9701561 w 10742341"/>
              <a:gd name="connsiteY19" fmla="*/ 986789 h 1290167"/>
              <a:gd name="connsiteX20" fmla="*/ 10281424 w 10742341"/>
              <a:gd name="connsiteY20" fmla="*/ 806343 h 1290167"/>
              <a:gd name="connsiteX21" fmla="*/ 10742341 w 10742341"/>
              <a:gd name="connsiteY21" fmla="*/ 510377 h 1290167"/>
              <a:gd name="connsiteX0" fmla="*/ 0 w 10742341"/>
              <a:gd name="connsiteY0" fmla="*/ 654648 h 1290165"/>
              <a:gd name="connsiteX1" fmla="*/ 973873 w 10742341"/>
              <a:gd name="connsiteY1" fmla="*/ 646970 h 1290165"/>
              <a:gd name="connsiteX2" fmla="*/ 1323278 w 10742341"/>
              <a:gd name="connsiteY2" fmla="*/ 543627 h 1290165"/>
              <a:gd name="connsiteX3" fmla="*/ 1546302 w 10742341"/>
              <a:gd name="connsiteY3" fmla="*/ 268564 h 1290165"/>
              <a:gd name="connsiteX4" fmla="*/ 1806497 w 10742341"/>
              <a:gd name="connsiteY4" fmla="*/ 30671 h 1290165"/>
              <a:gd name="connsiteX5" fmla="*/ 2126166 w 10742341"/>
              <a:gd name="connsiteY5" fmla="*/ 45539 h 1290165"/>
              <a:gd name="connsiteX6" fmla="*/ 2393795 w 10742341"/>
              <a:gd name="connsiteY6" fmla="*/ 417246 h 1290165"/>
              <a:gd name="connsiteX7" fmla="*/ 2639122 w 10742341"/>
              <a:gd name="connsiteY7" fmla="*/ 900466 h 1290165"/>
              <a:gd name="connsiteX8" fmla="*/ 2914185 w 10742341"/>
              <a:gd name="connsiteY8" fmla="*/ 1212700 h 1290165"/>
              <a:gd name="connsiteX9" fmla="*/ 3337932 w 10742341"/>
              <a:gd name="connsiteY9" fmla="*/ 1272804 h 1290165"/>
              <a:gd name="connsiteX10" fmla="*/ 3657600 w 10742341"/>
              <a:gd name="connsiteY10" fmla="*/ 959939 h 1290165"/>
              <a:gd name="connsiteX11" fmla="*/ 4334108 w 10742341"/>
              <a:gd name="connsiteY11" fmla="*/ 205307 h 1290165"/>
              <a:gd name="connsiteX12" fmla="*/ 4735551 w 10742341"/>
              <a:gd name="connsiteY12" fmla="*/ 52973 h 1290165"/>
              <a:gd name="connsiteX13" fmla="*/ 4973444 w 10742341"/>
              <a:gd name="connsiteY13" fmla="*/ 223959 h 1290165"/>
              <a:gd name="connsiteX14" fmla="*/ 5701991 w 10742341"/>
              <a:gd name="connsiteY14" fmla="*/ 899203 h 1290165"/>
              <a:gd name="connsiteX15" fmla="*/ 6936058 w 10742341"/>
              <a:gd name="connsiteY15" fmla="*/ 768408 h 1290165"/>
              <a:gd name="connsiteX16" fmla="*/ 7590263 w 10742341"/>
              <a:gd name="connsiteY16" fmla="*/ 179354 h 1290165"/>
              <a:gd name="connsiteX17" fmla="*/ 8259336 w 10742341"/>
              <a:gd name="connsiteY17" fmla="*/ 146461 h 1290165"/>
              <a:gd name="connsiteX18" fmla="*/ 8772293 w 10742341"/>
              <a:gd name="connsiteY18" fmla="*/ 744349 h 1290165"/>
              <a:gd name="connsiteX19" fmla="*/ 9701561 w 10742341"/>
              <a:gd name="connsiteY19" fmla="*/ 986789 h 1290165"/>
              <a:gd name="connsiteX20" fmla="*/ 10281424 w 10742341"/>
              <a:gd name="connsiteY20" fmla="*/ 806343 h 1290165"/>
              <a:gd name="connsiteX21" fmla="*/ 10742341 w 10742341"/>
              <a:gd name="connsiteY21" fmla="*/ 510377 h 1290165"/>
              <a:gd name="connsiteX0" fmla="*/ 0 w 10742341"/>
              <a:gd name="connsiteY0" fmla="*/ 654648 h 1290167"/>
              <a:gd name="connsiteX1" fmla="*/ 973873 w 10742341"/>
              <a:gd name="connsiteY1" fmla="*/ 646970 h 1290167"/>
              <a:gd name="connsiteX2" fmla="*/ 1323278 w 10742341"/>
              <a:gd name="connsiteY2" fmla="*/ 543627 h 1290167"/>
              <a:gd name="connsiteX3" fmla="*/ 1546302 w 10742341"/>
              <a:gd name="connsiteY3" fmla="*/ 268564 h 1290167"/>
              <a:gd name="connsiteX4" fmla="*/ 1806497 w 10742341"/>
              <a:gd name="connsiteY4" fmla="*/ 30671 h 1290167"/>
              <a:gd name="connsiteX5" fmla="*/ 2126166 w 10742341"/>
              <a:gd name="connsiteY5" fmla="*/ 45539 h 1290167"/>
              <a:gd name="connsiteX6" fmla="*/ 2393795 w 10742341"/>
              <a:gd name="connsiteY6" fmla="*/ 417246 h 1290167"/>
              <a:gd name="connsiteX7" fmla="*/ 2639122 w 10742341"/>
              <a:gd name="connsiteY7" fmla="*/ 900466 h 1290167"/>
              <a:gd name="connsiteX8" fmla="*/ 2914185 w 10742341"/>
              <a:gd name="connsiteY8" fmla="*/ 1212700 h 1290167"/>
              <a:gd name="connsiteX9" fmla="*/ 3337932 w 10742341"/>
              <a:gd name="connsiteY9" fmla="*/ 1272804 h 1290167"/>
              <a:gd name="connsiteX10" fmla="*/ 3657600 w 10742341"/>
              <a:gd name="connsiteY10" fmla="*/ 959939 h 1290167"/>
              <a:gd name="connsiteX11" fmla="*/ 4334108 w 10742341"/>
              <a:gd name="connsiteY11" fmla="*/ 205307 h 1290167"/>
              <a:gd name="connsiteX12" fmla="*/ 4735551 w 10742341"/>
              <a:gd name="connsiteY12" fmla="*/ 52973 h 1290167"/>
              <a:gd name="connsiteX13" fmla="*/ 5018049 w 10742341"/>
              <a:gd name="connsiteY13" fmla="*/ 309384 h 1290167"/>
              <a:gd name="connsiteX14" fmla="*/ 5701991 w 10742341"/>
              <a:gd name="connsiteY14" fmla="*/ 899203 h 1290167"/>
              <a:gd name="connsiteX15" fmla="*/ 6936058 w 10742341"/>
              <a:gd name="connsiteY15" fmla="*/ 768408 h 1290167"/>
              <a:gd name="connsiteX16" fmla="*/ 7590263 w 10742341"/>
              <a:gd name="connsiteY16" fmla="*/ 179354 h 1290167"/>
              <a:gd name="connsiteX17" fmla="*/ 8259336 w 10742341"/>
              <a:gd name="connsiteY17" fmla="*/ 146461 h 1290167"/>
              <a:gd name="connsiteX18" fmla="*/ 8772293 w 10742341"/>
              <a:gd name="connsiteY18" fmla="*/ 744349 h 1290167"/>
              <a:gd name="connsiteX19" fmla="*/ 9701561 w 10742341"/>
              <a:gd name="connsiteY19" fmla="*/ 986789 h 1290167"/>
              <a:gd name="connsiteX20" fmla="*/ 10281424 w 10742341"/>
              <a:gd name="connsiteY20" fmla="*/ 806343 h 1290167"/>
              <a:gd name="connsiteX21" fmla="*/ 10742341 w 10742341"/>
              <a:gd name="connsiteY21" fmla="*/ 510377 h 1290167"/>
              <a:gd name="connsiteX0" fmla="*/ 0 w 10742341"/>
              <a:gd name="connsiteY0" fmla="*/ 654648 h 1290165"/>
              <a:gd name="connsiteX1" fmla="*/ 973873 w 10742341"/>
              <a:gd name="connsiteY1" fmla="*/ 646970 h 1290165"/>
              <a:gd name="connsiteX2" fmla="*/ 1323278 w 10742341"/>
              <a:gd name="connsiteY2" fmla="*/ 543627 h 1290165"/>
              <a:gd name="connsiteX3" fmla="*/ 1546302 w 10742341"/>
              <a:gd name="connsiteY3" fmla="*/ 268564 h 1290165"/>
              <a:gd name="connsiteX4" fmla="*/ 1806497 w 10742341"/>
              <a:gd name="connsiteY4" fmla="*/ 30671 h 1290165"/>
              <a:gd name="connsiteX5" fmla="*/ 2126166 w 10742341"/>
              <a:gd name="connsiteY5" fmla="*/ 45539 h 1290165"/>
              <a:gd name="connsiteX6" fmla="*/ 2393795 w 10742341"/>
              <a:gd name="connsiteY6" fmla="*/ 417246 h 1290165"/>
              <a:gd name="connsiteX7" fmla="*/ 2639122 w 10742341"/>
              <a:gd name="connsiteY7" fmla="*/ 900466 h 1290165"/>
              <a:gd name="connsiteX8" fmla="*/ 2914185 w 10742341"/>
              <a:gd name="connsiteY8" fmla="*/ 1212700 h 1290165"/>
              <a:gd name="connsiteX9" fmla="*/ 3337932 w 10742341"/>
              <a:gd name="connsiteY9" fmla="*/ 1272804 h 1290165"/>
              <a:gd name="connsiteX10" fmla="*/ 3657600 w 10742341"/>
              <a:gd name="connsiteY10" fmla="*/ 959939 h 1290165"/>
              <a:gd name="connsiteX11" fmla="*/ 4334108 w 10742341"/>
              <a:gd name="connsiteY11" fmla="*/ 205307 h 1290165"/>
              <a:gd name="connsiteX12" fmla="*/ 4735551 w 10742341"/>
              <a:gd name="connsiteY12" fmla="*/ 52973 h 1290165"/>
              <a:gd name="connsiteX13" fmla="*/ 5018049 w 10742341"/>
              <a:gd name="connsiteY13" fmla="*/ 309384 h 1290165"/>
              <a:gd name="connsiteX14" fmla="*/ 5701991 w 10742341"/>
              <a:gd name="connsiteY14" fmla="*/ 899203 h 1290165"/>
              <a:gd name="connsiteX15" fmla="*/ 6936058 w 10742341"/>
              <a:gd name="connsiteY15" fmla="*/ 768408 h 1290165"/>
              <a:gd name="connsiteX16" fmla="*/ 7590263 w 10742341"/>
              <a:gd name="connsiteY16" fmla="*/ 179354 h 1290165"/>
              <a:gd name="connsiteX17" fmla="*/ 8259336 w 10742341"/>
              <a:gd name="connsiteY17" fmla="*/ 146461 h 1290165"/>
              <a:gd name="connsiteX18" fmla="*/ 8920976 w 10742341"/>
              <a:gd name="connsiteY18" fmla="*/ 744350 h 1290165"/>
              <a:gd name="connsiteX19" fmla="*/ 9701561 w 10742341"/>
              <a:gd name="connsiteY19" fmla="*/ 986789 h 1290165"/>
              <a:gd name="connsiteX20" fmla="*/ 10281424 w 10742341"/>
              <a:gd name="connsiteY20" fmla="*/ 806343 h 1290165"/>
              <a:gd name="connsiteX21" fmla="*/ 10742341 w 10742341"/>
              <a:gd name="connsiteY21" fmla="*/ 510377 h 1290165"/>
              <a:gd name="connsiteX0" fmla="*/ 0 w 10742341"/>
              <a:gd name="connsiteY0" fmla="*/ 654648 h 1290167"/>
              <a:gd name="connsiteX1" fmla="*/ 973873 w 10742341"/>
              <a:gd name="connsiteY1" fmla="*/ 646970 h 1290167"/>
              <a:gd name="connsiteX2" fmla="*/ 1323278 w 10742341"/>
              <a:gd name="connsiteY2" fmla="*/ 543627 h 1290167"/>
              <a:gd name="connsiteX3" fmla="*/ 1546302 w 10742341"/>
              <a:gd name="connsiteY3" fmla="*/ 268564 h 1290167"/>
              <a:gd name="connsiteX4" fmla="*/ 1806497 w 10742341"/>
              <a:gd name="connsiteY4" fmla="*/ 30671 h 1290167"/>
              <a:gd name="connsiteX5" fmla="*/ 2126166 w 10742341"/>
              <a:gd name="connsiteY5" fmla="*/ 45539 h 1290167"/>
              <a:gd name="connsiteX6" fmla="*/ 2393795 w 10742341"/>
              <a:gd name="connsiteY6" fmla="*/ 417246 h 1290167"/>
              <a:gd name="connsiteX7" fmla="*/ 2639122 w 10742341"/>
              <a:gd name="connsiteY7" fmla="*/ 900466 h 1290167"/>
              <a:gd name="connsiteX8" fmla="*/ 2914185 w 10742341"/>
              <a:gd name="connsiteY8" fmla="*/ 1212700 h 1290167"/>
              <a:gd name="connsiteX9" fmla="*/ 3337932 w 10742341"/>
              <a:gd name="connsiteY9" fmla="*/ 1272804 h 1290167"/>
              <a:gd name="connsiteX10" fmla="*/ 3657600 w 10742341"/>
              <a:gd name="connsiteY10" fmla="*/ 959939 h 1290167"/>
              <a:gd name="connsiteX11" fmla="*/ 4334108 w 10742341"/>
              <a:gd name="connsiteY11" fmla="*/ 205307 h 1290167"/>
              <a:gd name="connsiteX12" fmla="*/ 4735551 w 10742341"/>
              <a:gd name="connsiteY12" fmla="*/ 52973 h 1290167"/>
              <a:gd name="connsiteX13" fmla="*/ 5174166 w 10742341"/>
              <a:gd name="connsiteY13" fmla="*/ 465997 h 1290167"/>
              <a:gd name="connsiteX14" fmla="*/ 5701991 w 10742341"/>
              <a:gd name="connsiteY14" fmla="*/ 899203 h 1290167"/>
              <a:gd name="connsiteX15" fmla="*/ 6936058 w 10742341"/>
              <a:gd name="connsiteY15" fmla="*/ 768408 h 1290167"/>
              <a:gd name="connsiteX16" fmla="*/ 7590263 w 10742341"/>
              <a:gd name="connsiteY16" fmla="*/ 179354 h 1290167"/>
              <a:gd name="connsiteX17" fmla="*/ 8259336 w 10742341"/>
              <a:gd name="connsiteY17" fmla="*/ 146461 h 1290167"/>
              <a:gd name="connsiteX18" fmla="*/ 8920976 w 10742341"/>
              <a:gd name="connsiteY18" fmla="*/ 744350 h 1290167"/>
              <a:gd name="connsiteX19" fmla="*/ 9701561 w 10742341"/>
              <a:gd name="connsiteY19" fmla="*/ 986789 h 1290167"/>
              <a:gd name="connsiteX20" fmla="*/ 10281424 w 10742341"/>
              <a:gd name="connsiteY20" fmla="*/ 806343 h 1290167"/>
              <a:gd name="connsiteX21" fmla="*/ 10742341 w 10742341"/>
              <a:gd name="connsiteY21" fmla="*/ 510377 h 1290167"/>
              <a:gd name="connsiteX0" fmla="*/ 0 w 10742341"/>
              <a:gd name="connsiteY0" fmla="*/ 654648 h 1290165"/>
              <a:gd name="connsiteX1" fmla="*/ 973873 w 10742341"/>
              <a:gd name="connsiteY1" fmla="*/ 646970 h 1290165"/>
              <a:gd name="connsiteX2" fmla="*/ 1323278 w 10742341"/>
              <a:gd name="connsiteY2" fmla="*/ 543627 h 1290165"/>
              <a:gd name="connsiteX3" fmla="*/ 1546302 w 10742341"/>
              <a:gd name="connsiteY3" fmla="*/ 268564 h 1290165"/>
              <a:gd name="connsiteX4" fmla="*/ 1806497 w 10742341"/>
              <a:gd name="connsiteY4" fmla="*/ 30671 h 1290165"/>
              <a:gd name="connsiteX5" fmla="*/ 2126166 w 10742341"/>
              <a:gd name="connsiteY5" fmla="*/ 45539 h 1290165"/>
              <a:gd name="connsiteX6" fmla="*/ 2393795 w 10742341"/>
              <a:gd name="connsiteY6" fmla="*/ 417246 h 1290165"/>
              <a:gd name="connsiteX7" fmla="*/ 2639122 w 10742341"/>
              <a:gd name="connsiteY7" fmla="*/ 900466 h 1290165"/>
              <a:gd name="connsiteX8" fmla="*/ 2914185 w 10742341"/>
              <a:gd name="connsiteY8" fmla="*/ 1212700 h 1290165"/>
              <a:gd name="connsiteX9" fmla="*/ 3337932 w 10742341"/>
              <a:gd name="connsiteY9" fmla="*/ 1272804 h 1290165"/>
              <a:gd name="connsiteX10" fmla="*/ 3657600 w 10742341"/>
              <a:gd name="connsiteY10" fmla="*/ 959939 h 1290165"/>
              <a:gd name="connsiteX11" fmla="*/ 4334108 w 10742341"/>
              <a:gd name="connsiteY11" fmla="*/ 205307 h 1290165"/>
              <a:gd name="connsiteX12" fmla="*/ 4735551 w 10742341"/>
              <a:gd name="connsiteY12" fmla="*/ 52973 h 1290165"/>
              <a:gd name="connsiteX13" fmla="*/ 5174166 w 10742341"/>
              <a:gd name="connsiteY13" fmla="*/ 465997 h 1290165"/>
              <a:gd name="connsiteX14" fmla="*/ 6088567 w 10742341"/>
              <a:gd name="connsiteY14" fmla="*/ 927678 h 1290165"/>
              <a:gd name="connsiteX15" fmla="*/ 6936058 w 10742341"/>
              <a:gd name="connsiteY15" fmla="*/ 768408 h 1290165"/>
              <a:gd name="connsiteX16" fmla="*/ 7590263 w 10742341"/>
              <a:gd name="connsiteY16" fmla="*/ 179354 h 1290165"/>
              <a:gd name="connsiteX17" fmla="*/ 8259336 w 10742341"/>
              <a:gd name="connsiteY17" fmla="*/ 146461 h 1290165"/>
              <a:gd name="connsiteX18" fmla="*/ 8920976 w 10742341"/>
              <a:gd name="connsiteY18" fmla="*/ 744350 h 1290165"/>
              <a:gd name="connsiteX19" fmla="*/ 9701561 w 10742341"/>
              <a:gd name="connsiteY19" fmla="*/ 986789 h 1290165"/>
              <a:gd name="connsiteX20" fmla="*/ 10281424 w 10742341"/>
              <a:gd name="connsiteY20" fmla="*/ 806343 h 1290165"/>
              <a:gd name="connsiteX21" fmla="*/ 10742341 w 10742341"/>
              <a:gd name="connsiteY21" fmla="*/ 510377 h 1290165"/>
              <a:gd name="connsiteX0" fmla="*/ 0 w 10742341"/>
              <a:gd name="connsiteY0" fmla="*/ 654648 h 1290167"/>
              <a:gd name="connsiteX1" fmla="*/ 973873 w 10742341"/>
              <a:gd name="connsiteY1" fmla="*/ 646970 h 1290167"/>
              <a:gd name="connsiteX2" fmla="*/ 1323278 w 10742341"/>
              <a:gd name="connsiteY2" fmla="*/ 543627 h 1290167"/>
              <a:gd name="connsiteX3" fmla="*/ 1546302 w 10742341"/>
              <a:gd name="connsiteY3" fmla="*/ 268564 h 1290167"/>
              <a:gd name="connsiteX4" fmla="*/ 1806497 w 10742341"/>
              <a:gd name="connsiteY4" fmla="*/ 30671 h 1290167"/>
              <a:gd name="connsiteX5" fmla="*/ 2126166 w 10742341"/>
              <a:gd name="connsiteY5" fmla="*/ 45539 h 1290167"/>
              <a:gd name="connsiteX6" fmla="*/ 2393795 w 10742341"/>
              <a:gd name="connsiteY6" fmla="*/ 417246 h 1290167"/>
              <a:gd name="connsiteX7" fmla="*/ 2639122 w 10742341"/>
              <a:gd name="connsiteY7" fmla="*/ 900466 h 1290167"/>
              <a:gd name="connsiteX8" fmla="*/ 2914185 w 10742341"/>
              <a:gd name="connsiteY8" fmla="*/ 1212700 h 1290167"/>
              <a:gd name="connsiteX9" fmla="*/ 3337932 w 10742341"/>
              <a:gd name="connsiteY9" fmla="*/ 1272804 h 1290167"/>
              <a:gd name="connsiteX10" fmla="*/ 3657600 w 10742341"/>
              <a:gd name="connsiteY10" fmla="*/ 959939 h 1290167"/>
              <a:gd name="connsiteX11" fmla="*/ 4334108 w 10742341"/>
              <a:gd name="connsiteY11" fmla="*/ 205307 h 1290167"/>
              <a:gd name="connsiteX12" fmla="*/ 4735551 w 10742341"/>
              <a:gd name="connsiteY12" fmla="*/ 52973 h 1290167"/>
              <a:gd name="connsiteX13" fmla="*/ 5174166 w 10742341"/>
              <a:gd name="connsiteY13" fmla="*/ 465997 h 1290167"/>
              <a:gd name="connsiteX14" fmla="*/ 6088567 w 10742341"/>
              <a:gd name="connsiteY14" fmla="*/ 927678 h 1290167"/>
              <a:gd name="connsiteX15" fmla="*/ 6936058 w 10742341"/>
              <a:gd name="connsiteY15" fmla="*/ 768408 h 1290167"/>
              <a:gd name="connsiteX16" fmla="*/ 7590263 w 10742341"/>
              <a:gd name="connsiteY16" fmla="*/ 179354 h 1290167"/>
              <a:gd name="connsiteX17" fmla="*/ 8259336 w 10742341"/>
              <a:gd name="connsiteY17" fmla="*/ 146461 h 1290167"/>
              <a:gd name="connsiteX18" fmla="*/ 8920976 w 10742341"/>
              <a:gd name="connsiteY18" fmla="*/ 744350 h 1290167"/>
              <a:gd name="connsiteX19" fmla="*/ 9701561 w 10742341"/>
              <a:gd name="connsiteY19" fmla="*/ 986789 h 1290167"/>
              <a:gd name="connsiteX20" fmla="*/ 10281424 w 10742341"/>
              <a:gd name="connsiteY20" fmla="*/ 806343 h 1290167"/>
              <a:gd name="connsiteX21" fmla="*/ 10742341 w 10742341"/>
              <a:gd name="connsiteY21" fmla="*/ 510377 h 1290167"/>
              <a:gd name="connsiteX0" fmla="*/ 0 w 10742341"/>
              <a:gd name="connsiteY0" fmla="*/ 654648 h 1290165"/>
              <a:gd name="connsiteX1" fmla="*/ 973873 w 10742341"/>
              <a:gd name="connsiteY1" fmla="*/ 646970 h 1290165"/>
              <a:gd name="connsiteX2" fmla="*/ 1323278 w 10742341"/>
              <a:gd name="connsiteY2" fmla="*/ 543627 h 1290165"/>
              <a:gd name="connsiteX3" fmla="*/ 1546302 w 10742341"/>
              <a:gd name="connsiteY3" fmla="*/ 268564 h 1290165"/>
              <a:gd name="connsiteX4" fmla="*/ 1806497 w 10742341"/>
              <a:gd name="connsiteY4" fmla="*/ 30671 h 1290165"/>
              <a:gd name="connsiteX5" fmla="*/ 2126166 w 10742341"/>
              <a:gd name="connsiteY5" fmla="*/ 45539 h 1290165"/>
              <a:gd name="connsiteX6" fmla="*/ 2393795 w 10742341"/>
              <a:gd name="connsiteY6" fmla="*/ 417246 h 1290165"/>
              <a:gd name="connsiteX7" fmla="*/ 2639122 w 10742341"/>
              <a:gd name="connsiteY7" fmla="*/ 900466 h 1290165"/>
              <a:gd name="connsiteX8" fmla="*/ 2914185 w 10742341"/>
              <a:gd name="connsiteY8" fmla="*/ 1212700 h 1290165"/>
              <a:gd name="connsiteX9" fmla="*/ 3337932 w 10742341"/>
              <a:gd name="connsiteY9" fmla="*/ 1272804 h 1290165"/>
              <a:gd name="connsiteX10" fmla="*/ 3657600 w 10742341"/>
              <a:gd name="connsiteY10" fmla="*/ 959939 h 1290165"/>
              <a:gd name="connsiteX11" fmla="*/ 4222596 w 10742341"/>
              <a:gd name="connsiteY11" fmla="*/ 333444 h 1290165"/>
              <a:gd name="connsiteX12" fmla="*/ 4735551 w 10742341"/>
              <a:gd name="connsiteY12" fmla="*/ 52973 h 1290165"/>
              <a:gd name="connsiteX13" fmla="*/ 5174166 w 10742341"/>
              <a:gd name="connsiteY13" fmla="*/ 465997 h 1290165"/>
              <a:gd name="connsiteX14" fmla="*/ 6088567 w 10742341"/>
              <a:gd name="connsiteY14" fmla="*/ 927678 h 1290165"/>
              <a:gd name="connsiteX15" fmla="*/ 6936058 w 10742341"/>
              <a:gd name="connsiteY15" fmla="*/ 768408 h 1290165"/>
              <a:gd name="connsiteX16" fmla="*/ 7590263 w 10742341"/>
              <a:gd name="connsiteY16" fmla="*/ 179354 h 1290165"/>
              <a:gd name="connsiteX17" fmla="*/ 8259336 w 10742341"/>
              <a:gd name="connsiteY17" fmla="*/ 146461 h 1290165"/>
              <a:gd name="connsiteX18" fmla="*/ 8920976 w 10742341"/>
              <a:gd name="connsiteY18" fmla="*/ 744350 h 1290165"/>
              <a:gd name="connsiteX19" fmla="*/ 9701561 w 10742341"/>
              <a:gd name="connsiteY19" fmla="*/ 986789 h 1290165"/>
              <a:gd name="connsiteX20" fmla="*/ 10281424 w 10742341"/>
              <a:gd name="connsiteY20" fmla="*/ 806343 h 1290165"/>
              <a:gd name="connsiteX21" fmla="*/ 10742341 w 10742341"/>
              <a:gd name="connsiteY21" fmla="*/ 510377 h 1290165"/>
              <a:gd name="connsiteX0" fmla="*/ 0 w 10742341"/>
              <a:gd name="connsiteY0" fmla="*/ 654648 h 1290167"/>
              <a:gd name="connsiteX1" fmla="*/ 973873 w 10742341"/>
              <a:gd name="connsiteY1" fmla="*/ 646970 h 1290167"/>
              <a:gd name="connsiteX2" fmla="*/ 1323278 w 10742341"/>
              <a:gd name="connsiteY2" fmla="*/ 543627 h 1290167"/>
              <a:gd name="connsiteX3" fmla="*/ 1546302 w 10742341"/>
              <a:gd name="connsiteY3" fmla="*/ 268564 h 1290167"/>
              <a:gd name="connsiteX4" fmla="*/ 1806497 w 10742341"/>
              <a:gd name="connsiteY4" fmla="*/ 30671 h 1290167"/>
              <a:gd name="connsiteX5" fmla="*/ 2126166 w 10742341"/>
              <a:gd name="connsiteY5" fmla="*/ 45539 h 1290167"/>
              <a:gd name="connsiteX6" fmla="*/ 2393795 w 10742341"/>
              <a:gd name="connsiteY6" fmla="*/ 417246 h 1290167"/>
              <a:gd name="connsiteX7" fmla="*/ 2639122 w 10742341"/>
              <a:gd name="connsiteY7" fmla="*/ 900466 h 1290167"/>
              <a:gd name="connsiteX8" fmla="*/ 2914185 w 10742341"/>
              <a:gd name="connsiteY8" fmla="*/ 1212700 h 1290167"/>
              <a:gd name="connsiteX9" fmla="*/ 3337932 w 10742341"/>
              <a:gd name="connsiteY9" fmla="*/ 1272804 h 1290167"/>
              <a:gd name="connsiteX10" fmla="*/ 3657600 w 10742341"/>
              <a:gd name="connsiteY10" fmla="*/ 959939 h 1290167"/>
              <a:gd name="connsiteX11" fmla="*/ 4222596 w 10742341"/>
              <a:gd name="connsiteY11" fmla="*/ 333444 h 1290167"/>
              <a:gd name="connsiteX12" fmla="*/ 4728117 w 10742341"/>
              <a:gd name="connsiteY12" fmla="*/ 52973 h 1290167"/>
              <a:gd name="connsiteX13" fmla="*/ 5174166 w 10742341"/>
              <a:gd name="connsiteY13" fmla="*/ 465997 h 1290167"/>
              <a:gd name="connsiteX14" fmla="*/ 6088567 w 10742341"/>
              <a:gd name="connsiteY14" fmla="*/ 927678 h 1290167"/>
              <a:gd name="connsiteX15" fmla="*/ 6936058 w 10742341"/>
              <a:gd name="connsiteY15" fmla="*/ 768408 h 1290167"/>
              <a:gd name="connsiteX16" fmla="*/ 7590263 w 10742341"/>
              <a:gd name="connsiteY16" fmla="*/ 179354 h 1290167"/>
              <a:gd name="connsiteX17" fmla="*/ 8259336 w 10742341"/>
              <a:gd name="connsiteY17" fmla="*/ 146461 h 1290167"/>
              <a:gd name="connsiteX18" fmla="*/ 8920976 w 10742341"/>
              <a:gd name="connsiteY18" fmla="*/ 744350 h 1290167"/>
              <a:gd name="connsiteX19" fmla="*/ 9701561 w 10742341"/>
              <a:gd name="connsiteY19" fmla="*/ 986789 h 1290167"/>
              <a:gd name="connsiteX20" fmla="*/ 10281424 w 10742341"/>
              <a:gd name="connsiteY20" fmla="*/ 806343 h 1290167"/>
              <a:gd name="connsiteX21" fmla="*/ 10742341 w 10742341"/>
              <a:gd name="connsiteY21" fmla="*/ 510377 h 1290167"/>
              <a:gd name="connsiteX0" fmla="*/ 0 w 10742341"/>
              <a:gd name="connsiteY0" fmla="*/ 654648 h 1290165"/>
              <a:gd name="connsiteX1" fmla="*/ 973873 w 10742341"/>
              <a:gd name="connsiteY1" fmla="*/ 646970 h 1290165"/>
              <a:gd name="connsiteX2" fmla="*/ 1323278 w 10742341"/>
              <a:gd name="connsiteY2" fmla="*/ 543627 h 1290165"/>
              <a:gd name="connsiteX3" fmla="*/ 1546302 w 10742341"/>
              <a:gd name="connsiteY3" fmla="*/ 268564 h 1290165"/>
              <a:gd name="connsiteX4" fmla="*/ 1806497 w 10742341"/>
              <a:gd name="connsiteY4" fmla="*/ 30671 h 1290165"/>
              <a:gd name="connsiteX5" fmla="*/ 2126166 w 10742341"/>
              <a:gd name="connsiteY5" fmla="*/ 45539 h 1290165"/>
              <a:gd name="connsiteX6" fmla="*/ 2393795 w 10742341"/>
              <a:gd name="connsiteY6" fmla="*/ 417246 h 1290165"/>
              <a:gd name="connsiteX7" fmla="*/ 2639122 w 10742341"/>
              <a:gd name="connsiteY7" fmla="*/ 900466 h 1290165"/>
              <a:gd name="connsiteX8" fmla="*/ 2914185 w 10742341"/>
              <a:gd name="connsiteY8" fmla="*/ 1212700 h 1290165"/>
              <a:gd name="connsiteX9" fmla="*/ 3337932 w 10742341"/>
              <a:gd name="connsiteY9" fmla="*/ 1272804 h 1290165"/>
              <a:gd name="connsiteX10" fmla="*/ 3657600 w 10742341"/>
              <a:gd name="connsiteY10" fmla="*/ 959939 h 1290165"/>
              <a:gd name="connsiteX11" fmla="*/ 4222596 w 10742341"/>
              <a:gd name="connsiteY11" fmla="*/ 333444 h 1290165"/>
              <a:gd name="connsiteX12" fmla="*/ 4728117 w 10742341"/>
              <a:gd name="connsiteY12" fmla="*/ 52973 h 1290165"/>
              <a:gd name="connsiteX13" fmla="*/ 5174166 w 10742341"/>
              <a:gd name="connsiteY13" fmla="*/ 465997 h 1290165"/>
              <a:gd name="connsiteX14" fmla="*/ 6088567 w 10742341"/>
              <a:gd name="connsiteY14" fmla="*/ 927678 h 1290165"/>
              <a:gd name="connsiteX15" fmla="*/ 6936058 w 10742341"/>
              <a:gd name="connsiteY15" fmla="*/ 768408 h 1290165"/>
              <a:gd name="connsiteX16" fmla="*/ 7590263 w 10742341"/>
              <a:gd name="connsiteY16" fmla="*/ 179354 h 1290165"/>
              <a:gd name="connsiteX17" fmla="*/ 8259336 w 10742341"/>
              <a:gd name="connsiteY17" fmla="*/ 146461 h 1290165"/>
              <a:gd name="connsiteX18" fmla="*/ 8920976 w 10742341"/>
              <a:gd name="connsiteY18" fmla="*/ 744350 h 1290165"/>
              <a:gd name="connsiteX19" fmla="*/ 9701561 w 10742341"/>
              <a:gd name="connsiteY19" fmla="*/ 986789 h 1290165"/>
              <a:gd name="connsiteX20" fmla="*/ 10281424 w 10742341"/>
              <a:gd name="connsiteY20" fmla="*/ 806343 h 1290165"/>
              <a:gd name="connsiteX21" fmla="*/ 10742341 w 10742341"/>
              <a:gd name="connsiteY21" fmla="*/ 510377 h 1290165"/>
              <a:gd name="connsiteX0" fmla="*/ 0 w 10742341"/>
              <a:gd name="connsiteY0" fmla="*/ 673275 h 1308794"/>
              <a:gd name="connsiteX1" fmla="*/ 973873 w 10742341"/>
              <a:gd name="connsiteY1" fmla="*/ 665597 h 1308794"/>
              <a:gd name="connsiteX2" fmla="*/ 1323278 w 10742341"/>
              <a:gd name="connsiteY2" fmla="*/ 562254 h 1308794"/>
              <a:gd name="connsiteX3" fmla="*/ 1806497 w 10742341"/>
              <a:gd name="connsiteY3" fmla="*/ 49298 h 1308794"/>
              <a:gd name="connsiteX4" fmla="*/ 2126166 w 10742341"/>
              <a:gd name="connsiteY4" fmla="*/ 64166 h 1308794"/>
              <a:gd name="connsiteX5" fmla="*/ 2393795 w 10742341"/>
              <a:gd name="connsiteY5" fmla="*/ 435873 h 1308794"/>
              <a:gd name="connsiteX6" fmla="*/ 2639122 w 10742341"/>
              <a:gd name="connsiteY6" fmla="*/ 919093 h 1308794"/>
              <a:gd name="connsiteX7" fmla="*/ 2914185 w 10742341"/>
              <a:gd name="connsiteY7" fmla="*/ 1231327 h 1308794"/>
              <a:gd name="connsiteX8" fmla="*/ 3337932 w 10742341"/>
              <a:gd name="connsiteY8" fmla="*/ 1291431 h 1308794"/>
              <a:gd name="connsiteX9" fmla="*/ 3657600 w 10742341"/>
              <a:gd name="connsiteY9" fmla="*/ 978566 h 1308794"/>
              <a:gd name="connsiteX10" fmla="*/ 4222596 w 10742341"/>
              <a:gd name="connsiteY10" fmla="*/ 352071 h 1308794"/>
              <a:gd name="connsiteX11" fmla="*/ 4728117 w 10742341"/>
              <a:gd name="connsiteY11" fmla="*/ 71600 h 1308794"/>
              <a:gd name="connsiteX12" fmla="*/ 5174166 w 10742341"/>
              <a:gd name="connsiteY12" fmla="*/ 484624 h 1308794"/>
              <a:gd name="connsiteX13" fmla="*/ 6088567 w 10742341"/>
              <a:gd name="connsiteY13" fmla="*/ 946305 h 1308794"/>
              <a:gd name="connsiteX14" fmla="*/ 6936058 w 10742341"/>
              <a:gd name="connsiteY14" fmla="*/ 787035 h 1308794"/>
              <a:gd name="connsiteX15" fmla="*/ 7590263 w 10742341"/>
              <a:gd name="connsiteY15" fmla="*/ 197981 h 1308794"/>
              <a:gd name="connsiteX16" fmla="*/ 8259336 w 10742341"/>
              <a:gd name="connsiteY16" fmla="*/ 165088 h 1308794"/>
              <a:gd name="connsiteX17" fmla="*/ 8920976 w 10742341"/>
              <a:gd name="connsiteY17" fmla="*/ 762977 h 1308794"/>
              <a:gd name="connsiteX18" fmla="*/ 9701561 w 10742341"/>
              <a:gd name="connsiteY18" fmla="*/ 1005416 h 1308794"/>
              <a:gd name="connsiteX19" fmla="*/ 10281424 w 10742341"/>
              <a:gd name="connsiteY19" fmla="*/ 824970 h 1308794"/>
              <a:gd name="connsiteX20" fmla="*/ 10742341 w 10742341"/>
              <a:gd name="connsiteY20" fmla="*/ 529004 h 1308794"/>
              <a:gd name="connsiteX0" fmla="*/ 0 w 10742341"/>
              <a:gd name="connsiteY0" fmla="*/ 669282 h 1304799"/>
              <a:gd name="connsiteX1" fmla="*/ 973873 w 10742341"/>
              <a:gd name="connsiteY1" fmla="*/ 661604 h 1304799"/>
              <a:gd name="connsiteX2" fmla="*/ 1412488 w 10742341"/>
              <a:gd name="connsiteY2" fmla="*/ 501309 h 1304799"/>
              <a:gd name="connsiteX3" fmla="*/ 1806497 w 10742341"/>
              <a:gd name="connsiteY3" fmla="*/ 45305 h 1304799"/>
              <a:gd name="connsiteX4" fmla="*/ 2126166 w 10742341"/>
              <a:gd name="connsiteY4" fmla="*/ 60173 h 1304799"/>
              <a:gd name="connsiteX5" fmla="*/ 2393795 w 10742341"/>
              <a:gd name="connsiteY5" fmla="*/ 431880 h 1304799"/>
              <a:gd name="connsiteX6" fmla="*/ 2639122 w 10742341"/>
              <a:gd name="connsiteY6" fmla="*/ 915100 h 1304799"/>
              <a:gd name="connsiteX7" fmla="*/ 2914185 w 10742341"/>
              <a:gd name="connsiteY7" fmla="*/ 1227334 h 1304799"/>
              <a:gd name="connsiteX8" fmla="*/ 3337932 w 10742341"/>
              <a:gd name="connsiteY8" fmla="*/ 1287438 h 1304799"/>
              <a:gd name="connsiteX9" fmla="*/ 3657600 w 10742341"/>
              <a:gd name="connsiteY9" fmla="*/ 974573 h 1304799"/>
              <a:gd name="connsiteX10" fmla="*/ 4222596 w 10742341"/>
              <a:gd name="connsiteY10" fmla="*/ 348078 h 1304799"/>
              <a:gd name="connsiteX11" fmla="*/ 4728117 w 10742341"/>
              <a:gd name="connsiteY11" fmla="*/ 67607 h 1304799"/>
              <a:gd name="connsiteX12" fmla="*/ 5174166 w 10742341"/>
              <a:gd name="connsiteY12" fmla="*/ 480631 h 1304799"/>
              <a:gd name="connsiteX13" fmla="*/ 6088567 w 10742341"/>
              <a:gd name="connsiteY13" fmla="*/ 942312 h 1304799"/>
              <a:gd name="connsiteX14" fmla="*/ 6936058 w 10742341"/>
              <a:gd name="connsiteY14" fmla="*/ 783042 h 1304799"/>
              <a:gd name="connsiteX15" fmla="*/ 7590263 w 10742341"/>
              <a:gd name="connsiteY15" fmla="*/ 193988 h 1304799"/>
              <a:gd name="connsiteX16" fmla="*/ 8259336 w 10742341"/>
              <a:gd name="connsiteY16" fmla="*/ 161095 h 1304799"/>
              <a:gd name="connsiteX17" fmla="*/ 8920976 w 10742341"/>
              <a:gd name="connsiteY17" fmla="*/ 758984 h 1304799"/>
              <a:gd name="connsiteX18" fmla="*/ 9701561 w 10742341"/>
              <a:gd name="connsiteY18" fmla="*/ 1001423 h 1304799"/>
              <a:gd name="connsiteX19" fmla="*/ 10281424 w 10742341"/>
              <a:gd name="connsiteY19" fmla="*/ 820977 h 1304799"/>
              <a:gd name="connsiteX20" fmla="*/ 10742341 w 10742341"/>
              <a:gd name="connsiteY20" fmla="*/ 525011 h 1304799"/>
              <a:gd name="connsiteX0" fmla="*/ 0 w 10742341"/>
              <a:gd name="connsiteY0" fmla="*/ 639321 h 1274840"/>
              <a:gd name="connsiteX1" fmla="*/ 973873 w 10742341"/>
              <a:gd name="connsiteY1" fmla="*/ 631643 h 1274840"/>
              <a:gd name="connsiteX2" fmla="*/ 1412488 w 10742341"/>
              <a:gd name="connsiteY2" fmla="*/ 471348 h 1274840"/>
              <a:gd name="connsiteX3" fmla="*/ 1806497 w 10742341"/>
              <a:gd name="connsiteY3" fmla="*/ 72295 h 1274840"/>
              <a:gd name="connsiteX4" fmla="*/ 2126166 w 10742341"/>
              <a:gd name="connsiteY4" fmla="*/ 30212 h 1274840"/>
              <a:gd name="connsiteX5" fmla="*/ 2393795 w 10742341"/>
              <a:gd name="connsiteY5" fmla="*/ 401919 h 1274840"/>
              <a:gd name="connsiteX6" fmla="*/ 2639122 w 10742341"/>
              <a:gd name="connsiteY6" fmla="*/ 885139 h 1274840"/>
              <a:gd name="connsiteX7" fmla="*/ 2914185 w 10742341"/>
              <a:gd name="connsiteY7" fmla="*/ 1197373 h 1274840"/>
              <a:gd name="connsiteX8" fmla="*/ 3337932 w 10742341"/>
              <a:gd name="connsiteY8" fmla="*/ 1257477 h 1274840"/>
              <a:gd name="connsiteX9" fmla="*/ 3657600 w 10742341"/>
              <a:gd name="connsiteY9" fmla="*/ 944612 h 1274840"/>
              <a:gd name="connsiteX10" fmla="*/ 4222596 w 10742341"/>
              <a:gd name="connsiteY10" fmla="*/ 318117 h 1274840"/>
              <a:gd name="connsiteX11" fmla="*/ 4728117 w 10742341"/>
              <a:gd name="connsiteY11" fmla="*/ 37646 h 1274840"/>
              <a:gd name="connsiteX12" fmla="*/ 5174166 w 10742341"/>
              <a:gd name="connsiteY12" fmla="*/ 450670 h 1274840"/>
              <a:gd name="connsiteX13" fmla="*/ 6088567 w 10742341"/>
              <a:gd name="connsiteY13" fmla="*/ 912351 h 1274840"/>
              <a:gd name="connsiteX14" fmla="*/ 6936058 w 10742341"/>
              <a:gd name="connsiteY14" fmla="*/ 753081 h 1274840"/>
              <a:gd name="connsiteX15" fmla="*/ 7590263 w 10742341"/>
              <a:gd name="connsiteY15" fmla="*/ 164027 h 1274840"/>
              <a:gd name="connsiteX16" fmla="*/ 8259336 w 10742341"/>
              <a:gd name="connsiteY16" fmla="*/ 131134 h 1274840"/>
              <a:gd name="connsiteX17" fmla="*/ 8920976 w 10742341"/>
              <a:gd name="connsiteY17" fmla="*/ 729023 h 1274840"/>
              <a:gd name="connsiteX18" fmla="*/ 9701561 w 10742341"/>
              <a:gd name="connsiteY18" fmla="*/ 971462 h 1274840"/>
              <a:gd name="connsiteX19" fmla="*/ 10281424 w 10742341"/>
              <a:gd name="connsiteY19" fmla="*/ 791016 h 1274840"/>
              <a:gd name="connsiteX20" fmla="*/ 10742341 w 10742341"/>
              <a:gd name="connsiteY20" fmla="*/ 495050 h 1274840"/>
              <a:gd name="connsiteX0" fmla="*/ 0 w 10742341"/>
              <a:gd name="connsiteY0" fmla="*/ 610375 h 1245892"/>
              <a:gd name="connsiteX1" fmla="*/ 973873 w 10742341"/>
              <a:gd name="connsiteY1" fmla="*/ 602697 h 1245892"/>
              <a:gd name="connsiteX2" fmla="*/ 1412488 w 10742341"/>
              <a:gd name="connsiteY2" fmla="*/ 442402 h 1245892"/>
              <a:gd name="connsiteX3" fmla="*/ 1806497 w 10742341"/>
              <a:gd name="connsiteY3" fmla="*/ 43349 h 1245892"/>
              <a:gd name="connsiteX4" fmla="*/ 2126166 w 10742341"/>
              <a:gd name="connsiteY4" fmla="*/ 58217 h 1245892"/>
              <a:gd name="connsiteX5" fmla="*/ 2393795 w 10742341"/>
              <a:gd name="connsiteY5" fmla="*/ 372973 h 1245892"/>
              <a:gd name="connsiteX6" fmla="*/ 2639122 w 10742341"/>
              <a:gd name="connsiteY6" fmla="*/ 856193 h 1245892"/>
              <a:gd name="connsiteX7" fmla="*/ 2914185 w 10742341"/>
              <a:gd name="connsiteY7" fmla="*/ 1168427 h 1245892"/>
              <a:gd name="connsiteX8" fmla="*/ 3337932 w 10742341"/>
              <a:gd name="connsiteY8" fmla="*/ 1228531 h 1245892"/>
              <a:gd name="connsiteX9" fmla="*/ 3657600 w 10742341"/>
              <a:gd name="connsiteY9" fmla="*/ 915666 h 1245892"/>
              <a:gd name="connsiteX10" fmla="*/ 4222596 w 10742341"/>
              <a:gd name="connsiteY10" fmla="*/ 289171 h 1245892"/>
              <a:gd name="connsiteX11" fmla="*/ 4728117 w 10742341"/>
              <a:gd name="connsiteY11" fmla="*/ 8700 h 1245892"/>
              <a:gd name="connsiteX12" fmla="*/ 5174166 w 10742341"/>
              <a:gd name="connsiteY12" fmla="*/ 421724 h 1245892"/>
              <a:gd name="connsiteX13" fmla="*/ 6088567 w 10742341"/>
              <a:gd name="connsiteY13" fmla="*/ 883405 h 1245892"/>
              <a:gd name="connsiteX14" fmla="*/ 6936058 w 10742341"/>
              <a:gd name="connsiteY14" fmla="*/ 724135 h 1245892"/>
              <a:gd name="connsiteX15" fmla="*/ 7590263 w 10742341"/>
              <a:gd name="connsiteY15" fmla="*/ 135081 h 1245892"/>
              <a:gd name="connsiteX16" fmla="*/ 8259336 w 10742341"/>
              <a:gd name="connsiteY16" fmla="*/ 102188 h 1245892"/>
              <a:gd name="connsiteX17" fmla="*/ 8920976 w 10742341"/>
              <a:gd name="connsiteY17" fmla="*/ 700077 h 1245892"/>
              <a:gd name="connsiteX18" fmla="*/ 9701561 w 10742341"/>
              <a:gd name="connsiteY18" fmla="*/ 942516 h 1245892"/>
              <a:gd name="connsiteX19" fmla="*/ 10281424 w 10742341"/>
              <a:gd name="connsiteY19" fmla="*/ 762070 h 1245892"/>
              <a:gd name="connsiteX20" fmla="*/ 10742341 w 10742341"/>
              <a:gd name="connsiteY20" fmla="*/ 466104 h 1245892"/>
              <a:gd name="connsiteX0" fmla="*/ 0 w 10742341"/>
              <a:gd name="connsiteY0" fmla="*/ 610375 h 1192582"/>
              <a:gd name="connsiteX1" fmla="*/ 973873 w 10742341"/>
              <a:gd name="connsiteY1" fmla="*/ 602697 h 1192582"/>
              <a:gd name="connsiteX2" fmla="*/ 1412488 w 10742341"/>
              <a:gd name="connsiteY2" fmla="*/ 442402 h 1192582"/>
              <a:gd name="connsiteX3" fmla="*/ 1806497 w 10742341"/>
              <a:gd name="connsiteY3" fmla="*/ 43349 h 1192582"/>
              <a:gd name="connsiteX4" fmla="*/ 2126166 w 10742341"/>
              <a:gd name="connsiteY4" fmla="*/ 58217 h 1192582"/>
              <a:gd name="connsiteX5" fmla="*/ 2393795 w 10742341"/>
              <a:gd name="connsiteY5" fmla="*/ 372973 h 1192582"/>
              <a:gd name="connsiteX6" fmla="*/ 2639122 w 10742341"/>
              <a:gd name="connsiteY6" fmla="*/ 856193 h 1192582"/>
              <a:gd name="connsiteX7" fmla="*/ 2914185 w 10742341"/>
              <a:gd name="connsiteY7" fmla="*/ 1168427 h 1192582"/>
              <a:gd name="connsiteX8" fmla="*/ 3337932 w 10742341"/>
              <a:gd name="connsiteY8" fmla="*/ 1143106 h 1192582"/>
              <a:gd name="connsiteX9" fmla="*/ 3657600 w 10742341"/>
              <a:gd name="connsiteY9" fmla="*/ 915666 h 1192582"/>
              <a:gd name="connsiteX10" fmla="*/ 4222596 w 10742341"/>
              <a:gd name="connsiteY10" fmla="*/ 289171 h 1192582"/>
              <a:gd name="connsiteX11" fmla="*/ 4728117 w 10742341"/>
              <a:gd name="connsiteY11" fmla="*/ 8700 h 1192582"/>
              <a:gd name="connsiteX12" fmla="*/ 5174166 w 10742341"/>
              <a:gd name="connsiteY12" fmla="*/ 421724 h 1192582"/>
              <a:gd name="connsiteX13" fmla="*/ 6088567 w 10742341"/>
              <a:gd name="connsiteY13" fmla="*/ 883405 h 1192582"/>
              <a:gd name="connsiteX14" fmla="*/ 6936058 w 10742341"/>
              <a:gd name="connsiteY14" fmla="*/ 724135 h 1192582"/>
              <a:gd name="connsiteX15" fmla="*/ 7590263 w 10742341"/>
              <a:gd name="connsiteY15" fmla="*/ 135081 h 1192582"/>
              <a:gd name="connsiteX16" fmla="*/ 8259336 w 10742341"/>
              <a:gd name="connsiteY16" fmla="*/ 102188 h 1192582"/>
              <a:gd name="connsiteX17" fmla="*/ 8920976 w 10742341"/>
              <a:gd name="connsiteY17" fmla="*/ 700077 h 1192582"/>
              <a:gd name="connsiteX18" fmla="*/ 9701561 w 10742341"/>
              <a:gd name="connsiteY18" fmla="*/ 942516 h 1192582"/>
              <a:gd name="connsiteX19" fmla="*/ 10281424 w 10742341"/>
              <a:gd name="connsiteY19" fmla="*/ 762070 h 1192582"/>
              <a:gd name="connsiteX20" fmla="*/ 10742341 w 10742341"/>
              <a:gd name="connsiteY20" fmla="*/ 466104 h 1192582"/>
              <a:gd name="connsiteX0" fmla="*/ 0 w 10742341"/>
              <a:gd name="connsiteY0" fmla="*/ 610375 h 1166017"/>
              <a:gd name="connsiteX1" fmla="*/ 973873 w 10742341"/>
              <a:gd name="connsiteY1" fmla="*/ 602697 h 1166017"/>
              <a:gd name="connsiteX2" fmla="*/ 1412488 w 10742341"/>
              <a:gd name="connsiteY2" fmla="*/ 442402 h 1166017"/>
              <a:gd name="connsiteX3" fmla="*/ 1806497 w 10742341"/>
              <a:gd name="connsiteY3" fmla="*/ 43349 h 1166017"/>
              <a:gd name="connsiteX4" fmla="*/ 2126166 w 10742341"/>
              <a:gd name="connsiteY4" fmla="*/ 58217 h 1166017"/>
              <a:gd name="connsiteX5" fmla="*/ 2393795 w 10742341"/>
              <a:gd name="connsiteY5" fmla="*/ 372973 h 1166017"/>
              <a:gd name="connsiteX6" fmla="*/ 2639122 w 10742341"/>
              <a:gd name="connsiteY6" fmla="*/ 856193 h 1166017"/>
              <a:gd name="connsiteX7" fmla="*/ 2899317 w 10742341"/>
              <a:gd name="connsiteY7" fmla="*/ 1125714 h 1166017"/>
              <a:gd name="connsiteX8" fmla="*/ 3337932 w 10742341"/>
              <a:gd name="connsiteY8" fmla="*/ 1143106 h 1166017"/>
              <a:gd name="connsiteX9" fmla="*/ 3657600 w 10742341"/>
              <a:gd name="connsiteY9" fmla="*/ 915666 h 1166017"/>
              <a:gd name="connsiteX10" fmla="*/ 4222596 w 10742341"/>
              <a:gd name="connsiteY10" fmla="*/ 289171 h 1166017"/>
              <a:gd name="connsiteX11" fmla="*/ 4728117 w 10742341"/>
              <a:gd name="connsiteY11" fmla="*/ 8700 h 1166017"/>
              <a:gd name="connsiteX12" fmla="*/ 5174166 w 10742341"/>
              <a:gd name="connsiteY12" fmla="*/ 421724 h 1166017"/>
              <a:gd name="connsiteX13" fmla="*/ 6088567 w 10742341"/>
              <a:gd name="connsiteY13" fmla="*/ 883405 h 1166017"/>
              <a:gd name="connsiteX14" fmla="*/ 6936058 w 10742341"/>
              <a:gd name="connsiteY14" fmla="*/ 724135 h 1166017"/>
              <a:gd name="connsiteX15" fmla="*/ 7590263 w 10742341"/>
              <a:gd name="connsiteY15" fmla="*/ 135081 h 1166017"/>
              <a:gd name="connsiteX16" fmla="*/ 8259336 w 10742341"/>
              <a:gd name="connsiteY16" fmla="*/ 102188 h 1166017"/>
              <a:gd name="connsiteX17" fmla="*/ 8920976 w 10742341"/>
              <a:gd name="connsiteY17" fmla="*/ 700077 h 1166017"/>
              <a:gd name="connsiteX18" fmla="*/ 9701561 w 10742341"/>
              <a:gd name="connsiteY18" fmla="*/ 942516 h 1166017"/>
              <a:gd name="connsiteX19" fmla="*/ 10281424 w 10742341"/>
              <a:gd name="connsiteY19" fmla="*/ 762070 h 1166017"/>
              <a:gd name="connsiteX20" fmla="*/ 10742341 w 10742341"/>
              <a:gd name="connsiteY20" fmla="*/ 466104 h 1166017"/>
              <a:gd name="connsiteX0" fmla="*/ 0 w 10742341"/>
              <a:gd name="connsiteY0" fmla="*/ 605365 h 1161007"/>
              <a:gd name="connsiteX1" fmla="*/ 973873 w 10742341"/>
              <a:gd name="connsiteY1" fmla="*/ 597687 h 1161007"/>
              <a:gd name="connsiteX2" fmla="*/ 1412488 w 10742341"/>
              <a:gd name="connsiteY2" fmla="*/ 437392 h 1161007"/>
              <a:gd name="connsiteX3" fmla="*/ 1806497 w 10742341"/>
              <a:gd name="connsiteY3" fmla="*/ 38339 h 1161007"/>
              <a:gd name="connsiteX4" fmla="*/ 2126166 w 10742341"/>
              <a:gd name="connsiteY4" fmla="*/ 53207 h 1161007"/>
              <a:gd name="connsiteX5" fmla="*/ 2393795 w 10742341"/>
              <a:gd name="connsiteY5" fmla="*/ 367963 h 1161007"/>
              <a:gd name="connsiteX6" fmla="*/ 2639122 w 10742341"/>
              <a:gd name="connsiteY6" fmla="*/ 851183 h 1161007"/>
              <a:gd name="connsiteX7" fmla="*/ 2899317 w 10742341"/>
              <a:gd name="connsiteY7" fmla="*/ 1120704 h 1161007"/>
              <a:gd name="connsiteX8" fmla="*/ 3337932 w 10742341"/>
              <a:gd name="connsiteY8" fmla="*/ 1138096 h 1161007"/>
              <a:gd name="connsiteX9" fmla="*/ 3657600 w 10742341"/>
              <a:gd name="connsiteY9" fmla="*/ 910656 h 1161007"/>
              <a:gd name="connsiteX10" fmla="*/ 4222596 w 10742341"/>
              <a:gd name="connsiteY10" fmla="*/ 284161 h 1161007"/>
              <a:gd name="connsiteX11" fmla="*/ 4683512 w 10742341"/>
              <a:gd name="connsiteY11" fmla="*/ 103353 h 1161007"/>
              <a:gd name="connsiteX12" fmla="*/ 5174166 w 10742341"/>
              <a:gd name="connsiteY12" fmla="*/ 416714 h 1161007"/>
              <a:gd name="connsiteX13" fmla="*/ 6088567 w 10742341"/>
              <a:gd name="connsiteY13" fmla="*/ 878395 h 1161007"/>
              <a:gd name="connsiteX14" fmla="*/ 6936058 w 10742341"/>
              <a:gd name="connsiteY14" fmla="*/ 719125 h 1161007"/>
              <a:gd name="connsiteX15" fmla="*/ 7590263 w 10742341"/>
              <a:gd name="connsiteY15" fmla="*/ 130071 h 1161007"/>
              <a:gd name="connsiteX16" fmla="*/ 8259336 w 10742341"/>
              <a:gd name="connsiteY16" fmla="*/ 97178 h 1161007"/>
              <a:gd name="connsiteX17" fmla="*/ 8920976 w 10742341"/>
              <a:gd name="connsiteY17" fmla="*/ 695067 h 1161007"/>
              <a:gd name="connsiteX18" fmla="*/ 9701561 w 10742341"/>
              <a:gd name="connsiteY18" fmla="*/ 937506 h 1161007"/>
              <a:gd name="connsiteX19" fmla="*/ 10281424 w 10742341"/>
              <a:gd name="connsiteY19" fmla="*/ 757060 h 1161007"/>
              <a:gd name="connsiteX20" fmla="*/ 10742341 w 10742341"/>
              <a:gd name="connsiteY20" fmla="*/ 461094 h 1161007"/>
              <a:gd name="connsiteX0" fmla="*/ 0 w 10742341"/>
              <a:gd name="connsiteY0" fmla="*/ 605363 h 1161005"/>
              <a:gd name="connsiteX1" fmla="*/ 973873 w 10742341"/>
              <a:gd name="connsiteY1" fmla="*/ 597685 h 1161005"/>
              <a:gd name="connsiteX2" fmla="*/ 1412488 w 10742341"/>
              <a:gd name="connsiteY2" fmla="*/ 437390 h 1161005"/>
              <a:gd name="connsiteX3" fmla="*/ 1806497 w 10742341"/>
              <a:gd name="connsiteY3" fmla="*/ 38337 h 1161005"/>
              <a:gd name="connsiteX4" fmla="*/ 2126166 w 10742341"/>
              <a:gd name="connsiteY4" fmla="*/ 53205 h 1161005"/>
              <a:gd name="connsiteX5" fmla="*/ 2393795 w 10742341"/>
              <a:gd name="connsiteY5" fmla="*/ 367961 h 1161005"/>
              <a:gd name="connsiteX6" fmla="*/ 2639122 w 10742341"/>
              <a:gd name="connsiteY6" fmla="*/ 851181 h 1161005"/>
              <a:gd name="connsiteX7" fmla="*/ 2899317 w 10742341"/>
              <a:gd name="connsiteY7" fmla="*/ 1120702 h 1161005"/>
              <a:gd name="connsiteX8" fmla="*/ 3337932 w 10742341"/>
              <a:gd name="connsiteY8" fmla="*/ 1138094 h 1161005"/>
              <a:gd name="connsiteX9" fmla="*/ 3657600 w 10742341"/>
              <a:gd name="connsiteY9" fmla="*/ 910654 h 1161005"/>
              <a:gd name="connsiteX10" fmla="*/ 4155689 w 10742341"/>
              <a:gd name="connsiteY10" fmla="*/ 369585 h 1161005"/>
              <a:gd name="connsiteX11" fmla="*/ 4683512 w 10742341"/>
              <a:gd name="connsiteY11" fmla="*/ 103351 h 1161005"/>
              <a:gd name="connsiteX12" fmla="*/ 5174166 w 10742341"/>
              <a:gd name="connsiteY12" fmla="*/ 416712 h 1161005"/>
              <a:gd name="connsiteX13" fmla="*/ 6088567 w 10742341"/>
              <a:gd name="connsiteY13" fmla="*/ 878393 h 1161005"/>
              <a:gd name="connsiteX14" fmla="*/ 6936058 w 10742341"/>
              <a:gd name="connsiteY14" fmla="*/ 719123 h 1161005"/>
              <a:gd name="connsiteX15" fmla="*/ 7590263 w 10742341"/>
              <a:gd name="connsiteY15" fmla="*/ 130069 h 1161005"/>
              <a:gd name="connsiteX16" fmla="*/ 8259336 w 10742341"/>
              <a:gd name="connsiteY16" fmla="*/ 97176 h 1161005"/>
              <a:gd name="connsiteX17" fmla="*/ 8920976 w 10742341"/>
              <a:gd name="connsiteY17" fmla="*/ 695065 h 1161005"/>
              <a:gd name="connsiteX18" fmla="*/ 9701561 w 10742341"/>
              <a:gd name="connsiteY18" fmla="*/ 937504 h 1161005"/>
              <a:gd name="connsiteX19" fmla="*/ 10281424 w 10742341"/>
              <a:gd name="connsiteY19" fmla="*/ 757058 h 1161005"/>
              <a:gd name="connsiteX20" fmla="*/ 10742341 w 10742341"/>
              <a:gd name="connsiteY20" fmla="*/ 461092 h 1161005"/>
              <a:gd name="connsiteX0" fmla="*/ 0 w 10742341"/>
              <a:gd name="connsiteY0" fmla="*/ 605363 h 1161005"/>
              <a:gd name="connsiteX1" fmla="*/ 973873 w 10742341"/>
              <a:gd name="connsiteY1" fmla="*/ 597685 h 1161005"/>
              <a:gd name="connsiteX2" fmla="*/ 1412488 w 10742341"/>
              <a:gd name="connsiteY2" fmla="*/ 437390 h 1161005"/>
              <a:gd name="connsiteX3" fmla="*/ 1806497 w 10742341"/>
              <a:gd name="connsiteY3" fmla="*/ 38337 h 1161005"/>
              <a:gd name="connsiteX4" fmla="*/ 2126166 w 10742341"/>
              <a:gd name="connsiteY4" fmla="*/ 53205 h 1161005"/>
              <a:gd name="connsiteX5" fmla="*/ 2393795 w 10742341"/>
              <a:gd name="connsiteY5" fmla="*/ 367961 h 1161005"/>
              <a:gd name="connsiteX6" fmla="*/ 2639122 w 10742341"/>
              <a:gd name="connsiteY6" fmla="*/ 851181 h 1161005"/>
              <a:gd name="connsiteX7" fmla="*/ 2899317 w 10742341"/>
              <a:gd name="connsiteY7" fmla="*/ 1120702 h 1161005"/>
              <a:gd name="connsiteX8" fmla="*/ 3337932 w 10742341"/>
              <a:gd name="connsiteY8" fmla="*/ 1138094 h 1161005"/>
              <a:gd name="connsiteX9" fmla="*/ 3657600 w 10742341"/>
              <a:gd name="connsiteY9" fmla="*/ 910654 h 1161005"/>
              <a:gd name="connsiteX10" fmla="*/ 4155689 w 10742341"/>
              <a:gd name="connsiteY10" fmla="*/ 369585 h 1161005"/>
              <a:gd name="connsiteX11" fmla="*/ 4683512 w 10742341"/>
              <a:gd name="connsiteY11" fmla="*/ 103351 h 1161005"/>
              <a:gd name="connsiteX12" fmla="*/ 5174166 w 10742341"/>
              <a:gd name="connsiteY12" fmla="*/ 416712 h 1161005"/>
              <a:gd name="connsiteX13" fmla="*/ 6051396 w 10742341"/>
              <a:gd name="connsiteY13" fmla="*/ 778731 h 1161005"/>
              <a:gd name="connsiteX14" fmla="*/ 6936058 w 10742341"/>
              <a:gd name="connsiteY14" fmla="*/ 719123 h 1161005"/>
              <a:gd name="connsiteX15" fmla="*/ 7590263 w 10742341"/>
              <a:gd name="connsiteY15" fmla="*/ 130069 h 1161005"/>
              <a:gd name="connsiteX16" fmla="*/ 8259336 w 10742341"/>
              <a:gd name="connsiteY16" fmla="*/ 97176 h 1161005"/>
              <a:gd name="connsiteX17" fmla="*/ 8920976 w 10742341"/>
              <a:gd name="connsiteY17" fmla="*/ 695065 h 1161005"/>
              <a:gd name="connsiteX18" fmla="*/ 9701561 w 10742341"/>
              <a:gd name="connsiteY18" fmla="*/ 937504 h 1161005"/>
              <a:gd name="connsiteX19" fmla="*/ 10281424 w 10742341"/>
              <a:gd name="connsiteY19" fmla="*/ 757058 h 1161005"/>
              <a:gd name="connsiteX20" fmla="*/ 10742341 w 10742341"/>
              <a:gd name="connsiteY20" fmla="*/ 461092 h 1161005"/>
              <a:gd name="connsiteX0" fmla="*/ 0 w 10742341"/>
              <a:gd name="connsiteY0" fmla="*/ 605363 h 1161005"/>
              <a:gd name="connsiteX1" fmla="*/ 973873 w 10742341"/>
              <a:gd name="connsiteY1" fmla="*/ 597685 h 1161005"/>
              <a:gd name="connsiteX2" fmla="*/ 1412488 w 10742341"/>
              <a:gd name="connsiteY2" fmla="*/ 437390 h 1161005"/>
              <a:gd name="connsiteX3" fmla="*/ 1806497 w 10742341"/>
              <a:gd name="connsiteY3" fmla="*/ 38337 h 1161005"/>
              <a:gd name="connsiteX4" fmla="*/ 2126166 w 10742341"/>
              <a:gd name="connsiteY4" fmla="*/ 53205 h 1161005"/>
              <a:gd name="connsiteX5" fmla="*/ 2393795 w 10742341"/>
              <a:gd name="connsiteY5" fmla="*/ 367961 h 1161005"/>
              <a:gd name="connsiteX6" fmla="*/ 2639122 w 10742341"/>
              <a:gd name="connsiteY6" fmla="*/ 851181 h 1161005"/>
              <a:gd name="connsiteX7" fmla="*/ 2899317 w 10742341"/>
              <a:gd name="connsiteY7" fmla="*/ 1120702 h 1161005"/>
              <a:gd name="connsiteX8" fmla="*/ 3337932 w 10742341"/>
              <a:gd name="connsiteY8" fmla="*/ 1138094 h 1161005"/>
              <a:gd name="connsiteX9" fmla="*/ 3657600 w 10742341"/>
              <a:gd name="connsiteY9" fmla="*/ 910654 h 1161005"/>
              <a:gd name="connsiteX10" fmla="*/ 4155689 w 10742341"/>
              <a:gd name="connsiteY10" fmla="*/ 369585 h 1161005"/>
              <a:gd name="connsiteX11" fmla="*/ 4683512 w 10742341"/>
              <a:gd name="connsiteY11" fmla="*/ 103351 h 1161005"/>
              <a:gd name="connsiteX12" fmla="*/ 5174166 w 10742341"/>
              <a:gd name="connsiteY12" fmla="*/ 416712 h 1161005"/>
              <a:gd name="connsiteX13" fmla="*/ 6051396 w 10742341"/>
              <a:gd name="connsiteY13" fmla="*/ 778731 h 1161005"/>
              <a:gd name="connsiteX14" fmla="*/ 6936058 w 10742341"/>
              <a:gd name="connsiteY14" fmla="*/ 719123 h 1161005"/>
              <a:gd name="connsiteX15" fmla="*/ 7590263 w 10742341"/>
              <a:gd name="connsiteY15" fmla="*/ 258207 h 1161005"/>
              <a:gd name="connsiteX16" fmla="*/ 8259336 w 10742341"/>
              <a:gd name="connsiteY16" fmla="*/ 97176 h 1161005"/>
              <a:gd name="connsiteX17" fmla="*/ 8920976 w 10742341"/>
              <a:gd name="connsiteY17" fmla="*/ 695065 h 1161005"/>
              <a:gd name="connsiteX18" fmla="*/ 9701561 w 10742341"/>
              <a:gd name="connsiteY18" fmla="*/ 937504 h 1161005"/>
              <a:gd name="connsiteX19" fmla="*/ 10281424 w 10742341"/>
              <a:gd name="connsiteY19" fmla="*/ 757058 h 1161005"/>
              <a:gd name="connsiteX20" fmla="*/ 10742341 w 10742341"/>
              <a:gd name="connsiteY20" fmla="*/ 461092 h 1161005"/>
              <a:gd name="connsiteX0" fmla="*/ 0 w 10742341"/>
              <a:gd name="connsiteY0" fmla="*/ 605363 h 1161005"/>
              <a:gd name="connsiteX1" fmla="*/ 973873 w 10742341"/>
              <a:gd name="connsiteY1" fmla="*/ 597685 h 1161005"/>
              <a:gd name="connsiteX2" fmla="*/ 1412488 w 10742341"/>
              <a:gd name="connsiteY2" fmla="*/ 437390 h 1161005"/>
              <a:gd name="connsiteX3" fmla="*/ 1806497 w 10742341"/>
              <a:gd name="connsiteY3" fmla="*/ 38337 h 1161005"/>
              <a:gd name="connsiteX4" fmla="*/ 2126166 w 10742341"/>
              <a:gd name="connsiteY4" fmla="*/ 53205 h 1161005"/>
              <a:gd name="connsiteX5" fmla="*/ 2393795 w 10742341"/>
              <a:gd name="connsiteY5" fmla="*/ 367961 h 1161005"/>
              <a:gd name="connsiteX6" fmla="*/ 2639122 w 10742341"/>
              <a:gd name="connsiteY6" fmla="*/ 851181 h 1161005"/>
              <a:gd name="connsiteX7" fmla="*/ 2899317 w 10742341"/>
              <a:gd name="connsiteY7" fmla="*/ 1120702 h 1161005"/>
              <a:gd name="connsiteX8" fmla="*/ 3337932 w 10742341"/>
              <a:gd name="connsiteY8" fmla="*/ 1138094 h 1161005"/>
              <a:gd name="connsiteX9" fmla="*/ 3657600 w 10742341"/>
              <a:gd name="connsiteY9" fmla="*/ 910654 h 1161005"/>
              <a:gd name="connsiteX10" fmla="*/ 4155689 w 10742341"/>
              <a:gd name="connsiteY10" fmla="*/ 369585 h 1161005"/>
              <a:gd name="connsiteX11" fmla="*/ 4683512 w 10742341"/>
              <a:gd name="connsiteY11" fmla="*/ 103351 h 1161005"/>
              <a:gd name="connsiteX12" fmla="*/ 5174166 w 10742341"/>
              <a:gd name="connsiteY12" fmla="*/ 416712 h 1161005"/>
              <a:gd name="connsiteX13" fmla="*/ 6051396 w 10742341"/>
              <a:gd name="connsiteY13" fmla="*/ 778731 h 1161005"/>
              <a:gd name="connsiteX14" fmla="*/ 6936058 w 10742341"/>
              <a:gd name="connsiteY14" fmla="*/ 719123 h 1161005"/>
              <a:gd name="connsiteX15" fmla="*/ 7590263 w 10742341"/>
              <a:gd name="connsiteY15" fmla="*/ 258207 h 1161005"/>
              <a:gd name="connsiteX16" fmla="*/ 8259336 w 10742341"/>
              <a:gd name="connsiteY16" fmla="*/ 97176 h 1161005"/>
              <a:gd name="connsiteX17" fmla="*/ 8920976 w 10742341"/>
              <a:gd name="connsiteY17" fmla="*/ 695065 h 1161005"/>
              <a:gd name="connsiteX18" fmla="*/ 9686693 w 10742341"/>
              <a:gd name="connsiteY18" fmla="*/ 852079 h 1161005"/>
              <a:gd name="connsiteX19" fmla="*/ 10281424 w 10742341"/>
              <a:gd name="connsiteY19" fmla="*/ 757058 h 1161005"/>
              <a:gd name="connsiteX20" fmla="*/ 10742341 w 10742341"/>
              <a:gd name="connsiteY20" fmla="*/ 461092 h 1161005"/>
              <a:gd name="connsiteX0" fmla="*/ 0 w 10742341"/>
              <a:gd name="connsiteY0" fmla="*/ 605363 h 1161005"/>
              <a:gd name="connsiteX1" fmla="*/ 973873 w 10742341"/>
              <a:gd name="connsiteY1" fmla="*/ 597685 h 1161005"/>
              <a:gd name="connsiteX2" fmla="*/ 1412488 w 10742341"/>
              <a:gd name="connsiteY2" fmla="*/ 437390 h 1161005"/>
              <a:gd name="connsiteX3" fmla="*/ 1806497 w 10742341"/>
              <a:gd name="connsiteY3" fmla="*/ 38337 h 1161005"/>
              <a:gd name="connsiteX4" fmla="*/ 2126166 w 10742341"/>
              <a:gd name="connsiteY4" fmla="*/ 53205 h 1161005"/>
              <a:gd name="connsiteX5" fmla="*/ 2393795 w 10742341"/>
              <a:gd name="connsiteY5" fmla="*/ 367961 h 1161005"/>
              <a:gd name="connsiteX6" fmla="*/ 2639122 w 10742341"/>
              <a:gd name="connsiteY6" fmla="*/ 851181 h 1161005"/>
              <a:gd name="connsiteX7" fmla="*/ 2899317 w 10742341"/>
              <a:gd name="connsiteY7" fmla="*/ 1120702 h 1161005"/>
              <a:gd name="connsiteX8" fmla="*/ 3337932 w 10742341"/>
              <a:gd name="connsiteY8" fmla="*/ 1138094 h 1161005"/>
              <a:gd name="connsiteX9" fmla="*/ 3657600 w 10742341"/>
              <a:gd name="connsiteY9" fmla="*/ 910654 h 1161005"/>
              <a:gd name="connsiteX10" fmla="*/ 4155689 w 10742341"/>
              <a:gd name="connsiteY10" fmla="*/ 369585 h 1161005"/>
              <a:gd name="connsiteX11" fmla="*/ 4683512 w 10742341"/>
              <a:gd name="connsiteY11" fmla="*/ 103351 h 1161005"/>
              <a:gd name="connsiteX12" fmla="*/ 5174166 w 10742341"/>
              <a:gd name="connsiteY12" fmla="*/ 416712 h 1161005"/>
              <a:gd name="connsiteX13" fmla="*/ 6014225 w 10742341"/>
              <a:gd name="connsiteY13" fmla="*/ 550929 h 1161005"/>
              <a:gd name="connsiteX14" fmla="*/ 6936058 w 10742341"/>
              <a:gd name="connsiteY14" fmla="*/ 719123 h 1161005"/>
              <a:gd name="connsiteX15" fmla="*/ 7590263 w 10742341"/>
              <a:gd name="connsiteY15" fmla="*/ 258207 h 1161005"/>
              <a:gd name="connsiteX16" fmla="*/ 8259336 w 10742341"/>
              <a:gd name="connsiteY16" fmla="*/ 97176 h 1161005"/>
              <a:gd name="connsiteX17" fmla="*/ 8920976 w 10742341"/>
              <a:gd name="connsiteY17" fmla="*/ 695065 h 1161005"/>
              <a:gd name="connsiteX18" fmla="*/ 9686693 w 10742341"/>
              <a:gd name="connsiteY18" fmla="*/ 852079 h 1161005"/>
              <a:gd name="connsiteX19" fmla="*/ 10281424 w 10742341"/>
              <a:gd name="connsiteY19" fmla="*/ 757058 h 1161005"/>
              <a:gd name="connsiteX20" fmla="*/ 10742341 w 10742341"/>
              <a:gd name="connsiteY20" fmla="*/ 461092 h 1161005"/>
              <a:gd name="connsiteX0" fmla="*/ 0 w 10742341"/>
              <a:gd name="connsiteY0" fmla="*/ 605363 h 1161005"/>
              <a:gd name="connsiteX1" fmla="*/ 973873 w 10742341"/>
              <a:gd name="connsiteY1" fmla="*/ 597685 h 1161005"/>
              <a:gd name="connsiteX2" fmla="*/ 1412488 w 10742341"/>
              <a:gd name="connsiteY2" fmla="*/ 437390 h 1161005"/>
              <a:gd name="connsiteX3" fmla="*/ 1806497 w 10742341"/>
              <a:gd name="connsiteY3" fmla="*/ 38337 h 1161005"/>
              <a:gd name="connsiteX4" fmla="*/ 2126166 w 10742341"/>
              <a:gd name="connsiteY4" fmla="*/ 53205 h 1161005"/>
              <a:gd name="connsiteX5" fmla="*/ 2393795 w 10742341"/>
              <a:gd name="connsiteY5" fmla="*/ 367961 h 1161005"/>
              <a:gd name="connsiteX6" fmla="*/ 2639122 w 10742341"/>
              <a:gd name="connsiteY6" fmla="*/ 851181 h 1161005"/>
              <a:gd name="connsiteX7" fmla="*/ 2899317 w 10742341"/>
              <a:gd name="connsiteY7" fmla="*/ 1120702 h 1161005"/>
              <a:gd name="connsiteX8" fmla="*/ 3337932 w 10742341"/>
              <a:gd name="connsiteY8" fmla="*/ 1138094 h 1161005"/>
              <a:gd name="connsiteX9" fmla="*/ 3657600 w 10742341"/>
              <a:gd name="connsiteY9" fmla="*/ 910654 h 1161005"/>
              <a:gd name="connsiteX10" fmla="*/ 4155689 w 10742341"/>
              <a:gd name="connsiteY10" fmla="*/ 369585 h 1161005"/>
              <a:gd name="connsiteX11" fmla="*/ 4683512 w 10742341"/>
              <a:gd name="connsiteY11" fmla="*/ 103351 h 1161005"/>
              <a:gd name="connsiteX12" fmla="*/ 5174166 w 10742341"/>
              <a:gd name="connsiteY12" fmla="*/ 416712 h 1161005"/>
              <a:gd name="connsiteX13" fmla="*/ 6014225 w 10742341"/>
              <a:gd name="connsiteY13" fmla="*/ 550929 h 1161005"/>
              <a:gd name="connsiteX14" fmla="*/ 6913756 w 10742341"/>
              <a:gd name="connsiteY14" fmla="*/ 519798 h 1161005"/>
              <a:gd name="connsiteX15" fmla="*/ 7590263 w 10742341"/>
              <a:gd name="connsiteY15" fmla="*/ 258207 h 1161005"/>
              <a:gd name="connsiteX16" fmla="*/ 8259336 w 10742341"/>
              <a:gd name="connsiteY16" fmla="*/ 97176 h 1161005"/>
              <a:gd name="connsiteX17" fmla="*/ 8920976 w 10742341"/>
              <a:gd name="connsiteY17" fmla="*/ 695065 h 1161005"/>
              <a:gd name="connsiteX18" fmla="*/ 9686693 w 10742341"/>
              <a:gd name="connsiteY18" fmla="*/ 852079 h 1161005"/>
              <a:gd name="connsiteX19" fmla="*/ 10281424 w 10742341"/>
              <a:gd name="connsiteY19" fmla="*/ 757058 h 1161005"/>
              <a:gd name="connsiteX20" fmla="*/ 10742341 w 10742341"/>
              <a:gd name="connsiteY20" fmla="*/ 461092 h 1161005"/>
              <a:gd name="connsiteX0" fmla="*/ 0 w 10742341"/>
              <a:gd name="connsiteY0" fmla="*/ 561856 h 1117498"/>
              <a:gd name="connsiteX1" fmla="*/ 973873 w 10742341"/>
              <a:gd name="connsiteY1" fmla="*/ 554178 h 1117498"/>
              <a:gd name="connsiteX2" fmla="*/ 1412488 w 10742341"/>
              <a:gd name="connsiteY2" fmla="*/ 393883 h 1117498"/>
              <a:gd name="connsiteX3" fmla="*/ 1806497 w 10742341"/>
              <a:gd name="connsiteY3" fmla="*/ 108731 h 1117498"/>
              <a:gd name="connsiteX4" fmla="*/ 2126166 w 10742341"/>
              <a:gd name="connsiteY4" fmla="*/ 9698 h 1117498"/>
              <a:gd name="connsiteX5" fmla="*/ 2393795 w 10742341"/>
              <a:gd name="connsiteY5" fmla="*/ 324454 h 1117498"/>
              <a:gd name="connsiteX6" fmla="*/ 2639122 w 10742341"/>
              <a:gd name="connsiteY6" fmla="*/ 807674 h 1117498"/>
              <a:gd name="connsiteX7" fmla="*/ 2899317 w 10742341"/>
              <a:gd name="connsiteY7" fmla="*/ 1077195 h 1117498"/>
              <a:gd name="connsiteX8" fmla="*/ 3337932 w 10742341"/>
              <a:gd name="connsiteY8" fmla="*/ 1094587 h 1117498"/>
              <a:gd name="connsiteX9" fmla="*/ 3657600 w 10742341"/>
              <a:gd name="connsiteY9" fmla="*/ 867147 h 1117498"/>
              <a:gd name="connsiteX10" fmla="*/ 4155689 w 10742341"/>
              <a:gd name="connsiteY10" fmla="*/ 326078 h 1117498"/>
              <a:gd name="connsiteX11" fmla="*/ 4683512 w 10742341"/>
              <a:gd name="connsiteY11" fmla="*/ 59844 h 1117498"/>
              <a:gd name="connsiteX12" fmla="*/ 5174166 w 10742341"/>
              <a:gd name="connsiteY12" fmla="*/ 373205 h 1117498"/>
              <a:gd name="connsiteX13" fmla="*/ 6014225 w 10742341"/>
              <a:gd name="connsiteY13" fmla="*/ 507422 h 1117498"/>
              <a:gd name="connsiteX14" fmla="*/ 6913756 w 10742341"/>
              <a:gd name="connsiteY14" fmla="*/ 476291 h 1117498"/>
              <a:gd name="connsiteX15" fmla="*/ 7590263 w 10742341"/>
              <a:gd name="connsiteY15" fmla="*/ 214700 h 1117498"/>
              <a:gd name="connsiteX16" fmla="*/ 8259336 w 10742341"/>
              <a:gd name="connsiteY16" fmla="*/ 53669 h 1117498"/>
              <a:gd name="connsiteX17" fmla="*/ 8920976 w 10742341"/>
              <a:gd name="connsiteY17" fmla="*/ 651558 h 1117498"/>
              <a:gd name="connsiteX18" fmla="*/ 9686693 w 10742341"/>
              <a:gd name="connsiteY18" fmla="*/ 808572 h 1117498"/>
              <a:gd name="connsiteX19" fmla="*/ 10281424 w 10742341"/>
              <a:gd name="connsiteY19" fmla="*/ 713551 h 1117498"/>
              <a:gd name="connsiteX20" fmla="*/ 10742341 w 10742341"/>
              <a:gd name="connsiteY20" fmla="*/ 417585 h 1117498"/>
              <a:gd name="connsiteX0" fmla="*/ 0 w 10742341"/>
              <a:gd name="connsiteY0" fmla="*/ 526475 h 1082117"/>
              <a:gd name="connsiteX1" fmla="*/ 973873 w 10742341"/>
              <a:gd name="connsiteY1" fmla="*/ 518797 h 1082117"/>
              <a:gd name="connsiteX2" fmla="*/ 1412488 w 10742341"/>
              <a:gd name="connsiteY2" fmla="*/ 358502 h 1082117"/>
              <a:gd name="connsiteX3" fmla="*/ 1806497 w 10742341"/>
              <a:gd name="connsiteY3" fmla="*/ 73350 h 1082117"/>
              <a:gd name="connsiteX4" fmla="*/ 2178205 w 10742341"/>
              <a:gd name="connsiteY4" fmla="*/ 88217 h 1082117"/>
              <a:gd name="connsiteX5" fmla="*/ 2393795 w 10742341"/>
              <a:gd name="connsiteY5" fmla="*/ 289073 h 1082117"/>
              <a:gd name="connsiteX6" fmla="*/ 2639122 w 10742341"/>
              <a:gd name="connsiteY6" fmla="*/ 772293 h 1082117"/>
              <a:gd name="connsiteX7" fmla="*/ 2899317 w 10742341"/>
              <a:gd name="connsiteY7" fmla="*/ 1041814 h 1082117"/>
              <a:gd name="connsiteX8" fmla="*/ 3337932 w 10742341"/>
              <a:gd name="connsiteY8" fmla="*/ 1059206 h 1082117"/>
              <a:gd name="connsiteX9" fmla="*/ 3657600 w 10742341"/>
              <a:gd name="connsiteY9" fmla="*/ 831766 h 1082117"/>
              <a:gd name="connsiteX10" fmla="*/ 4155689 w 10742341"/>
              <a:gd name="connsiteY10" fmla="*/ 290697 h 1082117"/>
              <a:gd name="connsiteX11" fmla="*/ 4683512 w 10742341"/>
              <a:gd name="connsiteY11" fmla="*/ 24463 h 1082117"/>
              <a:gd name="connsiteX12" fmla="*/ 5174166 w 10742341"/>
              <a:gd name="connsiteY12" fmla="*/ 337824 h 1082117"/>
              <a:gd name="connsiteX13" fmla="*/ 6014225 w 10742341"/>
              <a:gd name="connsiteY13" fmla="*/ 472041 h 1082117"/>
              <a:gd name="connsiteX14" fmla="*/ 6913756 w 10742341"/>
              <a:gd name="connsiteY14" fmla="*/ 440910 h 1082117"/>
              <a:gd name="connsiteX15" fmla="*/ 7590263 w 10742341"/>
              <a:gd name="connsiteY15" fmla="*/ 179319 h 1082117"/>
              <a:gd name="connsiteX16" fmla="*/ 8259336 w 10742341"/>
              <a:gd name="connsiteY16" fmla="*/ 18288 h 1082117"/>
              <a:gd name="connsiteX17" fmla="*/ 8920976 w 10742341"/>
              <a:gd name="connsiteY17" fmla="*/ 616177 h 1082117"/>
              <a:gd name="connsiteX18" fmla="*/ 9686693 w 10742341"/>
              <a:gd name="connsiteY18" fmla="*/ 773191 h 1082117"/>
              <a:gd name="connsiteX19" fmla="*/ 10281424 w 10742341"/>
              <a:gd name="connsiteY19" fmla="*/ 678170 h 1082117"/>
              <a:gd name="connsiteX20" fmla="*/ 10742341 w 10742341"/>
              <a:gd name="connsiteY20" fmla="*/ 382204 h 1082117"/>
              <a:gd name="connsiteX0" fmla="*/ 0 w 10742341"/>
              <a:gd name="connsiteY0" fmla="*/ 526475 h 1113591"/>
              <a:gd name="connsiteX1" fmla="*/ 973873 w 10742341"/>
              <a:gd name="connsiteY1" fmla="*/ 518797 h 1113591"/>
              <a:gd name="connsiteX2" fmla="*/ 1412488 w 10742341"/>
              <a:gd name="connsiteY2" fmla="*/ 358502 h 1113591"/>
              <a:gd name="connsiteX3" fmla="*/ 1806497 w 10742341"/>
              <a:gd name="connsiteY3" fmla="*/ 73350 h 1113591"/>
              <a:gd name="connsiteX4" fmla="*/ 2178205 w 10742341"/>
              <a:gd name="connsiteY4" fmla="*/ 88217 h 1113591"/>
              <a:gd name="connsiteX5" fmla="*/ 2393795 w 10742341"/>
              <a:gd name="connsiteY5" fmla="*/ 289073 h 1113591"/>
              <a:gd name="connsiteX6" fmla="*/ 2899317 w 10742341"/>
              <a:gd name="connsiteY6" fmla="*/ 1041814 h 1113591"/>
              <a:gd name="connsiteX7" fmla="*/ 3337932 w 10742341"/>
              <a:gd name="connsiteY7" fmla="*/ 1059206 h 1113591"/>
              <a:gd name="connsiteX8" fmla="*/ 3657600 w 10742341"/>
              <a:gd name="connsiteY8" fmla="*/ 831766 h 1113591"/>
              <a:gd name="connsiteX9" fmla="*/ 4155689 w 10742341"/>
              <a:gd name="connsiteY9" fmla="*/ 290697 h 1113591"/>
              <a:gd name="connsiteX10" fmla="*/ 4683512 w 10742341"/>
              <a:gd name="connsiteY10" fmla="*/ 24463 h 1113591"/>
              <a:gd name="connsiteX11" fmla="*/ 5174166 w 10742341"/>
              <a:gd name="connsiteY11" fmla="*/ 337824 h 1113591"/>
              <a:gd name="connsiteX12" fmla="*/ 6014225 w 10742341"/>
              <a:gd name="connsiteY12" fmla="*/ 472041 h 1113591"/>
              <a:gd name="connsiteX13" fmla="*/ 6913756 w 10742341"/>
              <a:gd name="connsiteY13" fmla="*/ 440910 h 1113591"/>
              <a:gd name="connsiteX14" fmla="*/ 7590263 w 10742341"/>
              <a:gd name="connsiteY14" fmla="*/ 179319 h 1113591"/>
              <a:gd name="connsiteX15" fmla="*/ 8259336 w 10742341"/>
              <a:gd name="connsiteY15" fmla="*/ 18288 h 1113591"/>
              <a:gd name="connsiteX16" fmla="*/ 8920976 w 10742341"/>
              <a:gd name="connsiteY16" fmla="*/ 616177 h 1113591"/>
              <a:gd name="connsiteX17" fmla="*/ 9686693 w 10742341"/>
              <a:gd name="connsiteY17" fmla="*/ 773191 h 1113591"/>
              <a:gd name="connsiteX18" fmla="*/ 10281424 w 10742341"/>
              <a:gd name="connsiteY18" fmla="*/ 678170 h 1113591"/>
              <a:gd name="connsiteX19" fmla="*/ 10742341 w 10742341"/>
              <a:gd name="connsiteY19" fmla="*/ 382204 h 1113591"/>
              <a:gd name="connsiteX0" fmla="*/ 0 w 10742341"/>
              <a:gd name="connsiteY0" fmla="*/ 526475 h 1105616"/>
              <a:gd name="connsiteX1" fmla="*/ 973873 w 10742341"/>
              <a:gd name="connsiteY1" fmla="*/ 518797 h 1105616"/>
              <a:gd name="connsiteX2" fmla="*/ 1412488 w 10742341"/>
              <a:gd name="connsiteY2" fmla="*/ 358502 h 1105616"/>
              <a:gd name="connsiteX3" fmla="*/ 1806497 w 10742341"/>
              <a:gd name="connsiteY3" fmla="*/ 73350 h 1105616"/>
              <a:gd name="connsiteX4" fmla="*/ 2178205 w 10742341"/>
              <a:gd name="connsiteY4" fmla="*/ 88217 h 1105616"/>
              <a:gd name="connsiteX5" fmla="*/ 2497873 w 10742341"/>
              <a:gd name="connsiteY5" fmla="*/ 402975 h 1105616"/>
              <a:gd name="connsiteX6" fmla="*/ 2899317 w 10742341"/>
              <a:gd name="connsiteY6" fmla="*/ 1041814 h 1105616"/>
              <a:gd name="connsiteX7" fmla="*/ 3337932 w 10742341"/>
              <a:gd name="connsiteY7" fmla="*/ 1059206 h 1105616"/>
              <a:gd name="connsiteX8" fmla="*/ 3657600 w 10742341"/>
              <a:gd name="connsiteY8" fmla="*/ 831766 h 1105616"/>
              <a:gd name="connsiteX9" fmla="*/ 4155689 w 10742341"/>
              <a:gd name="connsiteY9" fmla="*/ 290697 h 1105616"/>
              <a:gd name="connsiteX10" fmla="*/ 4683512 w 10742341"/>
              <a:gd name="connsiteY10" fmla="*/ 24463 h 1105616"/>
              <a:gd name="connsiteX11" fmla="*/ 5174166 w 10742341"/>
              <a:gd name="connsiteY11" fmla="*/ 337824 h 1105616"/>
              <a:gd name="connsiteX12" fmla="*/ 6014225 w 10742341"/>
              <a:gd name="connsiteY12" fmla="*/ 472041 h 1105616"/>
              <a:gd name="connsiteX13" fmla="*/ 6913756 w 10742341"/>
              <a:gd name="connsiteY13" fmla="*/ 440910 h 1105616"/>
              <a:gd name="connsiteX14" fmla="*/ 7590263 w 10742341"/>
              <a:gd name="connsiteY14" fmla="*/ 179319 h 1105616"/>
              <a:gd name="connsiteX15" fmla="*/ 8259336 w 10742341"/>
              <a:gd name="connsiteY15" fmla="*/ 18288 h 1105616"/>
              <a:gd name="connsiteX16" fmla="*/ 8920976 w 10742341"/>
              <a:gd name="connsiteY16" fmla="*/ 616177 h 1105616"/>
              <a:gd name="connsiteX17" fmla="*/ 9686693 w 10742341"/>
              <a:gd name="connsiteY17" fmla="*/ 773191 h 1105616"/>
              <a:gd name="connsiteX18" fmla="*/ 10281424 w 10742341"/>
              <a:gd name="connsiteY18" fmla="*/ 678170 h 1105616"/>
              <a:gd name="connsiteX19" fmla="*/ 10742341 w 10742341"/>
              <a:gd name="connsiteY19" fmla="*/ 382204 h 1105616"/>
              <a:gd name="connsiteX0" fmla="*/ 0 w 10742341"/>
              <a:gd name="connsiteY0" fmla="*/ 526475 h 1070954"/>
              <a:gd name="connsiteX1" fmla="*/ 973873 w 10742341"/>
              <a:gd name="connsiteY1" fmla="*/ 518797 h 1070954"/>
              <a:gd name="connsiteX2" fmla="*/ 1412488 w 10742341"/>
              <a:gd name="connsiteY2" fmla="*/ 358502 h 1070954"/>
              <a:gd name="connsiteX3" fmla="*/ 1806497 w 10742341"/>
              <a:gd name="connsiteY3" fmla="*/ 73350 h 1070954"/>
              <a:gd name="connsiteX4" fmla="*/ 2178205 w 10742341"/>
              <a:gd name="connsiteY4" fmla="*/ 88217 h 1070954"/>
              <a:gd name="connsiteX5" fmla="*/ 2497873 w 10742341"/>
              <a:gd name="connsiteY5" fmla="*/ 402975 h 1070954"/>
              <a:gd name="connsiteX6" fmla="*/ 2943922 w 10742341"/>
              <a:gd name="connsiteY6" fmla="*/ 970626 h 1070954"/>
              <a:gd name="connsiteX7" fmla="*/ 3337932 w 10742341"/>
              <a:gd name="connsiteY7" fmla="*/ 1059206 h 1070954"/>
              <a:gd name="connsiteX8" fmla="*/ 3657600 w 10742341"/>
              <a:gd name="connsiteY8" fmla="*/ 831766 h 1070954"/>
              <a:gd name="connsiteX9" fmla="*/ 4155689 w 10742341"/>
              <a:gd name="connsiteY9" fmla="*/ 290697 h 1070954"/>
              <a:gd name="connsiteX10" fmla="*/ 4683512 w 10742341"/>
              <a:gd name="connsiteY10" fmla="*/ 24463 h 1070954"/>
              <a:gd name="connsiteX11" fmla="*/ 5174166 w 10742341"/>
              <a:gd name="connsiteY11" fmla="*/ 337824 h 1070954"/>
              <a:gd name="connsiteX12" fmla="*/ 6014225 w 10742341"/>
              <a:gd name="connsiteY12" fmla="*/ 472041 h 1070954"/>
              <a:gd name="connsiteX13" fmla="*/ 6913756 w 10742341"/>
              <a:gd name="connsiteY13" fmla="*/ 440910 h 1070954"/>
              <a:gd name="connsiteX14" fmla="*/ 7590263 w 10742341"/>
              <a:gd name="connsiteY14" fmla="*/ 179319 h 1070954"/>
              <a:gd name="connsiteX15" fmla="*/ 8259336 w 10742341"/>
              <a:gd name="connsiteY15" fmla="*/ 18288 h 1070954"/>
              <a:gd name="connsiteX16" fmla="*/ 8920976 w 10742341"/>
              <a:gd name="connsiteY16" fmla="*/ 616177 h 1070954"/>
              <a:gd name="connsiteX17" fmla="*/ 9686693 w 10742341"/>
              <a:gd name="connsiteY17" fmla="*/ 773191 h 1070954"/>
              <a:gd name="connsiteX18" fmla="*/ 10281424 w 10742341"/>
              <a:gd name="connsiteY18" fmla="*/ 678170 h 1070954"/>
              <a:gd name="connsiteX19" fmla="*/ 10742341 w 10742341"/>
              <a:gd name="connsiteY19" fmla="*/ 382204 h 1070954"/>
              <a:gd name="connsiteX0" fmla="*/ 0 w 10742341"/>
              <a:gd name="connsiteY0" fmla="*/ 526475 h 1068857"/>
              <a:gd name="connsiteX1" fmla="*/ 973873 w 10742341"/>
              <a:gd name="connsiteY1" fmla="*/ 518797 h 1068857"/>
              <a:gd name="connsiteX2" fmla="*/ 1412488 w 10742341"/>
              <a:gd name="connsiteY2" fmla="*/ 358502 h 1068857"/>
              <a:gd name="connsiteX3" fmla="*/ 1806497 w 10742341"/>
              <a:gd name="connsiteY3" fmla="*/ 73350 h 1068857"/>
              <a:gd name="connsiteX4" fmla="*/ 2178205 w 10742341"/>
              <a:gd name="connsiteY4" fmla="*/ 88217 h 1068857"/>
              <a:gd name="connsiteX5" fmla="*/ 2497873 w 10742341"/>
              <a:gd name="connsiteY5" fmla="*/ 402975 h 1068857"/>
              <a:gd name="connsiteX6" fmla="*/ 2943922 w 10742341"/>
              <a:gd name="connsiteY6" fmla="*/ 970626 h 1068857"/>
              <a:gd name="connsiteX7" fmla="*/ 3337932 w 10742341"/>
              <a:gd name="connsiteY7" fmla="*/ 1059206 h 1068857"/>
              <a:gd name="connsiteX8" fmla="*/ 3769112 w 10742341"/>
              <a:gd name="connsiteY8" fmla="*/ 860243 h 1068857"/>
              <a:gd name="connsiteX9" fmla="*/ 4155689 w 10742341"/>
              <a:gd name="connsiteY9" fmla="*/ 290697 h 1068857"/>
              <a:gd name="connsiteX10" fmla="*/ 4683512 w 10742341"/>
              <a:gd name="connsiteY10" fmla="*/ 24463 h 1068857"/>
              <a:gd name="connsiteX11" fmla="*/ 5174166 w 10742341"/>
              <a:gd name="connsiteY11" fmla="*/ 337824 h 1068857"/>
              <a:gd name="connsiteX12" fmla="*/ 6014225 w 10742341"/>
              <a:gd name="connsiteY12" fmla="*/ 472041 h 1068857"/>
              <a:gd name="connsiteX13" fmla="*/ 6913756 w 10742341"/>
              <a:gd name="connsiteY13" fmla="*/ 440910 h 1068857"/>
              <a:gd name="connsiteX14" fmla="*/ 7590263 w 10742341"/>
              <a:gd name="connsiteY14" fmla="*/ 179319 h 1068857"/>
              <a:gd name="connsiteX15" fmla="*/ 8259336 w 10742341"/>
              <a:gd name="connsiteY15" fmla="*/ 18288 h 1068857"/>
              <a:gd name="connsiteX16" fmla="*/ 8920976 w 10742341"/>
              <a:gd name="connsiteY16" fmla="*/ 616177 h 1068857"/>
              <a:gd name="connsiteX17" fmla="*/ 9686693 w 10742341"/>
              <a:gd name="connsiteY17" fmla="*/ 773191 h 1068857"/>
              <a:gd name="connsiteX18" fmla="*/ 10281424 w 10742341"/>
              <a:gd name="connsiteY18" fmla="*/ 678170 h 1068857"/>
              <a:gd name="connsiteX19" fmla="*/ 10742341 w 10742341"/>
              <a:gd name="connsiteY19" fmla="*/ 382204 h 1068857"/>
              <a:gd name="connsiteX0" fmla="*/ 0 w 10742341"/>
              <a:gd name="connsiteY0" fmla="*/ 526475 h 1068857"/>
              <a:gd name="connsiteX1" fmla="*/ 973873 w 10742341"/>
              <a:gd name="connsiteY1" fmla="*/ 518797 h 1068857"/>
              <a:gd name="connsiteX2" fmla="*/ 1412488 w 10742341"/>
              <a:gd name="connsiteY2" fmla="*/ 358502 h 1068857"/>
              <a:gd name="connsiteX3" fmla="*/ 1806497 w 10742341"/>
              <a:gd name="connsiteY3" fmla="*/ 73350 h 1068857"/>
              <a:gd name="connsiteX4" fmla="*/ 2178205 w 10742341"/>
              <a:gd name="connsiteY4" fmla="*/ 88217 h 1068857"/>
              <a:gd name="connsiteX5" fmla="*/ 2497873 w 10742341"/>
              <a:gd name="connsiteY5" fmla="*/ 402975 h 1068857"/>
              <a:gd name="connsiteX6" fmla="*/ 2943922 w 10742341"/>
              <a:gd name="connsiteY6" fmla="*/ 970626 h 1068857"/>
              <a:gd name="connsiteX7" fmla="*/ 3337932 w 10742341"/>
              <a:gd name="connsiteY7" fmla="*/ 1059206 h 1068857"/>
              <a:gd name="connsiteX8" fmla="*/ 3769112 w 10742341"/>
              <a:gd name="connsiteY8" fmla="*/ 860243 h 1068857"/>
              <a:gd name="connsiteX9" fmla="*/ 4237465 w 10742341"/>
              <a:gd name="connsiteY9" fmla="*/ 347648 h 1068857"/>
              <a:gd name="connsiteX10" fmla="*/ 4683512 w 10742341"/>
              <a:gd name="connsiteY10" fmla="*/ 24463 h 1068857"/>
              <a:gd name="connsiteX11" fmla="*/ 5174166 w 10742341"/>
              <a:gd name="connsiteY11" fmla="*/ 337824 h 1068857"/>
              <a:gd name="connsiteX12" fmla="*/ 6014225 w 10742341"/>
              <a:gd name="connsiteY12" fmla="*/ 472041 h 1068857"/>
              <a:gd name="connsiteX13" fmla="*/ 6913756 w 10742341"/>
              <a:gd name="connsiteY13" fmla="*/ 440910 h 1068857"/>
              <a:gd name="connsiteX14" fmla="*/ 7590263 w 10742341"/>
              <a:gd name="connsiteY14" fmla="*/ 179319 h 1068857"/>
              <a:gd name="connsiteX15" fmla="*/ 8259336 w 10742341"/>
              <a:gd name="connsiteY15" fmla="*/ 18288 h 1068857"/>
              <a:gd name="connsiteX16" fmla="*/ 8920976 w 10742341"/>
              <a:gd name="connsiteY16" fmla="*/ 616177 h 1068857"/>
              <a:gd name="connsiteX17" fmla="*/ 9686693 w 10742341"/>
              <a:gd name="connsiteY17" fmla="*/ 773191 h 1068857"/>
              <a:gd name="connsiteX18" fmla="*/ 10281424 w 10742341"/>
              <a:gd name="connsiteY18" fmla="*/ 678170 h 1068857"/>
              <a:gd name="connsiteX19" fmla="*/ 10742341 w 10742341"/>
              <a:gd name="connsiteY19" fmla="*/ 382204 h 1068857"/>
              <a:gd name="connsiteX0" fmla="*/ 0 w 10742341"/>
              <a:gd name="connsiteY0" fmla="*/ 526475 h 1068857"/>
              <a:gd name="connsiteX1" fmla="*/ 973873 w 10742341"/>
              <a:gd name="connsiteY1" fmla="*/ 518797 h 1068857"/>
              <a:gd name="connsiteX2" fmla="*/ 1412488 w 10742341"/>
              <a:gd name="connsiteY2" fmla="*/ 358502 h 1068857"/>
              <a:gd name="connsiteX3" fmla="*/ 1806497 w 10742341"/>
              <a:gd name="connsiteY3" fmla="*/ 73350 h 1068857"/>
              <a:gd name="connsiteX4" fmla="*/ 2178205 w 10742341"/>
              <a:gd name="connsiteY4" fmla="*/ 88217 h 1068857"/>
              <a:gd name="connsiteX5" fmla="*/ 2497873 w 10742341"/>
              <a:gd name="connsiteY5" fmla="*/ 402975 h 1068857"/>
              <a:gd name="connsiteX6" fmla="*/ 2943922 w 10742341"/>
              <a:gd name="connsiteY6" fmla="*/ 970626 h 1068857"/>
              <a:gd name="connsiteX7" fmla="*/ 3337932 w 10742341"/>
              <a:gd name="connsiteY7" fmla="*/ 1059206 h 1068857"/>
              <a:gd name="connsiteX8" fmla="*/ 3769112 w 10742341"/>
              <a:gd name="connsiteY8" fmla="*/ 860243 h 1068857"/>
              <a:gd name="connsiteX9" fmla="*/ 4237465 w 10742341"/>
              <a:gd name="connsiteY9" fmla="*/ 347648 h 1068857"/>
              <a:gd name="connsiteX10" fmla="*/ 4683512 w 10742341"/>
              <a:gd name="connsiteY10" fmla="*/ 24463 h 1068857"/>
              <a:gd name="connsiteX11" fmla="*/ 5285678 w 10742341"/>
              <a:gd name="connsiteY11" fmla="*/ 380535 h 1068857"/>
              <a:gd name="connsiteX12" fmla="*/ 6014225 w 10742341"/>
              <a:gd name="connsiteY12" fmla="*/ 472041 h 1068857"/>
              <a:gd name="connsiteX13" fmla="*/ 6913756 w 10742341"/>
              <a:gd name="connsiteY13" fmla="*/ 440910 h 1068857"/>
              <a:gd name="connsiteX14" fmla="*/ 7590263 w 10742341"/>
              <a:gd name="connsiteY14" fmla="*/ 179319 h 1068857"/>
              <a:gd name="connsiteX15" fmla="*/ 8259336 w 10742341"/>
              <a:gd name="connsiteY15" fmla="*/ 18288 h 1068857"/>
              <a:gd name="connsiteX16" fmla="*/ 8920976 w 10742341"/>
              <a:gd name="connsiteY16" fmla="*/ 616177 h 1068857"/>
              <a:gd name="connsiteX17" fmla="*/ 9686693 w 10742341"/>
              <a:gd name="connsiteY17" fmla="*/ 773191 h 1068857"/>
              <a:gd name="connsiteX18" fmla="*/ 10281424 w 10742341"/>
              <a:gd name="connsiteY18" fmla="*/ 678170 h 1068857"/>
              <a:gd name="connsiteX19" fmla="*/ 10742341 w 10742341"/>
              <a:gd name="connsiteY19" fmla="*/ 382204 h 1068857"/>
              <a:gd name="connsiteX0" fmla="*/ 0 w 10749485"/>
              <a:gd name="connsiteY0" fmla="*/ 526475 h 1068857"/>
              <a:gd name="connsiteX1" fmla="*/ 973873 w 10749485"/>
              <a:gd name="connsiteY1" fmla="*/ 518797 h 1068857"/>
              <a:gd name="connsiteX2" fmla="*/ 1412488 w 10749485"/>
              <a:gd name="connsiteY2" fmla="*/ 358502 h 1068857"/>
              <a:gd name="connsiteX3" fmla="*/ 1806497 w 10749485"/>
              <a:gd name="connsiteY3" fmla="*/ 73350 h 1068857"/>
              <a:gd name="connsiteX4" fmla="*/ 2178205 w 10749485"/>
              <a:gd name="connsiteY4" fmla="*/ 88217 h 1068857"/>
              <a:gd name="connsiteX5" fmla="*/ 2497873 w 10749485"/>
              <a:gd name="connsiteY5" fmla="*/ 402975 h 1068857"/>
              <a:gd name="connsiteX6" fmla="*/ 2943922 w 10749485"/>
              <a:gd name="connsiteY6" fmla="*/ 970626 h 1068857"/>
              <a:gd name="connsiteX7" fmla="*/ 3337932 w 10749485"/>
              <a:gd name="connsiteY7" fmla="*/ 1059206 h 1068857"/>
              <a:gd name="connsiteX8" fmla="*/ 3769112 w 10749485"/>
              <a:gd name="connsiteY8" fmla="*/ 860243 h 1068857"/>
              <a:gd name="connsiteX9" fmla="*/ 4237465 w 10749485"/>
              <a:gd name="connsiteY9" fmla="*/ 347648 h 1068857"/>
              <a:gd name="connsiteX10" fmla="*/ 4683512 w 10749485"/>
              <a:gd name="connsiteY10" fmla="*/ 24463 h 1068857"/>
              <a:gd name="connsiteX11" fmla="*/ 5285678 w 10749485"/>
              <a:gd name="connsiteY11" fmla="*/ 380535 h 1068857"/>
              <a:gd name="connsiteX12" fmla="*/ 6014225 w 10749485"/>
              <a:gd name="connsiteY12" fmla="*/ 472041 h 1068857"/>
              <a:gd name="connsiteX13" fmla="*/ 6913756 w 10749485"/>
              <a:gd name="connsiteY13" fmla="*/ 440910 h 1068857"/>
              <a:gd name="connsiteX14" fmla="*/ 7590263 w 10749485"/>
              <a:gd name="connsiteY14" fmla="*/ 179319 h 1068857"/>
              <a:gd name="connsiteX15" fmla="*/ 8259336 w 10749485"/>
              <a:gd name="connsiteY15" fmla="*/ 18288 h 1068857"/>
              <a:gd name="connsiteX16" fmla="*/ 8920976 w 10749485"/>
              <a:gd name="connsiteY16" fmla="*/ 616177 h 1068857"/>
              <a:gd name="connsiteX17" fmla="*/ 9686693 w 10749485"/>
              <a:gd name="connsiteY17" fmla="*/ 773191 h 1068857"/>
              <a:gd name="connsiteX18" fmla="*/ 10281424 w 10749485"/>
              <a:gd name="connsiteY18" fmla="*/ 678170 h 1068857"/>
              <a:gd name="connsiteX19" fmla="*/ 10749485 w 10749485"/>
              <a:gd name="connsiteY19" fmla="*/ 418687 h 1068857"/>
              <a:gd name="connsiteX0" fmla="*/ 0 w 10751866"/>
              <a:gd name="connsiteY0" fmla="*/ 526475 h 1068857"/>
              <a:gd name="connsiteX1" fmla="*/ 973873 w 10751866"/>
              <a:gd name="connsiteY1" fmla="*/ 518797 h 1068857"/>
              <a:gd name="connsiteX2" fmla="*/ 1412488 w 10751866"/>
              <a:gd name="connsiteY2" fmla="*/ 358502 h 1068857"/>
              <a:gd name="connsiteX3" fmla="*/ 1806497 w 10751866"/>
              <a:gd name="connsiteY3" fmla="*/ 73350 h 1068857"/>
              <a:gd name="connsiteX4" fmla="*/ 2178205 w 10751866"/>
              <a:gd name="connsiteY4" fmla="*/ 88217 h 1068857"/>
              <a:gd name="connsiteX5" fmla="*/ 2497873 w 10751866"/>
              <a:gd name="connsiteY5" fmla="*/ 402975 h 1068857"/>
              <a:gd name="connsiteX6" fmla="*/ 2943922 w 10751866"/>
              <a:gd name="connsiteY6" fmla="*/ 970626 h 1068857"/>
              <a:gd name="connsiteX7" fmla="*/ 3337932 w 10751866"/>
              <a:gd name="connsiteY7" fmla="*/ 1059206 h 1068857"/>
              <a:gd name="connsiteX8" fmla="*/ 3769112 w 10751866"/>
              <a:gd name="connsiteY8" fmla="*/ 860243 h 1068857"/>
              <a:gd name="connsiteX9" fmla="*/ 4237465 w 10751866"/>
              <a:gd name="connsiteY9" fmla="*/ 347648 h 1068857"/>
              <a:gd name="connsiteX10" fmla="*/ 4683512 w 10751866"/>
              <a:gd name="connsiteY10" fmla="*/ 24463 h 1068857"/>
              <a:gd name="connsiteX11" fmla="*/ 5285678 w 10751866"/>
              <a:gd name="connsiteY11" fmla="*/ 380535 h 1068857"/>
              <a:gd name="connsiteX12" fmla="*/ 6014225 w 10751866"/>
              <a:gd name="connsiteY12" fmla="*/ 472041 h 1068857"/>
              <a:gd name="connsiteX13" fmla="*/ 6913756 w 10751866"/>
              <a:gd name="connsiteY13" fmla="*/ 440910 h 1068857"/>
              <a:gd name="connsiteX14" fmla="*/ 7590263 w 10751866"/>
              <a:gd name="connsiteY14" fmla="*/ 179319 h 1068857"/>
              <a:gd name="connsiteX15" fmla="*/ 8259336 w 10751866"/>
              <a:gd name="connsiteY15" fmla="*/ 18288 h 1068857"/>
              <a:gd name="connsiteX16" fmla="*/ 8920976 w 10751866"/>
              <a:gd name="connsiteY16" fmla="*/ 616177 h 1068857"/>
              <a:gd name="connsiteX17" fmla="*/ 9686693 w 10751866"/>
              <a:gd name="connsiteY17" fmla="*/ 773191 h 1068857"/>
              <a:gd name="connsiteX18" fmla="*/ 10281424 w 10751866"/>
              <a:gd name="connsiteY18" fmla="*/ 678170 h 1068857"/>
              <a:gd name="connsiteX19" fmla="*/ 10751866 w 10751866"/>
              <a:gd name="connsiteY19" fmla="*/ 436929 h 1068857"/>
              <a:gd name="connsiteX0" fmla="*/ 0 w 10751866"/>
              <a:gd name="connsiteY0" fmla="*/ 526475 h 1068857"/>
              <a:gd name="connsiteX1" fmla="*/ 973873 w 10751866"/>
              <a:gd name="connsiteY1" fmla="*/ 518797 h 1068857"/>
              <a:gd name="connsiteX2" fmla="*/ 1412488 w 10751866"/>
              <a:gd name="connsiteY2" fmla="*/ 358502 h 1068857"/>
              <a:gd name="connsiteX3" fmla="*/ 1806497 w 10751866"/>
              <a:gd name="connsiteY3" fmla="*/ 73350 h 1068857"/>
              <a:gd name="connsiteX4" fmla="*/ 2178205 w 10751866"/>
              <a:gd name="connsiteY4" fmla="*/ 88217 h 1068857"/>
              <a:gd name="connsiteX5" fmla="*/ 2497873 w 10751866"/>
              <a:gd name="connsiteY5" fmla="*/ 402975 h 1068857"/>
              <a:gd name="connsiteX6" fmla="*/ 2943922 w 10751866"/>
              <a:gd name="connsiteY6" fmla="*/ 970626 h 1068857"/>
              <a:gd name="connsiteX7" fmla="*/ 3337932 w 10751866"/>
              <a:gd name="connsiteY7" fmla="*/ 1059206 h 1068857"/>
              <a:gd name="connsiteX8" fmla="*/ 3769112 w 10751866"/>
              <a:gd name="connsiteY8" fmla="*/ 860243 h 1068857"/>
              <a:gd name="connsiteX9" fmla="*/ 4237465 w 10751866"/>
              <a:gd name="connsiteY9" fmla="*/ 347648 h 1068857"/>
              <a:gd name="connsiteX10" fmla="*/ 4683512 w 10751866"/>
              <a:gd name="connsiteY10" fmla="*/ 24463 h 1068857"/>
              <a:gd name="connsiteX11" fmla="*/ 5285678 w 10751866"/>
              <a:gd name="connsiteY11" fmla="*/ 380535 h 1068857"/>
              <a:gd name="connsiteX12" fmla="*/ 6014225 w 10751866"/>
              <a:gd name="connsiteY12" fmla="*/ 472041 h 1068857"/>
              <a:gd name="connsiteX13" fmla="*/ 6913756 w 10751866"/>
              <a:gd name="connsiteY13" fmla="*/ 440910 h 1068857"/>
              <a:gd name="connsiteX14" fmla="*/ 7590263 w 10751866"/>
              <a:gd name="connsiteY14" fmla="*/ 179319 h 1068857"/>
              <a:gd name="connsiteX15" fmla="*/ 8259336 w 10751866"/>
              <a:gd name="connsiteY15" fmla="*/ 18288 h 1068857"/>
              <a:gd name="connsiteX16" fmla="*/ 8920976 w 10751866"/>
              <a:gd name="connsiteY16" fmla="*/ 616177 h 1068857"/>
              <a:gd name="connsiteX17" fmla="*/ 9686693 w 10751866"/>
              <a:gd name="connsiteY17" fmla="*/ 773191 h 1068857"/>
              <a:gd name="connsiteX18" fmla="*/ 10237603 w 10751866"/>
              <a:gd name="connsiteY18" fmla="*/ 606981 h 1068857"/>
              <a:gd name="connsiteX19" fmla="*/ 10751866 w 10751866"/>
              <a:gd name="connsiteY19" fmla="*/ 436929 h 106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751866" h="1068857">
                <a:moveTo>
                  <a:pt x="0" y="526475"/>
                </a:moveTo>
                <a:cubicBezTo>
                  <a:pt x="397107" y="537006"/>
                  <a:pt x="738458" y="546792"/>
                  <a:pt x="973873" y="518797"/>
                </a:cubicBezTo>
                <a:cubicBezTo>
                  <a:pt x="1209288" y="490802"/>
                  <a:pt x="1273717" y="432743"/>
                  <a:pt x="1412488" y="358502"/>
                </a:cubicBezTo>
                <a:cubicBezTo>
                  <a:pt x="1551259" y="284261"/>
                  <a:pt x="1678878" y="118397"/>
                  <a:pt x="1806497" y="73350"/>
                </a:cubicBezTo>
                <a:cubicBezTo>
                  <a:pt x="1934116" y="28303"/>
                  <a:pt x="2062976" y="33280"/>
                  <a:pt x="2178205" y="88217"/>
                </a:cubicBezTo>
                <a:cubicBezTo>
                  <a:pt x="2293434" y="143154"/>
                  <a:pt x="2370254" y="255907"/>
                  <a:pt x="2497873" y="402975"/>
                </a:cubicBezTo>
                <a:cubicBezTo>
                  <a:pt x="2625492" y="550043"/>
                  <a:pt x="2803912" y="861254"/>
                  <a:pt x="2943922" y="970626"/>
                </a:cubicBezTo>
                <a:cubicBezTo>
                  <a:pt x="3083932" y="1079998"/>
                  <a:pt x="3200400" y="1077603"/>
                  <a:pt x="3337932" y="1059206"/>
                </a:cubicBezTo>
                <a:cubicBezTo>
                  <a:pt x="3475464" y="1040809"/>
                  <a:pt x="3619190" y="978836"/>
                  <a:pt x="3769112" y="860243"/>
                </a:cubicBezTo>
                <a:cubicBezTo>
                  <a:pt x="3919034" y="741650"/>
                  <a:pt x="4085065" y="486945"/>
                  <a:pt x="4237465" y="347648"/>
                </a:cubicBezTo>
                <a:cubicBezTo>
                  <a:pt x="4389865" y="208351"/>
                  <a:pt x="4508810" y="18982"/>
                  <a:pt x="4683512" y="24463"/>
                </a:cubicBezTo>
                <a:cubicBezTo>
                  <a:pt x="4858214" y="29944"/>
                  <a:pt x="5063893" y="305939"/>
                  <a:pt x="5285678" y="380535"/>
                </a:cubicBezTo>
                <a:cubicBezTo>
                  <a:pt x="5507464" y="455131"/>
                  <a:pt x="5742879" y="461979"/>
                  <a:pt x="6014225" y="472041"/>
                </a:cubicBezTo>
                <a:lnTo>
                  <a:pt x="6913756" y="440910"/>
                </a:lnTo>
                <a:cubicBezTo>
                  <a:pt x="7176429" y="392123"/>
                  <a:pt x="7366000" y="249756"/>
                  <a:pt x="7590263" y="179319"/>
                </a:cubicBezTo>
                <a:cubicBezTo>
                  <a:pt x="7814526" y="108882"/>
                  <a:pt x="8037551" y="-54522"/>
                  <a:pt x="8259336" y="18288"/>
                </a:cubicBezTo>
                <a:cubicBezTo>
                  <a:pt x="8481122" y="91098"/>
                  <a:pt x="8683083" y="490360"/>
                  <a:pt x="8920976" y="616177"/>
                </a:cubicBezTo>
                <a:cubicBezTo>
                  <a:pt x="9158869" y="741994"/>
                  <a:pt x="9467255" y="774724"/>
                  <a:pt x="9686693" y="773191"/>
                </a:cubicBezTo>
                <a:cubicBezTo>
                  <a:pt x="9906131" y="771658"/>
                  <a:pt x="10061662" y="672145"/>
                  <a:pt x="10237603" y="606981"/>
                </a:cubicBezTo>
                <a:cubicBezTo>
                  <a:pt x="10413544" y="541817"/>
                  <a:pt x="10567251" y="444363"/>
                  <a:pt x="10751866" y="4369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rgbClr val="FFFFFF"/>
              </a:solidFill>
              <a:latin typeface="Corbel"/>
              <a:cs typeface="Times New Roman"/>
            </a:endParaRPr>
          </a:p>
        </p:txBody>
      </p:sp>
      <p:sp>
        <p:nvSpPr>
          <p:cNvPr id="16" name="Freihandform 28"/>
          <p:cNvSpPr/>
          <p:nvPr/>
        </p:nvSpPr>
        <p:spPr>
          <a:xfrm>
            <a:off x="257992" y="3544324"/>
            <a:ext cx="8208000" cy="902931"/>
          </a:xfrm>
          <a:custGeom>
            <a:avLst/>
            <a:gdLst>
              <a:gd name="connsiteX0" fmla="*/ 0 w 10950498"/>
              <a:gd name="connsiteY0" fmla="*/ 670007 h 1304990"/>
              <a:gd name="connsiteX1" fmla="*/ 1018478 w 10950498"/>
              <a:gd name="connsiteY1" fmla="*/ 670007 h 1304990"/>
              <a:gd name="connsiteX2" fmla="*/ 1345581 w 10950498"/>
              <a:gd name="connsiteY2" fmla="*/ 543627 h 1304990"/>
              <a:gd name="connsiteX3" fmla="*/ 1568605 w 10950498"/>
              <a:gd name="connsiteY3" fmla="*/ 268564 h 1304990"/>
              <a:gd name="connsiteX4" fmla="*/ 1828800 w 10950498"/>
              <a:gd name="connsiteY4" fmla="*/ 30671 h 1304990"/>
              <a:gd name="connsiteX5" fmla="*/ 2148469 w 10950498"/>
              <a:gd name="connsiteY5" fmla="*/ 45539 h 1304990"/>
              <a:gd name="connsiteX6" fmla="*/ 2416098 w 10950498"/>
              <a:gd name="connsiteY6" fmla="*/ 417246 h 1304990"/>
              <a:gd name="connsiteX7" fmla="*/ 2661425 w 10950498"/>
              <a:gd name="connsiteY7" fmla="*/ 900466 h 1304990"/>
              <a:gd name="connsiteX8" fmla="*/ 2936488 w 10950498"/>
              <a:gd name="connsiteY8" fmla="*/ 1212700 h 1304990"/>
              <a:gd name="connsiteX9" fmla="*/ 3367669 w 10950498"/>
              <a:gd name="connsiteY9" fmla="*/ 1287042 h 1304990"/>
              <a:gd name="connsiteX10" fmla="*/ 3679903 w 10950498"/>
              <a:gd name="connsiteY10" fmla="*/ 959939 h 1304990"/>
              <a:gd name="connsiteX11" fmla="*/ 4163122 w 10950498"/>
              <a:gd name="connsiteY11" fmla="*/ 484154 h 1304990"/>
              <a:gd name="connsiteX12" fmla="*/ 4490225 w 10950498"/>
              <a:gd name="connsiteY12" fmla="*/ 119881 h 1304990"/>
              <a:gd name="connsiteX13" fmla="*/ 4757854 w 10950498"/>
              <a:gd name="connsiteY13" fmla="*/ 52973 h 1304990"/>
              <a:gd name="connsiteX14" fmla="*/ 4995747 w 10950498"/>
              <a:gd name="connsiteY14" fmla="*/ 223959 h 1304990"/>
              <a:gd name="connsiteX15" fmla="*/ 5493835 w 10950498"/>
              <a:gd name="connsiteY15" fmla="*/ 870729 h 1304990"/>
              <a:gd name="connsiteX16" fmla="*/ 6021659 w 10950498"/>
              <a:gd name="connsiteY16" fmla="*/ 1294476 h 1304990"/>
              <a:gd name="connsiteX17" fmla="*/ 6727903 w 10950498"/>
              <a:gd name="connsiteY17" fmla="*/ 1130925 h 1304990"/>
              <a:gd name="connsiteX18" fmla="*/ 7159083 w 10950498"/>
              <a:gd name="connsiteY18" fmla="*/ 640271 h 1304990"/>
              <a:gd name="connsiteX19" fmla="*/ 7612566 w 10950498"/>
              <a:gd name="connsiteY19" fmla="*/ 179354 h 1304990"/>
              <a:gd name="connsiteX20" fmla="*/ 7850459 w 10950498"/>
              <a:gd name="connsiteY20" fmla="*/ 45539 h 1304990"/>
              <a:gd name="connsiteX21" fmla="*/ 8281639 w 10950498"/>
              <a:gd name="connsiteY21" fmla="*/ 75276 h 1304990"/>
              <a:gd name="connsiteX22" fmla="*/ 8794596 w 10950498"/>
              <a:gd name="connsiteY22" fmla="*/ 744349 h 1304990"/>
              <a:gd name="connsiteX23" fmla="*/ 9292683 w 10950498"/>
              <a:gd name="connsiteY23" fmla="*/ 1227568 h 1304990"/>
              <a:gd name="connsiteX24" fmla="*/ 9775903 w 10950498"/>
              <a:gd name="connsiteY24" fmla="*/ 1257305 h 1304990"/>
              <a:gd name="connsiteX25" fmla="*/ 10385503 w 10950498"/>
              <a:gd name="connsiteY25" fmla="*/ 863295 h 1304990"/>
              <a:gd name="connsiteX26" fmla="*/ 10950498 w 10950498"/>
              <a:gd name="connsiteY26" fmla="*/ 766651 h 1304990"/>
              <a:gd name="connsiteX0" fmla="*/ 0 w 10950498"/>
              <a:gd name="connsiteY0" fmla="*/ 670007 h 1304990"/>
              <a:gd name="connsiteX1" fmla="*/ 996176 w 10950498"/>
              <a:gd name="connsiteY1" fmla="*/ 646970 h 1304990"/>
              <a:gd name="connsiteX2" fmla="*/ 1345581 w 10950498"/>
              <a:gd name="connsiteY2" fmla="*/ 543627 h 1304990"/>
              <a:gd name="connsiteX3" fmla="*/ 1568605 w 10950498"/>
              <a:gd name="connsiteY3" fmla="*/ 268564 h 1304990"/>
              <a:gd name="connsiteX4" fmla="*/ 1828800 w 10950498"/>
              <a:gd name="connsiteY4" fmla="*/ 30671 h 1304990"/>
              <a:gd name="connsiteX5" fmla="*/ 2148469 w 10950498"/>
              <a:gd name="connsiteY5" fmla="*/ 45539 h 1304990"/>
              <a:gd name="connsiteX6" fmla="*/ 2416098 w 10950498"/>
              <a:gd name="connsiteY6" fmla="*/ 417246 h 1304990"/>
              <a:gd name="connsiteX7" fmla="*/ 2661425 w 10950498"/>
              <a:gd name="connsiteY7" fmla="*/ 900466 h 1304990"/>
              <a:gd name="connsiteX8" fmla="*/ 2936488 w 10950498"/>
              <a:gd name="connsiteY8" fmla="*/ 1212700 h 1304990"/>
              <a:gd name="connsiteX9" fmla="*/ 3367669 w 10950498"/>
              <a:gd name="connsiteY9" fmla="*/ 1287042 h 1304990"/>
              <a:gd name="connsiteX10" fmla="*/ 3679903 w 10950498"/>
              <a:gd name="connsiteY10" fmla="*/ 959939 h 1304990"/>
              <a:gd name="connsiteX11" fmla="*/ 4163122 w 10950498"/>
              <a:gd name="connsiteY11" fmla="*/ 484154 h 1304990"/>
              <a:gd name="connsiteX12" fmla="*/ 4490225 w 10950498"/>
              <a:gd name="connsiteY12" fmla="*/ 119881 h 1304990"/>
              <a:gd name="connsiteX13" fmla="*/ 4757854 w 10950498"/>
              <a:gd name="connsiteY13" fmla="*/ 52973 h 1304990"/>
              <a:gd name="connsiteX14" fmla="*/ 4995747 w 10950498"/>
              <a:gd name="connsiteY14" fmla="*/ 223959 h 1304990"/>
              <a:gd name="connsiteX15" fmla="*/ 5493835 w 10950498"/>
              <a:gd name="connsiteY15" fmla="*/ 870729 h 1304990"/>
              <a:gd name="connsiteX16" fmla="*/ 6021659 w 10950498"/>
              <a:gd name="connsiteY16" fmla="*/ 1294476 h 1304990"/>
              <a:gd name="connsiteX17" fmla="*/ 6727903 w 10950498"/>
              <a:gd name="connsiteY17" fmla="*/ 1130925 h 1304990"/>
              <a:gd name="connsiteX18" fmla="*/ 7159083 w 10950498"/>
              <a:gd name="connsiteY18" fmla="*/ 640271 h 1304990"/>
              <a:gd name="connsiteX19" fmla="*/ 7612566 w 10950498"/>
              <a:gd name="connsiteY19" fmla="*/ 179354 h 1304990"/>
              <a:gd name="connsiteX20" fmla="*/ 7850459 w 10950498"/>
              <a:gd name="connsiteY20" fmla="*/ 45539 h 1304990"/>
              <a:gd name="connsiteX21" fmla="*/ 8281639 w 10950498"/>
              <a:gd name="connsiteY21" fmla="*/ 75276 h 1304990"/>
              <a:gd name="connsiteX22" fmla="*/ 8794596 w 10950498"/>
              <a:gd name="connsiteY22" fmla="*/ 744349 h 1304990"/>
              <a:gd name="connsiteX23" fmla="*/ 9292683 w 10950498"/>
              <a:gd name="connsiteY23" fmla="*/ 1227568 h 1304990"/>
              <a:gd name="connsiteX24" fmla="*/ 9775903 w 10950498"/>
              <a:gd name="connsiteY24" fmla="*/ 1257305 h 1304990"/>
              <a:gd name="connsiteX25" fmla="*/ 10385503 w 10950498"/>
              <a:gd name="connsiteY25" fmla="*/ 863295 h 1304990"/>
              <a:gd name="connsiteX26" fmla="*/ 10950498 w 10950498"/>
              <a:gd name="connsiteY26" fmla="*/ 766651 h 1304990"/>
              <a:gd name="connsiteX0" fmla="*/ 0 w 10928195"/>
              <a:gd name="connsiteY0" fmla="*/ 654648 h 1304990"/>
              <a:gd name="connsiteX1" fmla="*/ 973873 w 10928195"/>
              <a:gd name="connsiteY1" fmla="*/ 646970 h 1304990"/>
              <a:gd name="connsiteX2" fmla="*/ 1323278 w 10928195"/>
              <a:gd name="connsiteY2" fmla="*/ 543627 h 1304990"/>
              <a:gd name="connsiteX3" fmla="*/ 1546302 w 10928195"/>
              <a:gd name="connsiteY3" fmla="*/ 268564 h 1304990"/>
              <a:gd name="connsiteX4" fmla="*/ 1806497 w 10928195"/>
              <a:gd name="connsiteY4" fmla="*/ 30671 h 1304990"/>
              <a:gd name="connsiteX5" fmla="*/ 2126166 w 10928195"/>
              <a:gd name="connsiteY5" fmla="*/ 45539 h 1304990"/>
              <a:gd name="connsiteX6" fmla="*/ 2393795 w 10928195"/>
              <a:gd name="connsiteY6" fmla="*/ 417246 h 1304990"/>
              <a:gd name="connsiteX7" fmla="*/ 2639122 w 10928195"/>
              <a:gd name="connsiteY7" fmla="*/ 900466 h 1304990"/>
              <a:gd name="connsiteX8" fmla="*/ 2914185 w 10928195"/>
              <a:gd name="connsiteY8" fmla="*/ 1212700 h 1304990"/>
              <a:gd name="connsiteX9" fmla="*/ 3345366 w 10928195"/>
              <a:gd name="connsiteY9" fmla="*/ 1287042 h 1304990"/>
              <a:gd name="connsiteX10" fmla="*/ 3657600 w 10928195"/>
              <a:gd name="connsiteY10" fmla="*/ 959939 h 1304990"/>
              <a:gd name="connsiteX11" fmla="*/ 4140819 w 10928195"/>
              <a:gd name="connsiteY11" fmla="*/ 484154 h 1304990"/>
              <a:gd name="connsiteX12" fmla="*/ 4467922 w 10928195"/>
              <a:gd name="connsiteY12" fmla="*/ 119881 h 1304990"/>
              <a:gd name="connsiteX13" fmla="*/ 4735551 w 10928195"/>
              <a:gd name="connsiteY13" fmla="*/ 52973 h 1304990"/>
              <a:gd name="connsiteX14" fmla="*/ 4973444 w 10928195"/>
              <a:gd name="connsiteY14" fmla="*/ 223959 h 1304990"/>
              <a:gd name="connsiteX15" fmla="*/ 5471532 w 10928195"/>
              <a:gd name="connsiteY15" fmla="*/ 870729 h 1304990"/>
              <a:gd name="connsiteX16" fmla="*/ 5999356 w 10928195"/>
              <a:gd name="connsiteY16" fmla="*/ 1294476 h 1304990"/>
              <a:gd name="connsiteX17" fmla="*/ 6705600 w 10928195"/>
              <a:gd name="connsiteY17" fmla="*/ 1130925 h 1304990"/>
              <a:gd name="connsiteX18" fmla="*/ 7136780 w 10928195"/>
              <a:gd name="connsiteY18" fmla="*/ 640271 h 1304990"/>
              <a:gd name="connsiteX19" fmla="*/ 7590263 w 10928195"/>
              <a:gd name="connsiteY19" fmla="*/ 179354 h 1304990"/>
              <a:gd name="connsiteX20" fmla="*/ 7828156 w 10928195"/>
              <a:gd name="connsiteY20" fmla="*/ 45539 h 1304990"/>
              <a:gd name="connsiteX21" fmla="*/ 8259336 w 10928195"/>
              <a:gd name="connsiteY21" fmla="*/ 75276 h 1304990"/>
              <a:gd name="connsiteX22" fmla="*/ 8772293 w 10928195"/>
              <a:gd name="connsiteY22" fmla="*/ 744349 h 1304990"/>
              <a:gd name="connsiteX23" fmla="*/ 9270380 w 10928195"/>
              <a:gd name="connsiteY23" fmla="*/ 1227568 h 1304990"/>
              <a:gd name="connsiteX24" fmla="*/ 9753600 w 10928195"/>
              <a:gd name="connsiteY24" fmla="*/ 1257305 h 1304990"/>
              <a:gd name="connsiteX25" fmla="*/ 10363200 w 10928195"/>
              <a:gd name="connsiteY25" fmla="*/ 863295 h 1304990"/>
              <a:gd name="connsiteX26" fmla="*/ 10928195 w 10928195"/>
              <a:gd name="connsiteY26" fmla="*/ 766651 h 1304990"/>
              <a:gd name="connsiteX0" fmla="*/ 0 w 10928195"/>
              <a:gd name="connsiteY0" fmla="*/ 673275 h 1323617"/>
              <a:gd name="connsiteX1" fmla="*/ 973873 w 10928195"/>
              <a:gd name="connsiteY1" fmla="*/ 665597 h 1323617"/>
              <a:gd name="connsiteX2" fmla="*/ 1323278 w 10928195"/>
              <a:gd name="connsiteY2" fmla="*/ 562254 h 1323617"/>
              <a:gd name="connsiteX3" fmla="*/ 1806497 w 10928195"/>
              <a:gd name="connsiteY3" fmla="*/ 49298 h 1323617"/>
              <a:gd name="connsiteX4" fmla="*/ 2126166 w 10928195"/>
              <a:gd name="connsiteY4" fmla="*/ 64166 h 1323617"/>
              <a:gd name="connsiteX5" fmla="*/ 2393795 w 10928195"/>
              <a:gd name="connsiteY5" fmla="*/ 435873 h 1323617"/>
              <a:gd name="connsiteX6" fmla="*/ 2639122 w 10928195"/>
              <a:gd name="connsiteY6" fmla="*/ 919093 h 1323617"/>
              <a:gd name="connsiteX7" fmla="*/ 2914185 w 10928195"/>
              <a:gd name="connsiteY7" fmla="*/ 1231327 h 1323617"/>
              <a:gd name="connsiteX8" fmla="*/ 3345366 w 10928195"/>
              <a:gd name="connsiteY8" fmla="*/ 1305669 h 1323617"/>
              <a:gd name="connsiteX9" fmla="*/ 3657600 w 10928195"/>
              <a:gd name="connsiteY9" fmla="*/ 978566 h 1323617"/>
              <a:gd name="connsiteX10" fmla="*/ 4140819 w 10928195"/>
              <a:gd name="connsiteY10" fmla="*/ 502781 h 1323617"/>
              <a:gd name="connsiteX11" fmla="*/ 4467922 w 10928195"/>
              <a:gd name="connsiteY11" fmla="*/ 138508 h 1323617"/>
              <a:gd name="connsiteX12" fmla="*/ 4735551 w 10928195"/>
              <a:gd name="connsiteY12" fmla="*/ 71600 h 1323617"/>
              <a:gd name="connsiteX13" fmla="*/ 4973444 w 10928195"/>
              <a:gd name="connsiteY13" fmla="*/ 242586 h 1323617"/>
              <a:gd name="connsiteX14" fmla="*/ 5471532 w 10928195"/>
              <a:gd name="connsiteY14" fmla="*/ 889356 h 1323617"/>
              <a:gd name="connsiteX15" fmla="*/ 5999356 w 10928195"/>
              <a:gd name="connsiteY15" fmla="*/ 1313103 h 1323617"/>
              <a:gd name="connsiteX16" fmla="*/ 6705600 w 10928195"/>
              <a:gd name="connsiteY16" fmla="*/ 1149552 h 1323617"/>
              <a:gd name="connsiteX17" fmla="*/ 7136780 w 10928195"/>
              <a:gd name="connsiteY17" fmla="*/ 658898 h 1323617"/>
              <a:gd name="connsiteX18" fmla="*/ 7590263 w 10928195"/>
              <a:gd name="connsiteY18" fmla="*/ 197981 h 1323617"/>
              <a:gd name="connsiteX19" fmla="*/ 7828156 w 10928195"/>
              <a:gd name="connsiteY19" fmla="*/ 64166 h 1323617"/>
              <a:gd name="connsiteX20" fmla="*/ 8259336 w 10928195"/>
              <a:gd name="connsiteY20" fmla="*/ 93903 h 1323617"/>
              <a:gd name="connsiteX21" fmla="*/ 8772293 w 10928195"/>
              <a:gd name="connsiteY21" fmla="*/ 762976 h 1323617"/>
              <a:gd name="connsiteX22" fmla="*/ 9270380 w 10928195"/>
              <a:gd name="connsiteY22" fmla="*/ 1246195 h 1323617"/>
              <a:gd name="connsiteX23" fmla="*/ 9753600 w 10928195"/>
              <a:gd name="connsiteY23" fmla="*/ 1275932 h 1323617"/>
              <a:gd name="connsiteX24" fmla="*/ 10363200 w 10928195"/>
              <a:gd name="connsiteY24" fmla="*/ 881922 h 1323617"/>
              <a:gd name="connsiteX25" fmla="*/ 10928195 w 10928195"/>
              <a:gd name="connsiteY25" fmla="*/ 785278 h 1323617"/>
              <a:gd name="connsiteX0" fmla="*/ 0 w 10928195"/>
              <a:gd name="connsiteY0" fmla="*/ 702455 h 1352797"/>
              <a:gd name="connsiteX1" fmla="*/ 973873 w 10928195"/>
              <a:gd name="connsiteY1" fmla="*/ 694777 h 1352797"/>
              <a:gd name="connsiteX2" fmla="*/ 1323278 w 10928195"/>
              <a:gd name="connsiteY2" fmla="*/ 591434 h 1352797"/>
              <a:gd name="connsiteX3" fmla="*/ 1806497 w 10928195"/>
              <a:gd name="connsiteY3" fmla="*/ 78478 h 1352797"/>
              <a:gd name="connsiteX4" fmla="*/ 2126166 w 10928195"/>
              <a:gd name="connsiteY4" fmla="*/ 93346 h 1352797"/>
              <a:gd name="connsiteX5" fmla="*/ 2639122 w 10928195"/>
              <a:gd name="connsiteY5" fmla="*/ 948273 h 1352797"/>
              <a:gd name="connsiteX6" fmla="*/ 2914185 w 10928195"/>
              <a:gd name="connsiteY6" fmla="*/ 1260507 h 1352797"/>
              <a:gd name="connsiteX7" fmla="*/ 3345366 w 10928195"/>
              <a:gd name="connsiteY7" fmla="*/ 1334849 h 1352797"/>
              <a:gd name="connsiteX8" fmla="*/ 3657600 w 10928195"/>
              <a:gd name="connsiteY8" fmla="*/ 1007746 h 1352797"/>
              <a:gd name="connsiteX9" fmla="*/ 4140819 w 10928195"/>
              <a:gd name="connsiteY9" fmla="*/ 531961 h 1352797"/>
              <a:gd name="connsiteX10" fmla="*/ 4467922 w 10928195"/>
              <a:gd name="connsiteY10" fmla="*/ 167688 h 1352797"/>
              <a:gd name="connsiteX11" fmla="*/ 4735551 w 10928195"/>
              <a:gd name="connsiteY11" fmla="*/ 100780 h 1352797"/>
              <a:gd name="connsiteX12" fmla="*/ 4973444 w 10928195"/>
              <a:gd name="connsiteY12" fmla="*/ 271766 h 1352797"/>
              <a:gd name="connsiteX13" fmla="*/ 5471532 w 10928195"/>
              <a:gd name="connsiteY13" fmla="*/ 918536 h 1352797"/>
              <a:gd name="connsiteX14" fmla="*/ 5999356 w 10928195"/>
              <a:gd name="connsiteY14" fmla="*/ 1342283 h 1352797"/>
              <a:gd name="connsiteX15" fmla="*/ 6705600 w 10928195"/>
              <a:gd name="connsiteY15" fmla="*/ 1178732 h 1352797"/>
              <a:gd name="connsiteX16" fmla="*/ 7136780 w 10928195"/>
              <a:gd name="connsiteY16" fmla="*/ 688078 h 1352797"/>
              <a:gd name="connsiteX17" fmla="*/ 7590263 w 10928195"/>
              <a:gd name="connsiteY17" fmla="*/ 227161 h 1352797"/>
              <a:gd name="connsiteX18" fmla="*/ 7828156 w 10928195"/>
              <a:gd name="connsiteY18" fmla="*/ 93346 h 1352797"/>
              <a:gd name="connsiteX19" fmla="*/ 8259336 w 10928195"/>
              <a:gd name="connsiteY19" fmla="*/ 123083 h 1352797"/>
              <a:gd name="connsiteX20" fmla="*/ 8772293 w 10928195"/>
              <a:gd name="connsiteY20" fmla="*/ 792156 h 1352797"/>
              <a:gd name="connsiteX21" fmla="*/ 9270380 w 10928195"/>
              <a:gd name="connsiteY21" fmla="*/ 1275375 h 1352797"/>
              <a:gd name="connsiteX22" fmla="*/ 9753600 w 10928195"/>
              <a:gd name="connsiteY22" fmla="*/ 1305112 h 1352797"/>
              <a:gd name="connsiteX23" fmla="*/ 10363200 w 10928195"/>
              <a:gd name="connsiteY23" fmla="*/ 911102 h 1352797"/>
              <a:gd name="connsiteX24" fmla="*/ 10928195 w 10928195"/>
              <a:gd name="connsiteY24" fmla="*/ 814458 h 1352797"/>
              <a:gd name="connsiteX0" fmla="*/ 0 w 10928195"/>
              <a:gd name="connsiteY0" fmla="*/ 645441 h 1295783"/>
              <a:gd name="connsiteX1" fmla="*/ 973873 w 10928195"/>
              <a:gd name="connsiteY1" fmla="*/ 637763 h 1295783"/>
              <a:gd name="connsiteX2" fmla="*/ 1323278 w 10928195"/>
              <a:gd name="connsiteY2" fmla="*/ 534420 h 1295783"/>
              <a:gd name="connsiteX3" fmla="*/ 1806497 w 10928195"/>
              <a:gd name="connsiteY3" fmla="*/ 21464 h 1295783"/>
              <a:gd name="connsiteX4" fmla="*/ 2259981 w 10928195"/>
              <a:gd name="connsiteY4" fmla="*/ 335816 h 1295783"/>
              <a:gd name="connsiteX5" fmla="*/ 2639122 w 10928195"/>
              <a:gd name="connsiteY5" fmla="*/ 891259 h 1295783"/>
              <a:gd name="connsiteX6" fmla="*/ 2914185 w 10928195"/>
              <a:gd name="connsiteY6" fmla="*/ 1203493 h 1295783"/>
              <a:gd name="connsiteX7" fmla="*/ 3345366 w 10928195"/>
              <a:gd name="connsiteY7" fmla="*/ 1277835 h 1295783"/>
              <a:gd name="connsiteX8" fmla="*/ 3657600 w 10928195"/>
              <a:gd name="connsiteY8" fmla="*/ 950732 h 1295783"/>
              <a:gd name="connsiteX9" fmla="*/ 4140819 w 10928195"/>
              <a:gd name="connsiteY9" fmla="*/ 474947 h 1295783"/>
              <a:gd name="connsiteX10" fmla="*/ 4467922 w 10928195"/>
              <a:gd name="connsiteY10" fmla="*/ 110674 h 1295783"/>
              <a:gd name="connsiteX11" fmla="*/ 4735551 w 10928195"/>
              <a:gd name="connsiteY11" fmla="*/ 43766 h 1295783"/>
              <a:gd name="connsiteX12" fmla="*/ 4973444 w 10928195"/>
              <a:gd name="connsiteY12" fmla="*/ 214752 h 1295783"/>
              <a:gd name="connsiteX13" fmla="*/ 5471532 w 10928195"/>
              <a:gd name="connsiteY13" fmla="*/ 861522 h 1295783"/>
              <a:gd name="connsiteX14" fmla="*/ 5999356 w 10928195"/>
              <a:gd name="connsiteY14" fmla="*/ 1285269 h 1295783"/>
              <a:gd name="connsiteX15" fmla="*/ 6705600 w 10928195"/>
              <a:gd name="connsiteY15" fmla="*/ 1121718 h 1295783"/>
              <a:gd name="connsiteX16" fmla="*/ 7136780 w 10928195"/>
              <a:gd name="connsiteY16" fmla="*/ 631064 h 1295783"/>
              <a:gd name="connsiteX17" fmla="*/ 7590263 w 10928195"/>
              <a:gd name="connsiteY17" fmla="*/ 170147 h 1295783"/>
              <a:gd name="connsiteX18" fmla="*/ 7828156 w 10928195"/>
              <a:gd name="connsiteY18" fmla="*/ 36332 h 1295783"/>
              <a:gd name="connsiteX19" fmla="*/ 8259336 w 10928195"/>
              <a:gd name="connsiteY19" fmla="*/ 66069 h 1295783"/>
              <a:gd name="connsiteX20" fmla="*/ 8772293 w 10928195"/>
              <a:gd name="connsiteY20" fmla="*/ 735142 h 1295783"/>
              <a:gd name="connsiteX21" fmla="*/ 9270380 w 10928195"/>
              <a:gd name="connsiteY21" fmla="*/ 1218361 h 1295783"/>
              <a:gd name="connsiteX22" fmla="*/ 9753600 w 10928195"/>
              <a:gd name="connsiteY22" fmla="*/ 1248098 h 1295783"/>
              <a:gd name="connsiteX23" fmla="*/ 10363200 w 10928195"/>
              <a:gd name="connsiteY23" fmla="*/ 854088 h 1295783"/>
              <a:gd name="connsiteX24" fmla="*/ 10928195 w 10928195"/>
              <a:gd name="connsiteY24" fmla="*/ 757444 h 1295783"/>
              <a:gd name="connsiteX0" fmla="*/ 0 w 10928195"/>
              <a:gd name="connsiteY0" fmla="*/ 645441 h 1295783"/>
              <a:gd name="connsiteX1" fmla="*/ 973873 w 10928195"/>
              <a:gd name="connsiteY1" fmla="*/ 637763 h 1295783"/>
              <a:gd name="connsiteX2" fmla="*/ 1323278 w 10928195"/>
              <a:gd name="connsiteY2" fmla="*/ 534420 h 1295783"/>
              <a:gd name="connsiteX3" fmla="*/ 1776761 w 10928195"/>
              <a:gd name="connsiteY3" fmla="*/ 313270 h 1295783"/>
              <a:gd name="connsiteX4" fmla="*/ 2259981 w 10928195"/>
              <a:gd name="connsiteY4" fmla="*/ 335816 h 1295783"/>
              <a:gd name="connsiteX5" fmla="*/ 2639122 w 10928195"/>
              <a:gd name="connsiteY5" fmla="*/ 891259 h 1295783"/>
              <a:gd name="connsiteX6" fmla="*/ 2914185 w 10928195"/>
              <a:gd name="connsiteY6" fmla="*/ 1203493 h 1295783"/>
              <a:gd name="connsiteX7" fmla="*/ 3345366 w 10928195"/>
              <a:gd name="connsiteY7" fmla="*/ 1277835 h 1295783"/>
              <a:gd name="connsiteX8" fmla="*/ 3657600 w 10928195"/>
              <a:gd name="connsiteY8" fmla="*/ 950732 h 1295783"/>
              <a:gd name="connsiteX9" fmla="*/ 4140819 w 10928195"/>
              <a:gd name="connsiteY9" fmla="*/ 474947 h 1295783"/>
              <a:gd name="connsiteX10" fmla="*/ 4467922 w 10928195"/>
              <a:gd name="connsiteY10" fmla="*/ 110674 h 1295783"/>
              <a:gd name="connsiteX11" fmla="*/ 4735551 w 10928195"/>
              <a:gd name="connsiteY11" fmla="*/ 43766 h 1295783"/>
              <a:gd name="connsiteX12" fmla="*/ 4973444 w 10928195"/>
              <a:gd name="connsiteY12" fmla="*/ 214752 h 1295783"/>
              <a:gd name="connsiteX13" fmla="*/ 5471532 w 10928195"/>
              <a:gd name="connsiteY13" fmla="*/ 861522 h 1295783"/>
              <a:gd name="connsiteX14" fmla="*/ 5999356 w 10928195"/>
              <a:gd name="connsiteY14" fmla="*/ 1285269 h 1295783"/>
              <a:gd name="connsiteX15" fmla="*/ 6705600 w 10928195"/>
              <a:gd name="connsiteY15" fmla="*/ 1121718 h 1295783"/>
              <a:gd name="connsiteX16" fmla="*/ 7136780 w 10928195"/>
              <a:gd name="connsiteY16" fmla="*/ 631064 h 1295783"/>
              <a:gd name="connsiteX17" fmla="*/ 7590263 w 10928195"/>
              <a:gd name="connsiteY17" fmla="*/ 170147 h 1295783"/>
              <a:gd name="connsiteX18" fmla="*/ 7828156 w 10928195"/>
              <a:gd name="connsiteY18" fmla="*/ 36332 h 1295783"/>
              <a:gd name="connsiteX19" fmla="*/ 8259336 w 10928195"/>
              <a:gd name="connsiteY19" fmla="*/ 66069 h 1295783"/>
              <a:gd name="connsiteX20" fmla="*/ 8772293 w 10928195"/>
              <a:gd name="connsiteY20" fmla="*/ 735142 h 1295783"/>
              <a:gd name="connsiteX21" fmla="*/ 9270380 w 10928195"/>
              <a:gd name="connsiteY21" fmla="*/ 1218361 h 1295783"/>
              <a:gd name="connsiteX22" fmla="*/ 9753600 w 10928195"/>
              <a:gd name="connsiteY22" fmla="*/ 1248098 h 1295783"/>
              <a:gd name="connsiteX23" fmla="*/ 10363200 w 10928195"/>
              <a:gd name="connsiteY23" fmla="*/ 854088 h 1295783"/>
              <a:gd name="connsiteX24" fmla="*/ 10928195 w 10928195"/>
              <a:gd name="connsiteY24" fmla="*/ 757444 h 1295783"/>
              <a:gd name="connsiteX0" fmla="*/ 0 w 10928195"/>
              <a:gd name="connsiteY0" fmla="*/ 645441 h 1295783"/>
              <a:gd name="connsiteX1" fmla="*/ 973873 w 10928195"/>
              <a:gd name="connsiteY1" fmla="*/ 637763 h 1295783"/>
              <a:gd name="connsiteX2" fmla="*/ 1323278 w 10928195"/>
              <a:gd name="connsiteY2" fmla="*/ 534420 h 1295783"/>
              <a:gd name="connsiteX3" fmla="*/ 1776761 w 10928195"/>
              <a:gd name="connsiteY3" fmla="*/ 313270 h 1295783"/>
              <a:gd name="connsiteX4" fmla="*/ 2259981 w 10928195"/>
              <a:gd name="connsiteY4" fmla="*/ 335816 h 1295783"/>
              <a:gd name="connsiteX5" fmla="*/ 2639122 w 10928195"/>
              <a:gd name="connsiteY5" fmla="*/ 891259 h 1295783"/>
              <a:gd name="connsiteX6" fmla="*/ 2914185 w 10928195"/>
              <a:gd name="connsiteY6" fmla="*/ 1203493 h 1295783"/>
              <a:gd name="connsiteX7" fmla="*/ 3657600 w 10928195"/>
              <a:gd name="connsiteY7" fmla="*/ 950732 h 1295783"/>
              <a:gd name="connsiteX8" fmla="*/ 4140819 w 10928195"/>
              <a:gd name="connsiteY8" fmla="*/ 474947 h 1295783"/>
              <a:gd name="connsiteX9" fmla="*/ 4467922 w 10928195"/>
              <a:gd name="connsiteY9" fmla="*/ 110674 h 1295783"/>
              <a:gd name="connsiteX10" fmla="*/ 4735551 w 10928195"/>
              <a:gd name="connsiteY10" fmla="*/ 43766 h 1295783"/>
              <a:gd name="connsiteX11" fmla="*/ 4973444 w 10928195"/>
              <a:gd name="connsiteY11" fmla="*/ 214752 h 1295783"/>
              <a:gd name="connsiteX12" fmla="*/ 5471532 w 10928195"/>
              <a:gd name="connsiteY12" fmla="*/ 861522 h 1295783"/>
              <a:gd name="connsiteX13" fmla="*/ 5999356 w 10928195"/>
              <a:gd name="connsiteY13" fmla="*/ 1285269 h 1295783"/>
              <a:gd name="connsiteX14" fmla="*/ 6705600 w 10928195"/>
              <a:gd name="connsiteY14" fmla="*/ 1121718 h 1295783"/>
              <a:gd name="connsiteX15" fmla="*/ 7136780 w 10928195"/>
              <a:gd name="connsiteY15" fmla="*/ 631064 h 1295783"/>
              <a:gd name="connsiteX16" fmla="*/ 7590263 w 10928195"/>
              <a:gd name="connsiteY16" fmla="*/ 170147 h 1295783"/>
              <a:gd name="connsiteX17" fmla="*/ 7828156 w 10928195"/>
              <a:gd name="connsiteY17" fmla="*/ 36332 h 1295783"/>
              <a:gd name="connsiteX18" fmla="*/ 8259336 w 10928195"/>
              <a:gd name="connsiteY18" fmla="*/ 66069 h 1295783"/>
              <a:gd name="connsiteX19" fmla="*/ 8772293 w 10928195"/>
              <a:gd name="connsiteY19" fmla="*/ 735142 h 1295783"/>
              <a:gd name="connsiteX20" fmla="*/ 9270380 w 10928195"/>
              <a:gd name="connsiteY20" fmla="*/ 1218361 h 1295783"/>
              <a:gd name="connsiteX21" fmla="*/ 9753600 w 10928195"/>
              <a:gd name="connsiteY21" fmla="*/ 1248098 h 1295783"/>
              <a:gd name="connsiteX22" fmla="*/ 10363200 w 10928195"/>
              <a:gd name="connsiteY22" fmla="*/ 854088 h 1295783"/>
              <a:gd name="connsiteX23" fmla="*/ 10928195 w 10928195"/>
              <a:gd name="connsiteY23" fmla="*/ 757444 h 1295783"/>
              <a:gd name="connsiteX0" fmla="*/ 0 w 10928195"/>
              <a:gd name="connsiteY0" fmla="*/ 645441 h 1295783"/>
              <a:gd name="connsiteX1" fmla="*/ 973873 w 10928195"/>
              <a:gd name="connsiteY1" fmla="*/ 637763 h 1295783"/>
              <a:gd name="connsiteX2" fmla="*/ 1323278 w 10928195"/>
              <a:gd name="connsiteY2" fmla="*/ 534420 h 1295783"/>
              <a:gd name="connsiteX3" fmla="*/ 1776761 w 10928195"/>
              <a:gd name="connsiteY3" fmla="*/ 313270 h 1295783"/>
              <a:gd name="connsiteX4" fmla="*/ 2259981 w 10928195"/>
              <a:gd name="connsiteY4" fmla="*/ 335816 h 1295783"/>
              <a:gd name="connsiteX5" fmla="*/ 2639122 w 10928195"/>
              <a:gd name="connsiteY5" fmla="*/ 891259 h 1295783"/>
              <a:gd name="connsiteX6" fmla="*/ 3033131 w 10928195"/>
              <a:gd name="connsiteY6" fmla="*/ 1103664 h 1295783"/>
              <a:gd name="connsiteX7" fmla="*/ 3657600 w 10928195"/>
              <a:gd name="connsiteY7" fmla="*/ 950732 h 1295783"/>
              <a:gd name="connsiteX8" fmla="*/ 4140819 w 10928195"/>
              <a:gd name="connsiteY8" fmla="*/ 474947 h 1295783"/>
              <a:gd name="connsiteX9" fmla="*/ 4467922 w 10928195"/>
              <a:gd name="connsiteY9" fmla="*/ 110674 h 1295783"/>
              <a:gd name="connsiteX10" fmla="*/ 4735551 w 10928195"/>
              <a:gd name="connsiteY10" fmla="*/ 43766 h 1295783"/>
              <a:gd name="connsiteX11" fmla="*/ 4973444 w 10928195"/>
              <a:gd name="connsiteY11" fmla="*/ 214752 h 1295783"/>
              <a:gd name="connsiteX12" fmla="*/ 5471532 w 10928195"/>
              <a:gd name="connsiteY12" fmla="*/ 861522 h 1295783"/>
              <a:gd name="connsiteX13" fmla="*/ 5999356 w 10928195"/>
              <a:gd name="connsiteY13" fmla="*/ 1285269 h 1295783"/>
              <a:gd name="connsiteX14" fmla="*/ 6705600 w 10928195"/>
              <a:gd name="connsiteY14" fmla="*/ 1121718 h 1295783"/>
              <a:gd name="connsiteX15" fmla="*/ 7136780 w 10928195"/>
              <a:gd name="connsiteY15" fmla="*/ 631064 h 1295783"/>
              <a:gd name="connsiteX16" fmla="*/ 7590263 w 10928195"/>
              <a:gd name="connsiteY16" fmla="*/ 170147 h 1295783"/>
              <a:gd name="connsiteX17" fmla="*/ 7828156 w 10928195"/>
              <a:gd name="connsiteY17" fmla="*/ 36332 h 1295783"/>
              <a:gd name="connsiteX18" fmla="*/ 8259336 w 10928195"/>
              <a:gd name="connsiteY18" fmla="*/ 66069 h 1295783"/>
              <a:gd name="connsiteX19" fmla="*/ 8772293 w 10928195"/>
              <a:gd name="connsiteY19" fmla="*/ 735142 h 1295783"/>
              <a:gd name="connsiteX20" fmla="*/ 9270380 w 10928195"/>
              <a:gd name="connsiteY20" fmla="*/ 1218361 h 1295783"/>
              <a:gd name="connsiteX21" fmla="*/ 9753600 w 10928195"/>
              <a:gd name="connsiteY21" fmla="*/ 1248098 h 1295783"/>
              <a:gd name="connsiteX22" fmla="*/ 10363200 w 10928195"/>
              <a:gd name="connsiteY22" fmla="*/ 854088 h 1295783"/>
              <a:gd name="connsiteX23" fmla="*/ 10928195 w 10928195"/>
              <a:gd name="connsiteY23" fmla="*/ 757444 h 1295783"/>
              <a:gd name="connsiteX0" fmla="*/ 0 w 10928195"/>
              <a:gd name="connsiteY0" fmla="*/ 615188 h 1265530"/>
              <a:gd name="connsiteX1" fmla="*/ 973873 w 10928195"/>
              <a:gd name="connsiteY1" fmla="*/ 607510 h 1265530"/>
              <a:gd name="connsiteX2" fmla="*/ 1323278 w 10928195"/>
              <a:gd name="connsiteY2" fmla="*/ 504167 h 1265530"/>
              <a:gd name="connsiteX3" fmla="*/ 1776761 w 10928195"/>
              <a:gd name="connsiteY3" fmla="*/ 283017 h 1265530"/>
              <a:gd name="connsiteX4" fmla="*/ 2259981 w 10928195"/>
              <a:gd name="connsiteY4" fmla="*/ 305563 h 1265530"/>
              <a:gd name="connsiteX5" fmla="*/ 2639122 w 10928195"/>
              <a:gd name="connsiteY5" fmla="*/ 861006 h 1265530"/>
              <a:gd name="connsiteX6" fmla="*/ 3033131 w 10928195"/>
              <a:gd name="connsiteY6" fmla="*/ 1073411 h 1265530"/>
              <a:gd name="connsiteX7" fmla="*/ 3657600 w 10928195"/>
              <a:gd name="connsiteY7" fmla="*/ 920479 h 1265530"/>
              <a:gd name="connsiteX8" fmla="*/ 4140819 w 10928195"/>
              <a:gd name="connsiteY8" fmla="*/ 444694 h 1265530"/>
              <a:gd name="connsiteX9" fmla="*/ 4467922 w 10928195"/>
              <a:gd name="connsiteY9" fmla="*/ 80421 h 1265530"/>
              <a:gd name="connsiteX10" fmla="*/ 4735551 w 10928195"/>
              <a:gd name="connsiteY10" fmla="*/ 13513 h 1265530"/>
              <a:gd name="connsiteX11" fmla="*/ 4973444 w 10928195"/>
              <a:gd name="connsiteY11" fmla="*/ 184499 h 1265530"/>
              <a:gd name="connsiteX12" fmla="*/ 5471532 w 10928195"/>
              <a:gd name="connsiteY12" fmla="*/ 831269 h 1265530"/>
              <a:gd name="connsiteX13" fmla="*/ 5999356 w 10928195"/>
              <a:gd name="connsiteY13" fmla="*/ 1255016 h 1265530"/>
              <a:gd name="connsiteX14" fmla="*/ 6705600 w 10928195"/>
              <a:gd name="connsiteY14" fmla="*/ 1091465 h 1265530"/>
              <a:gd name="connsiteX15" fmla="*/ 7136780 w 10928195"/>
              <a:gd name="connsiteY15" fmla="*/ 600811 h 1265530"/>
              <a:gd name="connsiteX16" fmla="*/ 7590263 w 10928195"/>
              <a:gd name="connsiteY16" fmla="*/ 139894 h 1265530"/>
              <a:gd name="connsiteX17" fmla="*/ 7828156 w 10928195"/>
              <a:gd name="connsiteY17" fmla="*/ 6079 h 1265530"/>
              <a:gd name="connsiteX18" fmla="*/ 8415453 w 10928195"/>
              <a:gd name="connsiteY18" fmla="*/ 296905 h 1265530"/>
              <a:gd name="connsiteX19" fmla="*/ 8772293 w 10928195"/>
              <a:gd name="connsiteY19" fmla="*/ 704889 h 1265530"/>
              <a:gd name="connsiteX20" fmla="*/ 9270380 w 10928195"/>
              <a:gd name="connsiteY20" fmla="*/ 1188108 h 1265530"/>
              <a:gd name="connsiteX21" fmla="*/ 9753600 w 10928195"/>
              <a:gd name="connsiteY21" fmla="*/ 1217845 h 1265530"/>
              <a:gd name="connsiteX22" fmla="*/ 10363200 w 10928195"/>
              <a:gd name="connsiteY22" fmla="*/ 823835 h 1265530"/>
              <a:gd name="connsiteX23" fmla="*/ 10928195 w 10928195"/>
              <a:gd name="connsiteY23" fmla="*/ 727191 h 1265530"/>
              <a:gd name="connsiteX0" fmla="*/ 0 w 10928195"/>
              <a:gd name="connsiteY0" fmla="*/ 608651 h 1258993"/>
              <a:gd name="connsiteX1" fmla="*/ 973873 w 10928195"/>
              <a:gd name="connsiteY1" fmla="*/ 600973 h 1258993"/>
              <a:gd name="connsiteX2" fmla="*/ 1323278 w 10928195"/>
              <a:gd name="connsiteY2" fmla="*/ 497630 h 1258993"/>
              <a:gd name="connsiteX3" fmla="*/ 1776761 w 10928195"/>
              <a:gd name="connsiteY3" fmla="*/ 276480 h 1258993"/>
              <a:gd name="connsiteX4" fmla="*/ 2259981 w 10928195"/>
              <a:gd name="connsiteY4" fmla="*/ 299026 h 1258993"/>
              <a:gd name="connsiteX5" fmla="*/ 2639122 w 10928195"/>
              <a:gd name="connsiteY5" fmla="*/ 854469 h 1258993"/>
              <a:gd name="connsiteX6" fmla="*/ 3033131 w 10928195"/>
              <a:gd name="connsiteY6" fmla="*/ 1066874 h 1258993"/>
              <a:gd name="connsiteX7" fmla="*/ 3657600 w 10928195"/>
              <a:gd name="connsiteY7" fmla="*/ 913942 h 1258993"/>
              <a:gd name="connsiteX8" fmla="*/ 4140819 w 10928195"/>
              <a:gd name="connsiteY8" fmla="*/ 438157 h 1258993"/>
              <a:gd name="connsiteX9" fmla="*/ 4467922 w 10928195"/>
              <a:gd name="connsiteY9" fmla="*/ 73884 h 1258993"/>
              <a:gd name="connsiteX10" fmla="*/ 4735551 w 10928195"/>
              <a:gd name="connsiteY10" fmla="*/ 6976 h 1258993"/>
              <a:gd name="connsiteX11" fmla="*/ 4973444 w 10928195"/>
              <a:gd name="connsiteY11" fmla="*/ 177962 h 1258993"/>
              <a:gd name="connsiteX12" fmla="*/ 5471532 w 10928195"/>
              <a:gd name="connsiteY12" fmla="*/ 824732 h 1258993"/>
              <a:gd name="connsiteX13" fmla="*/ 5999356 w 10928195"/>
              <a:gd name="connsiteY13" fmla="*/ 1248479 h 1258993"/>
              <a:gd name="connsiteX14" fmla="*/ 6705600 w 10928195"/>
              <a:gd name="connsiteY14" fmla="*/ 1084928 h 1258993"/>
              <a:gd name="connsiteX15" fmla="*/ 7136780 w 10928195"/>
              <a:gd name="connsiteY15" fmla="*/ 594274 h 1258993"/>
              <a:gd name="connsiteX16" fmla="*/ 7590263 w 10928195"/>
              <a:gd name="connsiteY16" fmla="*/ 133357 h 1258993"/>
              <a:gd name="connsiteX17" fmla="*/ 7880195 w 10928195"/>
              <a:gd name="connsiteY17" fmla="*/ 160803 h 1258993"/>
              <a:gd name="connsiteX18" fmla="*/ 8415453 w 10928195"/>
              <a:gd name="connsiteY18" fmla="*/ 290368 h 1258993"/>
              <a:gd name="connsiteX19" fmla="*/ 8772293 w 10928195"/>
              <a:gd name="connsiteY19" fmla="*/ 698352 h 1258993"/>
              <a:gd name="connsiteX20" fmla="*/ 9270380 w 10928195"/>
              <a:gd name="connsiteY20" fmla="*/ 1181571 h 1258993"/>
              <a:gd name="connsiteX21" fmla="*/ 9753600 w 10928195"/>
              <a:gd name="connsiteY21" fmla="*/ 1211308 h 1258993"/>
              <a:gd name="connsiteX22" fmla="*/ 10363200 w 10928195"/>
              <a:gd name="connsiteY22" fmla="*/ 817298 h 1258993"/>
              <a:gd name="connsiteX23" fmla="*/ 10928195 w 10928195"/>
              <a:gd name="connsiteY23" fmla="*/ 720654 h 1258993"/>
              <a:gd name="connsiteX0" fmla="*/ 0 w 10928195"/>
              <a:gd name="connsiteY0" fmla="*/ 608651 h 1258993"/>
              <a:gd name="connsiteX1" fmla="*/ 973873 w 10928195"/>
              <a:gd name="connsiteY1" fmla="*/ 600973 h 1258993"/>
              <a:gd name="connsiteX2" fmla="*/ 1323278 w 10928195"/>
              <a:gd name="connsiteY2" fmla="*/ 497630 h 1258993"/>
              <a:gd name="connsiteX3" fmla="*/ 1776761 w 10928195"/>
              <a:gd name="connsiteY3" fmla="*/ 276480 h 1258993"/>
              <a:gd name="connsiteX4" fmla="*/ 2259981 w 10928195"/>
              <a:gd name="connsiteY4" fmla="*/ 299026 h 1258993"/>
              <a:gd name="connsiteX5" fmla="*/ 2639122 w 10928195"/>
              <a:gd name="connsiteY5" fmla="*/ 854469 h 1258993"/>
              <a:gd name="connsiteX6" fmla="*/ 3033131 w 10928195"/>
              <a:gd name="connsiteY6" fmla="*/ 1066874 h 1258993"/>
              <a:gd name="connsiteX7" fmla="*/ 3657600 w 10928195"/>
              <a:gd name="connsiteY7" fmla="*/ 913942 h 1258993"/>
              <a:gd name="connsiteX8" fmla="*/ 4140819 w 10928195"/>
              <a:gd name="connsiteY8" fmla="*/ 438157 h 1258993"/>
              <a:gd name="connsiteX9" fmla="*/ 4467922 w 10928195"/>
              <a:gd name="connsiteY9" fmla="*/ 73884 h 1258993"/>
              <a:gd name="connsiteX10" fmla="*/ 4735551 w 10928195"/>
              <a:gd name="connsiteY10" fmla="*/ 6976 h 1258993"/>
              <a:gd name="connsiteX11" fmla="*/ 4973444 w 10928195"/>
              <a:gd name="connsiteY11" fmla="*/ 177962 h 1258993"/>
              <a:gd name="connsiteX12" fmla="*/ 5471532 w 10928195"/>
              <a:gd name="connsiteY12" fmla="*/ 824732 h 1258993"/>
              <a:gd name="connsiteX13" fmla="*/ 5999356 w 10928195"/>
              <a:gd name="connsiteY13" fmla="*/ 1248479 h 1258993"/>
              <a:gd name="connsiteX14" fmla="*/ 6705600 w 10928195"/>
              <a:gd name="connsiteY14" fmla="*/ 1084928 h 1258993"/>
              <a:gd name="connsiteX15" fmla="*/ 7136780 w 10928195"/>
              <a:gd name="connsiteY15" fmla="*/ 594274 h 1258993"/>
              <a:gd name="connsiteX16" fmla="*/ 7449015 w 10928195"/>
              <a:gd name="connsiteY16" fmla="*/ 294618 h 1258993"/>
              <a:gd name="connsiteX17" fmla="*/ 7880195 w 10928195"/>
              <a:gd name="connsiteY17" fmla="*/ 160803 h 1258993"/>
              <a:gd name="connsiteX18" fmla="*/ 8415453 w 10928195"/>
              <a:gd name="connsiteY18" fmla="*/ 290368 h 1258993"/>
              <a:gd name="connsiteX19" fmla="*/ 8772293 w 10928195"/>
              <a:gd name="connsiteY19" fmla="*/ 698352 h 1258993"/>
              <a:gd name="connsiteX20" fmla="*/ 9270380 w 10928195"/>
              <a:gd name="connsiteY20" fmla="*/ 1181571 h 1258993"/>
              <a:gd name="connsiteX21" fmla="*/ 9753600 w 10928195"/>
              <a:gd name="connsiteY21" fmla="*/ 1211308 h 1258993"/>
              <a:gd name="connsiteX22" fmla="*/ 10363200 w 10928195"/>
              <a:gd name="connsiteY22" fmla="*/ 817298 h 1258993"/>
              <a:gd name="connsiteX23" fmla="*/ 10928195 w 10928195"/>
              <a:gd name="connsiteY23" fmla="*/ 720654 h 1258993"/>
              <a:gd name="connsiteX0" fmla="*/ 0 w 10928195"/>
              <a:gd name="connsiteY0" fmla="*/ 608651 h 1252041"/>
              <a:gd name="connsiteX1" fmla="*/ 973873 w 10928195"/>
              <a:gd name="connsiteY1" fmla="*/ 600973 h 1252041"/>
              <a:gd name="connsiteX2" fmla="*/ 1323278 w 10928195"/>
              <a:gd name="connsiteY2" fmla="*/ 497630 h 1252041"/>
              <a:gd name="connsiteX3" fmla="*/ 1776761 w 10928195"/>
              <a:gd name="connsiteY3" fmla="*/ 276480 h 1252041"/>
              <a:gd name="connsiteX4" fmla="*/ 2259981 w 10928195"/>
              <a:gd name="connsiteY4" fmla="*/ 299026 h 1252041"/>
              <a:gd name="connsiteX5" fmla="*/ 2639122 w 10928195"/>
              <a:gd name="connsiteY5" fmla="*/ 854469 h 1252041"/>
              <a:gd name="connsiteX6" fmla="*/ 3033131 w 10928195"/>
              <a:gd name="connsiteY6" fmla="*/ 1066874 h 1252041"/>
              <a:gd name="connsiteX7" fmla="*/ 3657600 w 10928195"/>
              <a:gd name="connsiteY7" fmla="*/ 913942 h 1252041"/>
              <a:gd name="connsiteX8" fmla="*/ 4140819 w 10928195"/>
              <a:gd name="connsiteY8" fmla="*/ 438157 h 1252041"/>
              <a:gd name="connsiteX9" fmla="*/ 4467922 w 10928195"/>
              <a:gd name="connsiteY9" fmla="*/ 73884 h 1252041"/>
              <a:gd name="connsiteX10" fmla="*/ 4735551 w 10928195"/>
              <a:gd name="connsiteY10" fmla="*/ 6976 h 1252041"/>
              <a:gd name="connsiteX11" fmla="*/ 4973444 w 10928195"/>
              <a:gd name="connsiteY11" fmla="*/ 177962 h 1252041"/>
              <a:gd name="connsiteX12" fmla="*/ 5471532 w 10928195"/>
              <a:gd name="connsiteY12" fmla="*/ 824732 h 1252041"/>
              <a:gd name="connsiteX13" fmla="*/ 6006790 w 10928195"/>
              <a:gd name="connsiteY13" fmla="*/ 1087217 h 1252041"/>
              <a:gd name="connsiteX14" fmla="*/ 6705600 w 10928195"/>
              <a:gd name="connsiteY14" fmla="*/ 1084928 h 1252041"/>
              <a:gd name="connsiteX15" fmla="*/ 7136780 w 10928195"/>
              <a:gd name="connsiteY15" fmla="*/ 594274 h 1252041"/>
              <a:gd name="connsiteX16" fmla="*/ 7449015 w 10928195"/>
              <a:gd name="connsiteY16" fmla="*/ 294618 h 1252041"/>
              <a:gd name="connsiteX17" fmla="*/ 7880195 w 10928195"/>
              <a:gd name="connsiteY17" fmla="*/ 160803 h 1252041"/>
              <a:gd name="connsiteX18" fmla="*/ 8415453 w 10928195"/>
              <a:gd name="connsiteY18" fmla="*/ 290368 h 1252041"/>
              <a:gd name="connsiteX19" fmla="*/ 8772293 w 10928195"/>
              <a:gd name="connsiteY19" fmla="*/ 698352 h 1252041"/>
              <a:gd name="connsiteX20" fmla="*/ 9270380 w 10928195"/>
              <a:gd name="connsiteY20" fmla="*/ 1181571 h 1252041"/>
              <a:gd name="connsiteX21" fmla="*/ 9753600 w 10928195"/>
              <a:gd name="connsiteY21" fmla="*/ 1211308 h 1252041"/>
              <a:gd name="connsiteX22" fmla="*/ 10363200 w 10928195"/>
              <a:gd name="connsiteY22" fmla="*/ 817298 h 1252041"/>
              <a:gd name="connsiteX23" fmla="*/ 10928195 w 10928195"/>
              <a:gd name="connsiteY23" fmla="*/ 720654 h 1252041"/>
              <a:gd name="connsiteX0" fmla="*/ 0 w 10928195"/>
              <a:gd name="connsiteY0" fmla="*/ 608651 h 1252041"/>
              <a:gd name="connsiteX1" fmla="*/ 973873 w 10928195"/>
              <a:gd name="connsiteY1" fmla="*/ 600973 h 1252041"/>
              <a:gd name="connsiteX2" fmla="*/ 1323278 w 10928195"/>
              <a:gd name="connsiteY2" fmla="*/ 497630 h 1252041"/>
              <a:gd name="connsiteX3" fmla="*/ 1776761 w 10928195"/>
              <a:gd name="connsiteY3" fmla="*/ 276480 h 1252041"/>
              <a:gd name="connsiteX4" fmla="*/ 2259981 w 10928195"/>
              <a:gd name="connsiteY4" fmla="*/ 299026 h 1252041"/>
              <a:gd name="connsiteX5" fmla="*/ 2639122 w 10928195"/>
              <a:gd name="connsiteY5" fmla="*/ 854469 h 1252041"/>
              <a:gd name="connsiteX6" fmla="*/ 3033131 w 10928195"/>
              <a:gd name="connsiteY6" fmla="*/ 1066874 h 1252041"/>
              <a:gd name="connsiteX7" fmla="*/ 3657600 w 10928195"/>
              <a:gd name="connsiteY7" fmla="*/ 913942 h 1252041"/>
              <a:gd name="connsiteX8" fmla="*/ 4140819 w 10928195"/>
              <a:gd name="connsiteY8" fmla="*/ 438157 h 1252041"/>
              <a:gd name="connsiteX9" fmla="*/ 4467922 w 10928195"/>
              <a:gd name="connsiteY9" fmla="*/ 73884 h 1252041"/>
              <a:gd name="connsiteX10" fmla="*/ 4735551 w 10928195"/>
              <a:gd name="connsiteY10" fmla="*/ 6976 h 1252041"/>
              <a:gd name="connsiteX11" fmla="*/ 4973444 w 10928195"/>
              <a:gd name="connsiteY11" fmla="*/ 177962 h 1252041"/>
              <a:gd name="connsiteX12" fmla="*/ 5486401 w 10928195"/>
              <a:gd name="connsiteY12" fmla="*/ 801695 h 1252041"/>
              <a:gd name="connsiteX13" fmla="*/ 6006790 w 10928195"/>
              <a:gd name="connsiteY13" fmla="*/ 1087217 h 1252041"/>
              <a:gd name="connsiteX14" fmla="*/ 6705600 w 10928195"/>
              <a:gd name="connsiteY14" fmla="*/ 1084928 h 1252041"/>
              <a:gd name="connsiteX15" fmla="*/ 7136780 w 10928195"/>
              <a:gd name="connsiteY15" fmla="*/ 594274 h 1252041"/>
              <a:gd name="connsiteX16" fmla="*/ 7449015 w 10928195"/>
              <a:gd name="connsiteY16" fmla="*/ 294618 h 1252041"/>
              <a:gd name="connsiteX17" fmla="*/ 7880195 w 10928195"/>
              <a:gd name="connsiteY17" fmla="*/ 160803 h 1252041"/>
              <a:gd name="connsiteX18" fmla="*/ 8415453 w 10928195"/>
              <a:gd name="connsiteY18" fmla="*/ 290368 h 1252041"/>
              <a:gd name="connsiteX19" fmla="*/ 8772293 w 10928195"/>
              <a:gd name="connsiteY19" fmla="*/ 698352 h 1252041"/>
              <a:gd name="connsiteX20" fmla="*/ 9270380 w 10928195"/>
              <a:gd name="connsiteY20" fmla="*/ 1181571 h 1252041"/>
              <a:gd name="connsiteX21" fmla="*/ 9753600 w 10928195"/>
              <a:gd name="connsiteY21" fmla="*/ 1211308 h 1252041"/>
              <a:gd name="connsiteX22" fmla="*/ 10363200 w 10928195"/>
              <a:gd name="connsiteY22" fmla="*/ 817298 h 1252041"/>
              <a:gd name="connsiteX23" fmla="*/ 10928195 w 10928195"/>
              <a:gd name="connsiteY23" fmla="*/ 720654 h 1252041"/>
              <a:gd name="connsiteX0" fmla="*/ 0 w 10928195"/>
              <a:gd name="connsiteY0" fmla="*/ 608651 h 1252041"/>
              <a:gd name="connsiteX1" fmla="*/ 973873 w 10928195"/>
              <a:gd name="connsiteY1" fmla="*/ 600973 h 1252041"/>
              <a:gd name="connsiteX2" fmla="*/ 1323278 w 10928195"/>
              <a:gd name="connsiteY2" fmla="*/ 497630 h 1252041"/>
              <a:gd name="connsiteX3" fmla="*/ 1776761 w 10928195"/>
              <a:gd name="connsiteY3" fmla="*/ 276480 h 1252041"/>
              <a:gd name="connsiteX4" fmla="*/ 2259981 w 10928195"/>
              <a:gd name="connsiteY4" fmla="*/ 299026 h 1252041"/>
              <a:gd name="connsiteX5" fmla="*/ 2639122 w 10928195"/>
              <a:gd name="connsiteY5" fmla="*/ 854469 h 1252041"/>
              <a:gd name="connsiteX6" fmla="*/ 3033131 w 10928195"/>
              <a:gd name="connsiteY6" fmla="*/ 1066874 h 1252041"/>
              <a:gd name="connsiteX7" fmla="*/ 3657600 w 10928195"/>
              <a:gd name="connsiteY7" fmla="*/ 913942 h 1252041"/>
              <a:gd name="connsiteX8" fmla="*/ 4140819 w 10928195"/>
              <a:gd name="connsiteY8" fmla="*/ 438157 h 1252041"/>
              <a:gd name="connsiteX9" fmla="*/ 4467922 w 10928195"/>
              <a:gd name="connsiteY9" fmla="*/ 73884 h 1252041"/>
              <a:gd name="connsiteX10" fmla="*/ 4735551 w 10928195"/>
              <a:gd name="connsiteY10" fmla="*/ 6976 h 1252041"/>
              <a:gd name="connsiteX11" fmla="*/ 4973444 w 10928195"/>
              <a:gd name="connsiteY11" fmla="*/ 177962 h 1252041"/>
              <a:gd name="connsiteX12" fmla="*/ 5486401 w 10928195"/>
              <a:gd name="connsiteY12" fmla="*/ 801695 h 1252041"/>
              <a:gd name="connsiteX13" fmla="*/ 6006790 w 10928195"/>
              <a:gd name="connsiteY13" fmla="*/ 1087217 h 1252041"/>
              <a:gd name="connsiteX14" fmla="*/ 6646127 w 10928195"/>
              <a:gd name="connsiteY14" fmla="*/ 1015817 h 1252041"/>
              <a:gd name="connsiteX15" fmla="*/ 7136780 w 10928195"/>
              <a:gd name="connsiteY15" fmla="*/ 594274 h 1252041"/>
              <a:gd name="connsiteX16" fmla="*/ 7449015 w 10928195"/>
              <a:gd name="connsiteY16" fmla="*/ 294618 h 1252041"/>
              <a:gd name="connsiteX17" fmla="*/ 7880195 w 10928195"/>
              <a:gd name="connsiteY17" fmla="*/ 160803 h 1252041"/>
              <a:gd name="connsiteX18" fmla="*/ 8415453 w 10928195"/>
              <a:gd name="connsiteY18" fmla="*/ 290368 h 1252041"/>
              <a:gd name="connsiteX19" fmla="*/ 8772293 w 10928195"/>
              <a:gd name="connsiteY19" fmla="*/ 698352 h 1252041"/>
              <a:gd name="connsiteX20" fmla="*/ 9270380 w 10928195"/>
              <a:gd name="connsiteY20" fmla="*/ 1181571 h 1252041"/>
              <a:gd name="connsiteX21" fmla="*/ 9753600 w 10928195"/>
              <a:gd name="connsiteY21" fmla="*/ 1211308 h 1252041"/>
              <a:gd name="connsiteX22" fmla="*/ 10363200 w 10928195"/>
              <a:gd name="connsiteY22" fmla="*/ 817298 h 1252041"/>
              <a:gd name="connsiteX23" fmla="*/ 10928195 w 10928195"/>
              <a:gd name="connsiteY23" fmla="*/ 720654 h 1252041"/>
              <a:gd name="connsiteX0" fmla="*/ 0 w 10928195"/>
              <a:gd name="connsiteY0" fmla="*/ 608651 h 1252041"/>
              <a:gd name="connsiteX1" fmla="*/ 973873 w 10928195"/>
              <a:gd name="connsiteY1" fmla="*/ 600973 h 1252041"/>
              <a:gd name="connsiteX2" fmla="*/ 1323278 w 10928195"/>
              <a:gd name="connsiteY2" fmla="*/ 497630 h 1252041"/>
              <a:gd name="connsiteX3" fmla="*/ 1776761 w 10928195"/>
              <a:gd name="connsiteY3" fmla="*/ 276480 h 1252041"/>
              <a:gd name="connsiteX4" fmla="*/ 2259981 w 10928195"/>
              <a:gd name="connsiteY4" fmla="*/ 299026 h 1252041"/>
              <a:gd name="connsiteX5" fmla="*/ 2639122 w 10928195"/>
              <a:gd name="connsiteY5" fmla="*/ 854469 h 1252041"/>
              <a:gd name="connsiteX6" fmla="*/ 3033131 w 10928195"/>
              <a:gd name="connsiteY6" fmla="*/ 1066874 h 1252041"/>
              <a:gd name="connsiteX7" fmla="*/ 3657600 w 10928195"/>
              <a:gd name="connsiteY7" fmla="*/ 913942 h 1252041"/>
              <a:gd name="connsiteX8" fmla="*/ 4140819 w 10928195"/>
              <a:gd name="connsiteY8" fmla="*/ 438157 h 1252041"/>
              <a:gd name="connsiteX9" fmla="*/ 4467922 w 10928195"/>
              <a:gd name="connsiteY9" fmla="*/ 73884 h 1252041"/>
              <a:gd name="connsiteX10" fmla="*/ 4735551 w 10928195"/>
              <a:gd name="connsiteY10" fmla="*/ 6976 h 1252041"/>
              <a:gd name="connsiteX11" fmla="*/ 4973444 w 10928195"/>
              <a:gd name="connsiteY11" fmla="*/ 177962 h 1252041"/>
              <a:gd name="connsiteX12" fmla="*/ 5486401 w 10928195"/>
              <a:gd name="connsiteY12" fmla="*/ 801695 h 1252041"/>
              <a:gd name="connsiteX13" fmla="*/ 6014225 w 10928195"/>
              <a:gd name="connsiteY13" fmla="*/ 1056500 h 1252041"/>
              <a:gd name="connsiteX14" fmla="*/ 6646127 w 10928195"/>
              <a:gd name="connsiteY14" fmla="*/ 1015817 h 1252041"/>
              <a:gd name="connsiteX15" fmla="*/ 7136780 w 10928195"/>
              <a:gd name="connsiteY15" fmla="*/ 594274 h 1252041"/>
              <a:gd name="connsiteX16" fmla="*/ 7449015 w 10928195"/>
              <a:gd name="connsiteY16" fmla="*/ 294618 h 1252041"/>
              <a:gd name="connsiteX17" fmla="*/ 7880195 w 10928195"/>
              <a:gd name="connsiteY17" fmla="*/ 160803 h 1252041"/>
              <a:gd name="connsiteX18" fmla="*/ 8415453 w 10928195"/>
              <a:gd name="connsiteY18" fmla="*/ 290368 h 1252041"/>
              <a:gd name="connsiteX19" fmla="*/ 8772293 w 10928195"/>
              <a:gd name="connsiteY19" fmla="*/ 698352 h 1252041"/>
              <a:gd name="connsiteX20" fmla="*/ 9270380 w 10928195"/>
              <a:gd name="connsiteY20" fmla="*/ 1181571 h 1252041"/>
              <a:gd name="connsiteX21" fmla="*/ 9753600 w 10928195"/>
              <a:gd name="connsiteY21" fmla="*/ 1211308 h 1252041"/>
              <a:gd name="connsiteX22" fmla="*/ 10363200 w 10928195"/>
              <a:gd name="connsiteY22" fmla="*/ 817298 h 1252041"/>
              <a:gd name="connsiteX23" fmla="*/ 10928195 w 10928195"/>
              <a:gd name="connsiteY23" fmla="*/ 720654 h 1252041"/>
              <a:gd name="connsiteX0" fmla="*/ 0 w 10920761"/>
              <a:gd name="connsiteY0" fmla="*/ 608651 h 1252041"/>
              <a:gd name="connsiteX1" fmla="*/ 973873 w 10920761"/>
              <a:gd name="connsiteY1" fmla="*/ 600973 h 1252041"/>
              <a:gd name="connsiteX2" fmla="*/ 1323278 w 10920761"/>
              <a:gd name="connsiteY2" fmla="*/ 497630 h 1252041"/>
              <a:gd name="connsiteX3" fmla="*/ 1776761 w 10920761"/>
              <a:gd name="connsiteY3" fmla="*/ 276480 h 1252041"/>
              <a:gd name="connsiteX4" fmla="*/ 2259981 w 10920761"/>
              <a:gd name="connsiteY4" fmla="*/ 299026 h 1252041"/>
              <a:gd name="connsiteX5" fmla="*/ 2639122 w 10920761"/>
              <a:gd name="connsiteY5" fmla="*/ 854469 h 1252041"/>
              <a:gd name="connsiteX6" fmla="*/ 3033131 w 10920761"/>
              <a:gd name="connsiteY6" fmla="*/ 1066874 h 1252041"/>
              <a:gd name="connsiteX7" fmla="*/ 3657600 w 10920761"/>
              <a:gd name="connsiteY7" fmla="*/ 913942 h 1252041"/>
              <a:gd name="connsiteX8" fmla="*/ 4140819 w 10920761"/>
              <a:gd name="connsiteY8" fmla="*/ 438157 h 1252041"/>
              <a:gd name="connsiteX9" fmla="*/ 4467922 w 10920761"/>
              <a:gd name="connsiteY9" fmla="*/ 73884 h 1252041"/>
              <a:gd name="connsiteX10" fmla="*/ 4735551 w 10920761"/>
              <a:gd name="connsiteY10" fmla="*/ 6976 h 1252041"/>
              <a:gd name="connsiteX11" fmla="*/ 4973444 w 10920761"/>
              <a:gd name="connsiteY11" fmla="*/ 177962 h 1252041"/>
              <a:gd name="connsiteX12" fmla="*/ 5486401 w 10920761"/>
              <a:gd name="connsiteY12" fmla="*/ 801695 h 1252041"/>
              <a:gd name="connsiteX13" fmla="*/ 6014225 w 10920761"/>
              <a:gd name="connsiteY13" fmla="*/ 1056500 h 1252041"/>
              <a:gd name="connsiteX14" fmla="*/ 6646127 w 10920761"/>
              <a:gd name="connsiteY14" fmla="*/ 1015817 h 1252041"/>
              <a:gd name="connsiteX15" fmla="*/ 7136780 w 10920761"/>
              <a:gd name="connsiteY15" fmla="*/ 594274 h 1252041"/>
              <a:gd name="connsiteX16" fmla="*/ 7449015 w 10920761"/>
              <a:gd name="connsiteY16" fmla="*/ 294618 h 1252041"/>
              <a:gd name="connsiteX17" fmla="*/ 7880195 w 10920761"/>
              <a:gd name="connsiteY17" fmla="*/ 160803 h 1252041"/>
              <a:gd name="connsiteX18" fmla="*/ 8415453 w 10920761"/>
              <a:gd name="connsiteY18" fmla="*/ 290368 h 1252041"/>
              <a:gd name="connsiteX19" fmla="*/ 8772293 w 10920761"/>
              <a:gd name="connsiteY19" fmla="*/ 698352 h 1252041"/>
              <a:gd name="connsiteX20" fmla="*/ 9270380 w 10920761"/>
              <a:gd name="connsiteY20" fmla="*/ 1181571 h 1252041"/>
              <a:gd name="connsiteX21" fmla="*/ 9753600 w 10920761"/>
              <a:gd name="connsiteY21" fmla="*/ 1211308 h 1252041"/>
              <a:gd name="connsiteX22" fmla="*/ 10363200 w 10920761"/>
              <a:gd name="connsiteY22" fmla="*/ 817298 h 1252041"/>
              <a:gd name="connsiteX23" fmla="*/ 10920761 w 10920761"/>
              <a:gd name="connsiteY23" fmla="*/ 590110 h 1252041"/>
              <a:gd name="connsiteX0" fmla="*/ 0 w 10920761"/>
              <a:gd name="connsiteY0" fmla="*/ 608651 h 1181571"/>
              <a:gd name="connsiteX1" fmla="*/ 973873 w 10920761"/>
              <a:gd name="connsiteY1" fmla="*/ 600973 h 1181571"/>
              <a:gd name="connsiteX2" fmla="*/ 1323278 w 10920761"/>
              <a:gd name="connsiteY2" fmla="*/ 497630 h 1181571"/>
              <a:gd name="connsiteX3" fmla="*/ 1776761 w 10920761"/>
              <a:gd name="connsiteY3" fmla="*/ 276480 h 1181571"/>
              <a:gd name="connsiteX4" fmla="*/ 2259981 w 10920761"/>
              <a:gd name="connsiteY4" fmla="*/ 299026 h 1181571"/>
              <a:gd name="connsiteX5" fmla="*/ 2639122 w 10920761"/>
              <a:gd name="connsiteY5" fmla="*/ 854469 h 1181571"/>
              <a:gd name="connsiteX6" fmla="*/ 3033131 w 10920761"/>
              <a:gd name="connsiteY6" fmla="*/ 1066874 h 1181571"/>
              <a:gd name="connsiteX7" fmla="*/ 3657600 w 10920761"/>
              <a:gd name="connsiteY7" fmla="*/ 913942 h 1181571"/>
              <a:gd name="connsiteX8" fmla="*/ 4140819 w 10920761"/>
              <a:gd name="connsiteY8" fmla="*/ 438157 h 1181571"/>
              <a:gd name="connsiteX9" fmla="*/ 4467922 w 10920761"/>
              <a:gd name="connsiteY9" fmla="*/ 73884 h 1181571"/>
              <a:gd name="connsiteX10" fmla="*/ 4735551 w 10920761"/>
              <a:gd name="connsiteY10" fmla="*/ 6976 h 1181571"/>
              <a:gd name="connsiteX11" fmla="*/ 4973444 w 10920761"/>
              <a:gd name="connsiteY11" fmla="*/ 177962 h 1181571"/>
              <a:gd name="connsiteX12" fmla="*/ 5486401 w 10920761"/>
              <a:gd name="connsiteY12" fmla="*/ 801695 h 1181571"/>
              <a:gd name="connsiteX13" fmla="*/ 6014225 w 10920761"/>
              <a:gd name="connsiteY13" fmla="*/ 1056500 h 1181571"/>
              <a:gd name="connsiteX14" fmla="*/ 6646127 w 10920761"/>
              <a:gd name="connsiteY14" fmla="*/ 1015817 h 1181571"/>
              <a:gd name="connsiteX15" fmla="*/ 7136780 w 10920761"/>
              <a:gd name="connsiteY15" fmla="*/ 594274 h 1181571"/>
              <a:gd name="connsiteX16" fmla="*/ 7449015 w 10920761"/>
              <a:gd name="connsiteY16" fmla="*/ 294618 h 1181571"/>
              <a:gd name="connsiteX17" fmla="*/ 7880195 w 10920761"/>
              <a:gd name="connsiteY17" fmla="*/ 160803 h 1181571"/>
              <a:gd name="connsiteX18" fmla="*/ 8415453 w 10920761"/>
              <a:gd name="connsiteY18" fmla="*/ 290368 h 1181571"/>
              <a:gd name="connsiteX19" fmla="*/ 8772293 w 10920761"/>
              <a:gd name="connsiteY19" fmla="*/ 698352 h 1181571"/>
              <a:gd name="connsiteX20" fmla="*/ 9270380 w 10920761"/>
              <a:gd name="connsiteY20" fmla="*/ 1181571 h 1181571"/>
              <a:gd name="connsiteX21" fmla="*/ 9761035 w 10920761"/>
              <a:gd name="connsiteY21" fmla="*/ 1019330 h 1181571"/>
              <a:gd name="connsiteX22" fmla="*/ 10363200 w 10920761"/>
              <a:gd name="connsiteY22" fmla="*/ 817298 h 1181571"/>
              <a:gd name="connsiteX23" fmla="*/ 10920761 w 10920761"/>
              <a:gd name="connsiteY23" fmla="*/ 590110 h 1181571"/>
              <a:gd name="connsiteX0" fmla="*/ 0 w 10920761"/>
              <a:gd name="connsiteY0" fmla="*/ 608651 h 1079793"/>
              <a:gd name="connsiteX1" fmla="*/ 973873 w 10920761"/>
              <a:gd name="connsiteY1" fmla="*/ 600973 h 1079793"/>
              <a:gd name="connsiteX2" fmla="*/ 1323278 w 10920761"/>
              <a:gd name="connsiteY2" fmla="*/ 497630 h 1079793"/>
              <a:gd name="connsiteX3" fmla="*/ 1776761 w 10920761"/>
              <a:gd name="connsiteY3" fmla="*/ 276480 h 1079793"/>
              <a:gd name="connsiteX4" fmla="*/ 2259981 w 10920761"/>
              <a:gd name="connsiteY4" fmla="*/ 299026 h 1079793"/>
              <a:gd name="connsiteX5" fmla="*/ 2639122 w 10920761"/>
              <a:gd name="connsiteY5" fmla="*/ 854469 h 1079793"/>
              <a:gd name="connsiteX6" fmla="*/ 3033131 w 10920761"/>
              <a:gd name="connsiteY6" fmla="*/ 1066874 h 1079793"/>
              <a:gd name="connsiteX7" fmla="*/ 3657600 w 10920761"/>
              <a:gd name="connsiteY7" fmla="*/ 913942 h 1079793"/>
              <a:gd name="connsiteX8" fmla="*/ 4140819 w 10920761"/>
              <a:gd name="connsiteY8" fmla="*/ 438157 h 1079793"/>
              <a:gd name="connsiteX9" fmla="*/ 4467922 w 10920761"/>
              <a:gd name="connsiteY9" fmla="*/ 73884 h 1079793"/>
              <a:gd name="connsiteX10" fmla="*/ 4735551 w 10920761"/>
              <a:gd name="connsiteY10" fmla="*/ 6976 h 1079793"/>
              <a:gd name="connsiteX11" fmla="*/ 4973444 w 10920761"/>
              <a:gd name="connsiteY11" fmla="*/ 177962 h 1079793"/>
              <a:gd name="connsiteX12" fmla="*/ 5486401 w 10920761"/>
              <a:gd name="connsiteY12" fmla="*/ 801695 h 1079793"/>
              <a:gd name="connsiteX13" fmla="*/ 6014225 w 10920761"/>
              <a:gd name="connsiteY13" fmla="*/ 1056500 h 1079793"/>
              <a:gd name="connsiteX14" fmla="*/ 6646127 w 10920761"/>
              <a:gd name="connsiteY14" fmla="*/ 1015817 h 1079793"/>
              <a:gd name="connsiteX15" fmla="*/ 7136780 w 10920761"/>
              <a:gd name="connsiteY15" fmla="*/ 594274 h 1079793"/>
              <a:gd name="connsiteX16" fmla="*/ 7449015 w 10920761"/>
              <a:gd name="connsiteY16" fmla="*/ 294618 h 1079793"/>
              <a:gd name="connsiteX17" fmla="*/ 7880195 w 10920761"/>
              <a:gd name="connsiteY17" fmla="*/ 160803 h 1079793"/>
              <a:gd name="connsiteX18" fmla="*/ 8415453 w 10920761"/>
              <a:gd name="connsiteY18" fmla="*/ 290368 h 1079793"/>
              <a:gd name="connsiteX19" fmla="*/ 8772293 w 10920761"/>
              <a:gd name="connsiteY19" fmla="*/ 698352 h 1079793"/>
              <a:gd name="connsiteX20" fmla="*/ 9277814 w 10920761"/>
              <a:gd name="connsiteY20" fmla="*/ 1027989 h 1079793"/>
              <a:gd name="connsiteX21" fmla="*/ 9761035 w 10920761"/>
              <a:gd name="connsiteY21" fmla="*/ 1019330 h 1079793"/>
              <a:gd name="connsiteX22" fmla="*/ 10363200 w 10920761"/>
              <a:gd name="connsiteY22" fmla="*/ 817298 h 1079793"/>
              <a:gd name="connsiteX23" fmla="*/ 10920761 w 10920761"/>
              <a:gd name="connsiteY23" fmla="*/ 590110 h 1079793"/>
              <a:gd name="connsiteX0" fmla="*/ 0 w 10920761"/>
              <a:gd name="connsiteY0" fmla="*/ 639324 h 1110466"/>
              <a:gd name="connsiteX1" fmla="*/ 973873 w 10920761"/>
              <a:gd name="connsiteY1" fmla="*/ 631646 h 1110466"/>
              <a:gd name="connsiteX2" fmla="*/ 1323278 w 10920761"/>
              <a:gd name="connsiteY2" fmla="*/ 528303 h 1110466"/>
              <a:gd name="connsiteX3" fmla="*/ 1776761 w 10920761"/>
              <a:gd name="connsiteY3" fmla="*/ 307153 h 1110466"/>
              <a:gd name="connsiteX4" fmla="*/ 2259981 w 10920761"/>
              <a:gd name="connsiteY4" fmla="*/ 329699 h 1110466"/>
              <a:gd name="connsiteX5" fmla="*/ 2639122 w 10920761"/>
              <a:gd name="connsiteY5" fmla="*/ 885142 h 1110466"/>
              <a:gd name="connsiteX6" fmla="*/ 3033131 w 10920761"/>
              <a:gd name="connsiteY6" fmla="*/ 1097547 h 1110466"/>
              <a:gd name="connsiteX7" fmla="*/ 3657600 w 10920761"/>
              <a:gd name="connsiteY7" fmla="*/ 944615 h 1110466"/>
              <a:gd name="connsiteX8" fmla="*/ 4140819 w 10920761"/>
              <a:gd name="connsiteY8" fmla="*/ 468830 h 1110466"/>
              <a:gd name="connsiteX9" fmla="*/ 4467922 w 10920761"/>
              <a:gd name="connsiteY9" fmla="*/ 104557 h 1110466"/>
              <a:gd name="connsiteX10" fmla="*/ 4735551 w 10920761"/>
              <a:gd name="connsiteY10" fmla="*/ 37649 h 1110466"/>
              <a:gd name="connsiteX11" fmla="*/ 5003180 w 10920761"/>
              <a:gd name="connsiteY11" fmla="*/ 70411 h 1110466"/>
              <a:gd name="connsiteX12" fmla="*/ 5486401 w 10920761"/>
              <a:gd name="connsiteY12" fmla="*/ 832368 h 1110466"/>
              <a:gd name="connsiteX13" fmla="*/ 6014225 w 10920761"/>
              <a:gd name="connsiteY13" fmla="*/ 1087173 h 1110466"/>
              <a:gd name="connsiteX14" fmla="*/ 6646127 w 10920761"/>
              <a:gd name="connsiteY14" fmla="*/ 1046490 h 1110466"/>
              <a:gd name="connsiteX15" fmla="*/ 7136780 w 10920761"/>
              <a:gd name="connsiteY15" fmla="*/ 624947 h 1110466"/>
              <a:gd name="connsiteX16" fmla="*/ 7449015 w 10920761"/>
              <a:gd name="connsiteY16" fmla="*/ 325291 h 1110466"/>
              <a:gd name="connsiteX17" fmla="*/ 7880195 w 10920761"/>
              <a:gd name="connsiteY17" fmla="*/ 191476 h 1110466"/>
              <a:gd name="connsiteX18" fmla="*/ 8415453 w 10920761"/>
              <a:gd name="connsiteY18" fmla="*/ 321041 h 1110466"/>
              <a:gd name="connsiteX19" fmla="*/ 8772293 w 10920761"/>
              <a:gd name="connsiteY19" fmla="*/ 729025 h 1110466"/>
              <a:gd name="connsiteX20" fmla="*/ 9277814 w 10920761"/>
              <a:gd name="connsiteY20" fmla="*/ 1058662 h 1110466"/>
              <a:gd name="connsiteX21" fmla="*/ 9761035 w 10920761"/>
              <a:gd name="connsiteY21" fmla="*/ 1050003 h 1110466"/>
              <a:gd name="connsiteX22" fmla="*/ 10363200 w 10920761"/>
              <a:gd name="connsiteY22" fmla="*/ 847971 h 1110466"/>
              <a:gd name="connsiteX23" fmla="*/ 10920761 w 10920761"/>
              <a:gd name="connsiteY23" fmla="*/ 620783 h 1110466"/>
              <a:gd name="connsiteX0" fmla="*/ 0 w 10920761"/>
              <a:gd name="connsiteY0" fmla="*/ 725760 h 1196902"/>
              <a:gd name="connsiteX1" fmla="*/ 973873 w 10920761"/>
              <a:gd name="connsiteY1" fmla="*/ 718082 h 1196902"/>
              <a:gd name="connsiteX2" fmla="*/ 1323278 w 10920761"/>
              <a:gd name="connsiteY2" fmla="*/ 614739 h 1196902"/>
              <a:gd name="connsiteX3" fmla="*/ 1776761 w 10920761"/>
              <a:gd name="connsiteY3" fmla="*/ 393589 h 1196902"/>
              <a:gd name="connsiteX4" fmla="*/ 2259981 w 10920761"/>
              <a:gd name="connsiteY4" fmla="*/ 416135 h 1196902"/>
              <a:gd name="connsiteX5" fmla="*/ 2639122 w 10920761"/>
              <a:gd name="connsiteY5" fmla="*/ 971578 h 1196902"/>
              <a:gd name="connsiteX6" fmla="*/ 3033131 w 10920761"/>
              <a:gd name="connsiteY6" fmla="*/ 1183983 h 1196902"/>
              <a:gd name="connsiteX7" fmla="*/ 3657600 w 10920761"/>
              <a:gd name="connsiteY7" fmla="*/ 1031051 h 1196902"/>
              <a:gd name="connsiteX8" fmla="*/ 4140819 w 10920761"/>
              <a:gd name="connsiteY8" fmla="*/ 555266 h 1196902"/>
              <a:gd name="connsiteX9" fmla="*/ 4467922 w 10920761"/>
              <a:gd name="connsiteY9" fmla="*/ 190993 h 1196902"/>
              <a:gd name="connsiteX10" fmla="*/ 4705815 w 10920761"/>
              <a:gd name="connsiteY10" fmla="*/ 1219 h 1196902"/>
              <a:gd name="connsiteX11" fmla="*/ 5003180 w 10920761"/>
              <a:gd name="connsiteY11" fmla="*/ 156847 h 1196902"/>
              <a:gd name="connsiteX12" fmla="*/ 5486401 w 10920761"/>
              <a:gd name="connsiteY12" fmla="*/ 918804 h 1196902"/>
              <a:gd name="connsiteX13" fmla="*/ 6014225 w 10920761"/>
              <a:gd name="connsiteY13" fmla="*/ 1173609 h 1196902"/>
              <a:gd name="connsiteX14" fmla="*/ 6646127 w 10920761"/>
              <a:gd name="connsiteY14" fmla="*/ 1132926 h 1196902"/>
              <a:gd name="connsiteX15" fmla="*/ 7136780 w 10920761"/>
              <a:gd name="connsiteY15" fmla="*/ 711383 h 1196902"/>
              <a:gd name="connsiteX16" fmla="*/ 7449015 w 10920761"/>
              <a:gd name="connsiteY16" fmla="*/ 411727 h 1196902"/>
              <a:gd name="connsiteX17" fmla="*/ 7880195 w 10920761"/>
              <a:gd name="connsiteY17" fmla="*/ 277912 h 1196902"/>
              <a:gd name="connsiteX18" fmla="*/ 8415453 w 10920761"/>
              <a:gd name="connsiteY18" fmla="*/ 407477 h 1196902"/>
              <a:gd name="connsiteX19" fmla="*/ 8772293 w 10920761"/>
              <a:gd name="connsiteY19" fmla="*/ 815461 h 1196902"/>
              <a:gd name="connsiteX20" fmla="*/ 9277814 w 10920761"/>
              <a:gd name="connsiteY20" fmla="*/ 1145098 h 1196902"/>
              <a:gd name="connsiteX21" fmla="*/ 9761035 w 10920761"/>
              <a:gd name="connsiteY21" fmla="*/ 1136439 h 1196902"/>
              <a:gd name="connsiteX22" fmla="*/ 10363200 w 10920761"/>
              <a:gd name="connsiteY22" fmla="*/ 934407 h 1196902"/>
              <a:gd name="connsiteX23" fmla="*/ 10920761 w 10920761"/>
              <a:gd name="connsiteY23" fmla="*/ 707219 h 1196902"/>
              <a:gd name="connsiteX0" fmla="*/ 0 w 10920761"/>
              <a:gd name="connsiteY0" fmla="*/ 724548 h 1195690"/>
              <a:gd name="connsiteX1" fmla="*/ 973873 w 10920761"/>
              <a:gd name="connsiteY1" fmla="*/ 716870 h 1195690"/>
              <a:gd name="connsiteX2" fmla="*/ 1323278 w 10920761"/>
              <a:gd name="connsiteY2" fmla="*/ 613527 h 1195690"/>
              <a:gd name="connsiteX3" fmla="*/ 1776761 w 10920761"/>
              <a:gd name="connsiteY3" fmla="*/ 392377 h 1195690"/>
              <a:gd name="connsiteX4" fmla="*/ 2259981 w 10920761"/>
              <a:gd name="connsiteY4" fmla="*/ 414923 h 1195690"/>
              <a:gd name="connsiteX5" fmla="*/ 2639122 w 10920761"/>
              <a:gd name="connsiteY5" fmla="*/ 970366 h 1195690"/>
              <a:gd name="connsiteX6" fmla="*/ 3033131 w 10920761"/>
              <a:gd name="connsiteY6" fmla="*/ 1182771 h 1195690"/>
              <a:gd name="connsiteX7" fmla="*/ 3657600 w 10920761"/>
              <a:gd name="connsiteY7" fmla="*/ 1029839 h 1195690"/>
              <a:gd name="connsiteX8" fmla="*/ 4140819 w 10920761"/>
              <a:gd name="connsiteY8" fmla="*/ 554054 h 1195690"/>
              <a:gd name="connsiteX9" fmla="*/ 4430752 w 10920761"/>
              <a:gd name="connsiteY9" fmla="*/ 151387 h 1195690"/>
              <a:gd name="connsiteX10" fmla="*/ 4705815 w 10920761"/>
              <a:gd name="connsiteY10" fmla="*/ 7 h 1195690"/>
              <a:gd name="connsiteX11" fmla="*/ 5003180 w 10920761"/>
              <a:gd name="connsiteY11" fmla="*/ 155635 h 1195690"/>
              <a:gd name="connsiteX12" fmla="*/ 5486401 w 10920761"/>
              <a:gd name="connsiteY12" fmla="*/ 917592 h 1195690"/>
              <a:gd name="connsiteX13" fmla="*/ 6014225 w 10920761"/>
              <a:gd name="connsiteY13" fmla="*/ 1172397 h 1195690"/>
              <a:gd name="connsiteX14" fmla="*/ 6646127 w 10920761"/>
              <a:gd name="connsiteY14" fmla="*/ 1131714 h 1195690"/>
              <a:gd name="connsiteX15" fmla="*/ 7136780 w 10920761"/>
              <a:gd name="connsiteY15" fmla="*/ 710171 h 1195690"/>
              <a:gd name="connsiteX16" fmla="*/ 7449015 w 10920761"/>
              <a:gd name="connsiteY16" fmla="*/ 410515 h 1195690"/>
              <a:gd name="connsiteX17" fmla="*/ 7880195 w 10920761"/>
              <a:gd name="connsiteY17" fmla="*/ 276700 h 1195690"/>
              <a:gd name="connsiteX18" fmla="*/ 8415453 w 10920761"/>
              <a:gd name="connsiteY18" fmla="*/ 406265 h 1195690"/>
              <a:gd name="connsiteX19" fmla="*/ 8772293 w 10920761"/>
              <a:gd name="connsiteY19" fmla="*/ 814249 h 1195690"/>
              <a:gd name="connsiteX20" fmla="*/ 9277814 w 10920761"/>
              <a:gd name="connsiteY20" fmla="*/ 1143886 h 1195690"/>
              <a:gd name="connsiteX21" fmla="*/ 9761035 w 10920761"/>
              <a:gd name="connsiteY21" fmla="*/ 1135227 h 1195690"/>
              <a:gd name="connsiteX22" fmla="*/ 10363200 w 10920761"/>
              <a:gd name="connsiteY22" fmla="*/ 933195 h 1195690"/>
              <a:gd name="connsiteX23" fmla="*/ 10920761 w 10920761"/>
              <a:gd name="connsiteY23" fmla="*/ 706007 h 1195690"/>
              <a:gd name="connsiteX0" fmla="*/ 0 w 10920761"/>
              <a:gd name="connsiteY0" fmla="*/ 809013 h 1280155"/>
              <a:gd name="connsiteX1" fmla="*/ 973873 w 10920761"/>
              <a:gd name="connsiteY1" fmla="*/ 801335 h 1280155"/>
              <a:gd name="connsiteX2" fmla="*/ 1323278 w 10920761"/>
              <a:gd name="connsiteY2" fmla="*/ 697992 h 1280155"/>
              <a:gd name="connsiteX3" fmla="*/ 1776761 w 10920761"/>
              <a:gd name="connsiteY3" fmla="*/ 476842 h 1280155"/>
              <a:gd name="connsiteX4" fmla="*/ 2259981 w 10920761"/>
              <a:gd name="connsiteY4" fmla="*/ 499388 h 1280155"/>
              <a:gd name="connsiteX5" fmla="*/ 2639122 w 10920761"/>
              <a:gd name="connsiteY5" fmla="*/ 1054831 h 1280155"/>
              <a:gd name="connsiteX6" fmla="*/ 3033131 w 10920761"/>
              <a:gd name="connsiteY6" fmla="*/ 1267236 h 1280155"/>
              <a:gd name="connsiteX7" fmla="*/ 3657600 w 10920761"/>
              <a:gd name="connsiteY7" fmla="*/ 1114304 h 1280155"/>
              <a:gd name="connsiteX8" fmla="*/ 4140819 w 10920761"/>
              <a:gd name="connsiteY8" fmla="*/ 638519 h 1280155"/>
              <a:gd name="connsiteX9" fmla="*/ 4430752 w 10920761"/>
              <a:gd name="connsiteY9" fmla="*/ 235852 h 1280155"/>
              <a:gd name="connsiteX10" fmla="*/ 4698381 w 10920761"/>
              <a:gd name="connsiteY10" fmla="*/ 2 h 1280155"/>
              <a:gd name="connsiteX11" fmla="*/ 5003180 w 10920761"/>
              <a:gd name="connsiteY11" fmla="*/ 240100 h 1280155"/>
              <a:gd name="connsiteX12" fmla="*/ 5486401 w 10920761"/>
              <a:gd name="connsiteY12" fmla="*/ 1002057 h 1280155"/>
              <a:gd name="connsiteX13" fmla="*/ 6014225 w 10920761"/>
              <a:gd name="connsiteY13" fmla="*/ 1256862 h 1280155"/>
              <a:gd name="connsiteX14" fmla="*/ 6646127 w 10920761"/>
              <a:gd name="connsiteY14" fmla="*/ 1216179 h 1280155"/>
              <a:gd name="connsiteX15" fmla="*/ 7136780 w 10920761"/>
              <a:gd name="connsiteY15" fmla="*/ 794636 h 1280155"/>
              <a:gd name="connsiteX16" fmla="*/ 7449015 w 10920761"/>
              <a:gd name="connsiteY16" fmla="*/ 494980 h 1280155"/>
              <a:gd name="connsiteX17" fmla="*/ 7880195 w 10920761"/>
              <a:gd name="connsiteY17" fmla="*/ 361165 h 1280155"/>
              <a:gd name="connsiteX18" fmla="*/ 8415453 w 10920761"/>
              <a:gd name="connsiteY18" fmla="*/ 490730 h 1280155"/>
              <a:gd name="connsiteX19" fmla="*/ 8772293 w 10920761"/>
              <a:gd name="connsiteY19" fmla="*/ 898714 h 1280155"/>
              <a:gd name="connsiteX20" fmla="*/ 9277814 w 10920761"/>
              <a:gd name="connsiteY20" fmla="*/ 1228351 h 1280155"/>
              <a:gd name="connsiteX21" fmla="*/ 9761035 w 10920761"/>
              <a:gd name="connsiteY21" fmla="*/ 1219692 h 1280155"/>
              <a:gd name="connsiteX22" fmla="*/ 10363200 w 10920761"/>
              <a:gd name="connsiteY22" fmla="*/ 1017660 h 1280155"/>
              <a:gd name="connsiteX23" fmla="*/ 10920761 w 10920761"/>
              <a:gd name="connsiteY23" fmla="*/ 790472 h 1280155"/>
              <a:gd name="connsiteX0" fmla="*/ 0 w 10920761"/>
              <a:gd name="connsiteY0" fmla="*/ 809013 h 1306380"/>
              <a:gd name="connsiteX1" fmla="*/ 973873 w 10920761"/>
              <a:gd name="connsiteY1" fmla="*/ 801335 h 1306380"/>
              <a:gd name="connsiteX2" fmla="*/ 1323278 w 10920761"/>
              <a:gd name="connsiteY2" fmla="*/ 697992 h 1306380"/>
              <a:gd name="connsiteX3" fmla="*/ 1776761 w 10920761"/>
              <a:gd name="connsiteY3" fmla="*/ 476842 h 1306380"/>
              <a:gd name="connsiteX4" fmla="*/ 2259981 w 10920761"/>
              <a:gd name="connsiteY4" fmla="*/ 499388 h 1306380"/>
              <a:gd name="connsiteX5" fmla="*/ 2639122 w 10920761"/>
              <a:gd name="connsiteY5" fmla="*/ 1054831 h 1306380"/>
              <a:gd name="connsiteX6" fmla="*/ 3077735 w 10920761"/>
              <a:gd name="connsiteY6" fmla="*/ 1305632 h 1306380"/>
              <a:gd name="connsiteX7" fmla="*/ 3657600 w 10920761"/>
              <a:gd name="connsiteY7" fmla="*/ 1114304 h 1306380"/>
              <a:gd name="connsiteX8" fmla="*/ 4140819 w 10920761"/>
              <a:gd name="connsiteY8" fmla="*/ 638519 h 1306380"/>
              <a:gd name="connsiteX9" fmla="*/ 4430752 w 10920761"/>
              <a:gd name="connsiteY9" fmla="*/ 235852 h 1306380"/>
              <a:gd name="connsiteX10" fmla="*/ 4698381 w 10920761"/>
              <a:gd name="connsiteY10" fmla="*/ 2 h 1306380"/>
              <a:gd name="connsiteX11" fmla="*/ 5003180 w 10920761"/>
              <a:gd name="connsiteY11" fmla="*/ 240100 h 1306380"/>
              <a:gd name="connsiteX12" fmla="*/ 5486401 w 10920761"/>
              <a:gd name="connsiteY12" fmla="*/ 1002057 h 1306380"/>
              <a:gd name="connsiteX13" fmla="*/ 6014225 w 10920761"/>
              <a:gd name="connsiteY13" fmla="*/ 1256862 h 1306380"/>
              <a:gd name="connsiteX14" fmla="*/ 6646127 w 10920761"/>
              <a:gd name="connsiteY14" fmla="*/ 1216179 h 1306380"/>
              <a:gd name="connsiteX15" fmla="*/ 7136780 w 10920761"/>
              <a:gd name="connsiteY15" fmla="*/ 794636 h 1306380"/>
              <a:gd name="connsiteX16" fmla="*/ 7449015 w 10920761"/>
              <a:gd name="connsiteY16" fmla="*/ 494980 h 1306380"/>
              <a:gd name="connsiteX17" fmla="*/ 7880195 w 10920761"/>
              <a:gd name="connsiteY17" fmla="*/ 361165 h 1306380"/>
              <a:gd name="connsiteX18" fmla="*/ 8415453 w 10920761"/>
              <a:gd name="connsiteY18" fmla="*/ 490730 h 1306380"/>
              <a:gd name="connsiteX19" fmla="*/ 8772293 w 10920761"/>
              <a:gd name="connsiteY19" fmla="*/ 898714 h 1306380"/>
              <a:gd name="connsiteX20" fmla="*/ 9277814 w 10920761"/>
              <a:gd name="connsiteY20" fmla="*/ 1228351 h 1306380"/>
              <a:gd name="connsiteX21" fmla="*/ 9761035 w 10920761"/>
              <a:gd name="connsiteY21" fmla="*/ 1219692 h 1306380"/>
              <a:gd name="connsiteX22" fmla="*/ 10363200 w 10920761"/>
              <a:gd name="connsiteY22" fmla="*/ 1017660 h 1306380"/>
              <a:gd name="connsiteX23" fmla="*/ 10920761 w 10920761"/>
              <a:gd name="connsiteY23" fmla="*/ 790472 h 1306380"/>
              <a:gd name="connsiteX0" fmla="*/ 0 w 10920761"/>
              <a:gd name="connsiteY0" fmla="*/ 809013 h 1306379"/>
              <a:gd name="connsiteX1" fmla="*/ 973873 w 10920761"/>
              <a:gd name="connsiteY1" fmla="*/ 801335 h 1306379"/>
              <a:gd name="connsiteX2" fmla="*/ 1323278 w 10920761"/>
              <a:gd name="connsiteY2" fmla="*/ 697992 h 1306379"/>
              <a:gd name="connsiteX3" fmla="*/ 1776761 w 10920761"/>
              <a:gd name="connsiteY3" fmla="*/ 476842 h 1306379"/>
              <a:gd name="connsiteX4" fmla="*/ 2259981 w 10920761"/>
              <a:gd name="connsiteY4" fmla="*/ 499388 h 1306379"/>
              <a:gd name="connsiteX5" fmla="*/ 2639122 w 10920761"/>
              <a:gd name="connsiteY5" fmla="*/ 1054831 h 1306379"/>
              <a:gd name="connsiteX6" fmla="*/ 3077735 w 10920761"/>
              <a:gd name="connsiteY6" fmla="*/ 1305632 h 1306379"/>
              <a:gd name="connsiteX7" fmla="*/ 3657600 w 10920761"/>
              <a:gd name="connsiteY7" fmla="*/ 1114304 h 1306379"/>
              <a:gd name="connsiteX8" fmla="*/ 4140819 w 10920761"/>
              <a:gd name="connsiteY8" fmla="*/ 638519 h 1306379"/>
              <a:gd name="connsiteX9" fmla="*/ 4430752 w 10920761"/>
              <a:gd name="connsiteY9" fmla="*/ 235852 h 1306379"/>
              <a:gd name="connsiteX10" fmla="*/ 4698381 w 10920761"/>
              <a:gd name="connsiteY10" fmla="*/ 2 h 1306379"/>
              <a:gd name="connsiteX11" fmla="*/ 5003180 w 10920761"/>
              <a:gd name="connsiteY11" fmla="*/ 240100 h 1306379"/>
              <a:gd name="connsiteX12" fmla="*/ 5486401 w 10920761"/>
              <a:gd name="connsiteY12" fmla="*/ 1002057 h 1306379"/>
              <a:gd name="connsiteX13" fmla="*/ 6051396 w 10920761"/>
              <a:gd name="connsiteY13" fmla="*/ 1226146 h 1306379"/>
              <a:gd name="connsiteX14" fmla="*/ 6646127 w 10920761"/>
              <a:gd name="connsiteY14" fmla="*/ 1216179 h 1306379"/>
              <a:gd name="connsiteX15" fmla="*/ 7136780 w 10920761"/>
              <a:gd name="connsiteY15" fmla="*/ 794636 h 1306379"/>
              <a:gd name="connsiteX16" fmla="*/ 7449015 w 10920761"/>
              <a:gd name="connsiteY16" fmla="*/ 494980 h 1306379"/>
              <a:gd name="connsiteX17" fmla="*/ 7880195 w 10920761"/>
              <a:gd name="connsiteY17" fmla="*/ 361165 h 1306379"/>
              <a:gd name="connsiteX18" fmla="*/ 8415453 w 10920761"/>
              <a:gd name="connsiteY18" fmla="*/ 490730 h 1306379"/>
              <a:gd name="connsiteX19" fmla="*/ 8772293 w 10920761"/>
              <a:gd name="connsiteY19" fmla="*/ 898714 h 1306379"/>
              <a:gd name="connsiteX20" fmla="*/ 9277814 w 10920761"/>
              <a:gd name="connsiteY20" fmla="*/ 1228351 h 1306379"/>
              <a:gd name="connsiteX21" fmla="*/ 9761035 w 10920761"/>
              <a:gd name="connsiteY21" fmla="*/ 1219692 h 1306379"/>
              <a:gd name="connsiteX22" fmla="*/ 10363200 w 10920761"/>
              <a:gd name="connsiteY22" fmla="*/ 1017660 h 1306379"/>
              <a:gd name="connsiteX23" fmla="*/ 10920761 w 10920761"/>
              <a:gd name="connsiteY23" fmla="*/ 790472 h 1306379"/>
              <a:gd name="connsiteX0" fmla="*/ 0 w 10920761"/>
              <a:gd name="connsiteY0" fmla="*/ 809013 h 1306379"/>
              <a:gd name="connsiteX1" fmla="*/ 973873 w 10920761"/>
              <a:gd name="connsiteY1" fmla="*/ 801335 h 1306379"/>
              <a:gd name="connsiteX2" fmla="*/ 1323278 w 10920761"/>
              <a:gd name="connsiteY2" fmla="*/ 697992 h 1306379"/>
              <a:gd name="connsiteX3" fmla="*/ 1776761 w 10920761"/>
              <a:gd name="connsiteY3" fmla="*/ 476842 h 1306379"/>
              <a:gd name="connsiteX4" fmla="*/ 2259981 w 10920761"/>
              <a:gd name="connsiteY4" fmla="*/ 499388 h 1306379"/>
              <a:gd name="connsiteX5" fmla="*/ 2639122 w 10920761"/>
              <a:gd name="connsiteY5" fmla="*/ 1054831 h 1306379"/>
              <a:gd name="connsiteX6" fmla="*/ 3077735 w 10920761"/>
              <a:gd name="connsiteY6" fmla="*/ 1305632 h 1306379"/>
              <a:gd name="connsiteX7" fmla="*/ 3657600 w 10920761"/>
              <a:gd name="connsiteY7" fmla="*/ 1114304 h 1306379"/>
              <a:gd name="connsiteX8" fmla="*/ 4140819 w 10920761"/>
              <a:gd name="connsiteY8" fmla="*/ 638519 h 1306379"/>
              <a:gd name="connsiteX9" fmla="*/ 4430752 w 10920761"/>
              <a:gd name="connsiteY9" fmla="*/ 235852 h 1306379"/>
              <a:gd name="connsiteX10" fmla="*/ 4698381 w 10920761"/>
              <a:gd name="connsiteY10" fmla="*/ 2 h 1306379"/>
              <a:gd name="connsiteX11" fmla="*/ 5003180 w 10920761"/>
              <a:gd name="connsiteY11" fmla="*/ 240100 h 1306379"/>
              <a:gd name="connsiteX12" fmla="*/ 5486401 w 10920761"/>
              <a:gd name="connsiteY12" fmla="*/ 1002057 h 1306379"/>
              <a:gd name="connsiteX13" fmla="*/ 6051396 w 10920761"/>
              <a:gd name="connsiteY13" fmla="*/ 1226146 h 1306379"/>
              <a:gd name="connsiteX14" fmla="*/ 6616391 w 10920761"/>
              <a:gd name="connsiteY14" fmla="*/ 1139387 h 1306379"/>
              <a:gd name="connsiteX15" fmla="*/ 7136780 w 10920761"/>
              <a:gd name="connsiteY15" fmla="*/ 794636 h 1306379"/>
              <a:gd name="connsiteX16" fmla="*/ 7449015 w 10920761"/>
              <a:gd name="connsiteY16" fmla="*/ 494980 h 1306379"/>
              <a:gd name="connsiteX17" fmla="*/ 7880195 w 10920761"/>
              <a:gd name="connsiteY17" fmla="*/ 361165 h 1306379"/>
              <a:gd name="connsiteX18" fmla="*/ 8415453 w 10920761"/>
              <a:gd name="connsiteY18" fmla="*/ 490730 h 1306379"/>
              <a:gd name="connsiteX19" fmla="*/ 8772293 w 10920761"/>
              <a:gd name="connsiteY19" fmla="*/ 898714 h 1306379"/>
              <a:gd name="connsiteX20" fmla="*/ 9277814 w 10920761"/>
              <a:gd name="connsiteY20" fmla="*/ 1228351 h 1306379"/>
              <a:gd name="connsiteX21" fmla="*/ 9761035 w 10920761"/>
              <a:gd name="connsiteY21" fmla="*/ 1219692 h 1306379"/>
              <a:gd name="connsiteX22" fmla="*/ 10363200 w 10920761"/>
              <a:gd name="connsiteY22" fmla="*/ 1017660 h 1306379"/>
              <a:gd name="connsiteX23" fmla="*/ 10920761 w 10920761"/>
              <a:gd name="connsiteY23" fmla="*/ 790472 h 1306379"/>
              <a:gd name="connsiteX0" fmla="*/ 0 w 10920761"/>
              <a:gd name="connsiteY0" fmla="*/ 809013 h 1306379"/>
              <a:gd name="connsiteX1" fmla="*/ 973873 w 10920761"/>
              <a:gd name="connsiteY1" fmla="*/ 801335 h 1306379"/>
              <a:gd name="connsiteX2" fmla="*/ 1323278 w 10920761"/>
              <a:gd name="connsiteY2" fmla="*/ 697992 h 1306379"/>
              <a:gd name="connsiteX3" fmla="*/ 1776761 w 10920761"/>
              <a:gd name="connsiteY3" fmla="*/ 476842 h 1306379"/>
              <a:gd name="connsiteX4" fmla="*/ 2259981 w 10920761"/>
              <a:gd name="connsiteY4" fmla="*/ 499388 h 1306379"/>
              <a:gd name="connsiteX5" fmla="*/ 2639122 w 10920761"/>
              <a:gd name="connsiteY5" fmla="*/ 1054831 h 1306379"/>
              <a:gd name="connsiteX6" fmla="*/ 3077735 w 10920761"/>
              <a:gd name="connsiteY6" fmla="*/ 1305632 h 1306379"/>
              <a:gd name="connsiteX7" fmla="*/ 3657600 w 10920761"/>
              <a:gd name="connsiteY7" fmla="*/ 1114304 h 1306379"/>
              <a:gd name="connsiteX8" fmla="*/ 4140819 w 10920761"/>
              <a:gd name="connsiteY8" fmla="*/ 638519 h 1306379"/>
              <a:gd name="connsiteX9" fmla="*/ 4430752 w 10920761"/>
              <a:gd name="connsiteY9" fmla="*/ 235852 h 1306379"/>
              <a:gd name="connsiteX10" fmla="*/ 4698381 w 10920761"/>
              <a:gd name="connsiteY10" fmla="*/ 2 h 1306379"/>
              <a:gd name="connsiteX11" fmla="*/ 5003180 w 10920761"/>
              <a:gd name="connsiteY11" fmla="*/ 240100 h 1306379"/>
              <a:gd name="connsiteX12" fmla="*/ 5486401 w 10920761"/>
              <a:gd name="connsiteY12" fmla="*/ 1002057 h 1306379"/>
              <a:gd name="connsiteX13" fmla="*/ 6051396 w 10920761"/>
              <a:gd name="connsiteY13" fmla="*/ 1226146 h 1306379"/>
              <a:gd name="connsiteX14" fmla="*/ 6616391 w 10920761"/>
              <a:gd name="connsiteY14" fmla="*/ 1139387 h 1306379"/>
              <a:gd name="connsiteX15" fmla="*/ 7136780 w 10920761"/>
              <a:gd name="connsiteY15" fmla="*/ 794636 h 1306379"/>
              <a:gd name="connsiteX16" fmla="*/ 7449015 w 10920761"/>
              <a:gd name="connsiteY16" fmla="*/ 494980 h 1306379"/>
              <a:gd name="connsiteX17" fmla="*/ 7880195 w 10920761"/>
              <a:gd name="connsiteY17" fmla="*/ 361165 h 1306379"/>
              <a:gd name="connsiteX18" fmla="*/ 8415453 w 10920761"/>
              <a:gd name="connsiteY18" fmla="*/ 490730 h 1306379"/>
              <a:gd name="connsiteX19" fmla="*/ 8772293 w 10920761"/>
              <a:gd name="connsiteY19" fmla="*/ 898714 h 1306379"/>
              <a:gd name="connsiteX20" fmla="*/ 9285248 w 10920761"/>
              <a:gd name="connsiteY20" fmla="*/ 1128524 h 1306379"/>
              <a:gd name="connsiteX21" fmla="*/ 9761035 w 10920761"/>
              <a:gd name="connsiteY21" fmla="*/ 1219692 h 1306379"/>
              <a:gd name="connsiteX22" fmla="*/ 10363200 w 10920761"/>
              <a:gd name="connsiteY22" fmla="*/ 1017660 h 1306379"/>
              <a:gd name="connsiteX23" fmla="*/ 10920761 w 10920761"/>
              <a:gd name="connsiteY23" fmla="*/ 790472 h 1306379"/>
              <a:gd name="connsiteX0" fmla="*/ 0 w 10920761"/>
              <a:gd name="connsiteY0" fmla="*/ 809013 h 1306379"/>
              <a:gd name="connsiteX1" fmla="*/ 973873 w 10920761"/>
              <a:gd name="connsiteY1" fmla="*/ 801335 h 1306379"/>
              <a:gd name="connsiteX2" fmla="*/ 1323278 w 10920761"/>
              <a:gd name="connsiteY2" fmla="*/ 697992 h 1306379"/>
              <a:gd name="connsiteX3" fmla="*/ 1776761 w 10920761"/>
              <a:gd name="connsiteY3" fmla="*/ 476842 h 1306379"/>
              <a:gd name="connsiteX4" fmla="*/ 2259981 w 10920761"/>
              <a:gd name="connsiteY4" fmla="*/ 499388 h 1306379"/>
              <a:gd name="connsiteX5" fmla="*/ 2639122 w 10920761"/>
              <a:gd name="connsiteY5" fmla="*/ 1054831 h 1306379"/>
              <a:gd name="connsiteX6" fmla="*/ 3077735 w 10920761"/>
              <a:gd name="connsiteY6" fmla="*/ 1305632 h 1306379"/>
              <a:gd name="connsiteX7" fmla="*/ 3657600 w 10920761"/>
              <a:gd name="connsiteY7" fmla="*/ 1114304 h 1306379"/>
              <a:gd name="connsiteX8" fmla="*/ 4140819 w 10920761"/>
              <a:gd name="connsiteY8" fmla="*/ 638519 h 1306379"/>
              <a:gd name="connsiteX9" fmla="*/ 4430752 w 10920761"/>
              <a:gd name="connsiteY9" fmla="*/ 235852 h 1306379"/>
              <a:gd name="connsiteX10" fmla="*/ 4698381 w 10920761"/>
              <a:gd name="connsiteY10" fmla="*/ 2 h 1306379"/>
              <a:gd name="connsiteX11" fmla="*/ 5003180 w 10920761"/>
              <a:gd name="connsiteY11" fmla="*/ 240100 h 1306379"/>
              <a:gd name="connsiteX12" fmla="*/ 5486401 w 10920761"/>
              <a:gd name="connsiteY12" fmla="*/ 1002057 h 1306379"/>
              <a:gd name="connsiteX13" fmla="*/ 6051396 w 10920761"/>
              <a:gd name="connsiteY13" fmla="*/ 1226146 h 1306379"/>
              <a:gd name="connsiteX14" fmla="*/ 6616391 w 10920761"/>
              <a:gd name="connsiteY14" fmla="*/ 1139387 h 1306379"/>
              <a:gd name="connsiteX15" fmla="*/ 7136780 w 10920761"/>
              <a:gd name="connsiteY15" fmla="*/ 794636 h 1306379"/>
              <a:gd name="connsiteX16" fmla="*/ 7449015 w 10920761"/>
              <a:gd name="connsiteY16" fmla="*/ 494980 h 1306379"/>
              <a:gd name="connsiteX17" fmla="*/ 7880195 w 10920761"/>
              <a:gd name="connsiteY17" fmla="*/ 361165 h 1306379"/>
              <a:gd name="connsiteX18" fmla="*/ 8415453 w 10920761"/>
              <a:gd name="connsiteY18" fmla="*/ 490730 h 1306379"/>
              <a:gd name="connsiteX19" fmla="*/ 8787161 w 10920761"/>
              <a:gd name="connsiteY19" fmla="*/ 829603 h 1306379"/>
              <a:gd name="connsiteX20" fmla="*/ 9285248 w 10920761"/>
              <a:gd name="connsiteY20" fmla="*/ 1128524 h 1306379"/>
              <a:gd name="connsiteX21" fmla="*/ 9761035 w 10920761"/>
              <a:gd name="connsiteY21" fmla="*/ 1219692 h 1306379"/>
              <a:gd name="connsiteX22" fmla="*/ 10363200 w 10920761"/>
              <a:gd name="connsiteY22" fmla="*/ 1017660 h 1306379"/>
              <a:gd name="connsiteX23" fmla="*/ 10920761 w 10920761"/>
              <a:gd name="connsiteY23" fmla="*/ 790472 h 1306379"/>
              <a:gd name="connsiteX0" fmla="*/ 0 w 10920761"/>
              <a:gd name="connsiteY0" fmla="*/ 809013 h 1306379"/>
              <a:gd name="connsiteX1" fmla="*/ 973873 w 10920761"/>
              <a:gd name="connsiteY1" fmla="*/ 801335 h 1306379"/>
              <a:gd name="connsiteX2" fmla="*/ 1323278 w 10920761"/>
              <a:gd name="connsiteY2" fmla="*/ 697992 h 1306379"/>
              <a:gd name="connsiteX3" fmla="*/ 1776761 w 10920761"/>
              <a:gd name="connsiteY3" fmla="*/ 476842 h 1306379"/>
              <a:gd name="connsiteX4" fmla="*/ 2259981 w 10920761"/>
              <a:gd name="connsiteY4" fmla="*/ 499388 h 1306379"/>
              <a:gd name="connsiteX5" fmla="*/ 2639122 w 10920761"/>
              <a:gd name="connsiteY5" fmla="*/ 1054831 h 1306379"/>
              <a:gd name="connsiteX6" fmla="*/ 3077735 w 10920761"/>
              <a:gd name="connsiteY6" fmla="*/ 1305632 h 1306379"/>
              <a:gd name="connsiteX7" fmla="*/ 3657600 w 10920761"/>
              <a:gd name="connsiteY7" fmla="*/ 1114304 h 1306379"/>
              <a:gd name="connsiteX8" fmla="*/ 4140819 w 10920761"/>
              <a:gd name="connsiteY8" fmla="*/ 638519 h 1306379"/>
              <a:gd name="connsiteX9" fmla="*/ 4430752 w 10920761"/>
              <a:gd name="connsiteY9" fmla="*/ 235852 h 1306379"/>
              <a:gd name="connsiteX10" fmla="*/ 4698381 w 10920761"/>
              <a:gd name="connsiteY10" fmla="*/ 2 h 1306379"/>
              <a:gd name="connsiteX11" fmla="*/ 5003180 w 10920761"/>
              <a:gd name="connsiteY11" fmla="*/ 240100 h 1306379"/>
              <a:gd name="connsiteX12" fmla="*/ 5486401 w 10920761"/>
              <a:gd name="connsiteY12" fmla="*/ 1002057 h 1306379"/>
              <a:gd name="connsiteX13" fmla="*/ 6051396 w 10920761"/>
              <a:gd name="connsiteY13" fmla="*/ 1226146 h 1306379"/>
              <a:gd name="connsiteX14" fmla="*/ 6616391 w 10920761"/>
              <a:gd name="connsiteY14" fmla="*/ 1139387 h 1306379"/>
              <a:gd name="connsiteX15" fmla="*/ 7136780 w 10920761"/>
              <a:gd name="connsiteY15" fmla="*/ 794636 h 1306379"/>
              <a:gd name="connsiteX16" fmla="*/ 7449015 w 10920761"/>
              <a:gd name="connsiteY16" fmla="*/ 494980 h 1306379"/>
              <a:gd name="connsiteX17" fmla="*/ 7880195 w 10920761"/>
              <a:gd name="connsiteY17" fmla="*/ 361165 h 1306379"/>
              <a:gd name="connsiteX18" fmla="*/ 8415453 w 10920761"/>
              <a:gd name="connsiteY18" fmla="*/ 490730 h 1306379"/>
              <a:gd name="connsiteX19" fmla="*/ 8787161 w 10920761"/>
              <a:gd name="connsiteY19" fmla="*/ 829603 h 1306379"/>
              <a:gd name="connsiteX20" fmla="*/ 9285248 w 10920761"/>
              <a:gd name="connsiteY20" fmla="*/ 1128524 h 1306379"/>
              <a:gd name="connsiteX21" fmla="*/ 9790771 w 10920761"/>
              <a:gd name="connsiteY21" fmla="*/ 1066110 h 1306379"/>
              <a:gd name="connsiteX22" fmla="*/ 10363200 w 10920761"/>
              <a:gd name="connsiteY22" fmla="*/ 1017660 h 1306379"/>
              <a:gd name="connsiteX23" fmla="*/ 10920761 w 10920761"/>
              <a:gd name="connsiteY23" fmla="*/ 790472 h 1306379"/>
              <a:gd name="connsiteX0" fmla="*/ 0 w 10920761"/>
              <a:gd name="connsiteY0" fmla="*/ 809013 h 1306379"/>
              <a:gd name="connsiteX1" fmla="*/ 973873 w 10920761"/>
              <a:gd name="connsiteY1" fmla="*/ 801335 h 1306379"/>
              <a:gd name="connsiteX2" fmla="*/ 1323278 w 10920761"/>
              <a:gd name="connsiteY2" fmla="*/ 697992 h 1306379"/>
              <a:gd name="connsiteX3" fmla="*/ 1776761 w 10920761"/>
              <a:gd name="connsiteY3" fmla="*/ 476842 h 1306379"/>
              <a:gd name="connsiteX4" fmla="*/ 2259981 w 10920761"/>
              <a:gd name="connsiteY4" fmla="*/ 499388 h 1306379"/>
              <a:gd name="connsiteX5" fmla="*/ 2639122 w 10920761"/>
              <a:gd name="connsiteY5" fmla="*/ 1054831 h 1306379"/>
              <a:gd name="connsiteX6" fmla="*/ 3077735 w 10920761"/>
              <a:gd name="connsiteY6" fmla="*/ 1305632 h 1306379"/>
              <a:gd name="connsiteX7" fmla="*/ 3657600 w 10920761"/>
              <a:gd name="connsiteY7" fmla="*/ 1114304 h 1306379"/>
              <a:gd name="connsiteX8" fmla="*/ 4140819 w 10920761"/>
              <a:gd name="connsiteY8" fmla="*/ 638519 h 1306379"/>
              <a:gd name="connsiteX9" fmla="*/ 4430752 w 10920761"/>
              <a:gd name="connsiteY9" fmla="*/ 235852 h 1306379"/>
              <a:gd name="connsiteX10" fmla="*/ 4698381 w 10920761"/>
              <a:gd name="connsiteY10" fmla="*/ 2 h 1306379"/>
              <a:gd name="connsiteX11" fmla="*/ 5003180 w 10920761"/>
              <a:gd name="connsiteY11" fmla="*/ 240100 h 1306379"/>
              <a:gd name="connsiteX12" fmla="*/ 5486401 w 10920761"/>
              <a:gd name="connsiteY12" fmla="*/ 1002057 h 1306379"/>
              <a:gd name="connsiteX13" fmla="*/ 6051396 w 10920761"/>
              <a:gd name="connsiteY13" fmla="*/ 1226146 h 1306379"/>
              <a:gd name="connsiteX14" fmla="*/ 6616391 w 10920761"/>
              <a:gd name="connsiteY14" fmla="*/ 1139387 h 1306379"/>
              <a:gd name="connsiteX15" fmla="*/ 7136780 w 10920761"/>
              <a:gd name="connsiteY15" fmla="*/ 794636 h 1306379"/>
              <a:gd name="connsiteX16" fmla="*/ 7449015 w 10920761"/>
              <a:gd name="connsiteY16" fmla="*/ 494980 h 1306379"/>
              <a:gd name="connsiteX17" fmla="*/ 7880195 w 10920761"/>
              <a:gd name="connsiteY17" fmla="*/ 361165 h 1306379"/>
              <a:gd name="connsiteX18" fmla="*/ 8415453 w 10920761"/>
              <a:gd name="connsiteY18" fmla="*/ 490730 h 1306379"/>
              <a:gd name="connsiteX19" fmla="*/ 8787161 w 10920761"/>
              <a:gd name="connsiteY19" fmla="*/ 829603 h 1306379"/>
              <a:gd name="connsiteX20" fmla="*/ 9285248 w 10920761"/>
              <a:gd name="connsiteY20" fmla="*/ 1128524 h 1306379"/>
              <a:gd name="connsiteX21" fmla="*/ 9790771 w 10920761"/>
              <a:gd name="connsiteY21" fmla="*/ 1066110 h 1306379"/>
              <a:gd name="connsiteX22" fmla="*/ 10355766 w 10920761"/>
              <a:gd name="connsiteY22" fmla="*/ 933191 h 1306379"/>
              <a:gd name="connsiteX23" fmla="*/ 10920761 w 10920761"/>
              <a:gd name="connsiteY23" fmla="*/ 790472 h 1306379"/>
              <a:gd name="connsiteX0" fmla="*/ 0 w 10920761"/>
              <a:gd name="connsiteY0" fmla="*/ 809013 h 1306379"/>
              <a:gd name="connsiteX1" fmla="*/ 973873 w 10920761"/>
              <a:gd name="connsiteY1" fmla="*/ 801335 h 1306379"/>
              <a:gd name="connsiteX2" fmla="*/ 1323278 w 10920761"/>
              <a:gd name="connsiteY2" fmla="*/ 697992 h 1306379"/>
              <a:gd name="connsiteX3" fmla="*/ 1776761 w 10920761"/>
              <a:gd name="connsiteY3" fmla="*/ 476842 h 1306379"/>
              <a:gd name="connsiteX4" fmla="*/ 2259981 w 10920761"/>
              <a:gd name="connsiteY4" fmla="*/ 499388 h 1306379"/>
              <a:gd name="connsiteX5" fmla="*/ 2639122 w 10920761"/>
              <a:gd name="connsiteY5" fmla="*/ 1054831 h 1306379"/>
              <a:gd name="connsiteX6" fmla="*/ 3077735 w 10920761"/>
              <a:gd name="connsiteY6" fmla="*/ 1305632 h 1306379"/>
              <a:gd name="connsiteX7" fmla="*/ 3657600 w 10920761"/>
              <a:gd name="connsiteY7" fmla="*/ 1114304 h 1306379"/>
              <a:gd name="connsiteX8" fmla="*/ 4140819 w 10920761"/>
              <a:gd name="connsiteY8" fmla="*/ 638519 h 1306379"/>
              <a:gd name="connsiteX9" fmla="*/ 4430752 w 10920761"/>
              <a:gd name="connsiteY9" fmla="*/ 235852 h 1306379"/>
              <a:gd name="connsiteX10" fmla="*/ 4698381 w 10920761"/>
              <a:gd name="connsiteY10" fmla="*/ 2 h 1306379"/>
              <a:gd name="connsiteX11" fmla="*/ 5003180 w 10920761"/>
              <a:gd name="connsiteY11" fmla="*/ 240100 h 1306379"/>
              <a:gd name="connsiteX12" fmla="*/ 5486401 w 10920761"/>
              <a:gd name="connsiteY12" fmla="*/ 1002057 h 1306379"/>
              <a:gd name="connsiteX13" fmla="*/ 6051396 w 10920761"/>
              <a:gd name="connsiteY13" fmla="*/ 1226146 h 1306379"/>
              <a:gd name="connsiteX14" fmla="*/ 6616391 w 10920761"/>
              <a:gd name="connsiteY14" fmla="*/ 1139387 h 1306379"/>
              <a:gd name="connsiteX15" fmla="*/ 7136780 w 10920761"/>
              <a:gd name="connsiteY15" fmla="*/ 794636 h 1306379"/>
              <a:gd name="connsiteX16" fmla="*/ 7449015 w 10920761"/>
              <a:gd name="connsiteY16" fmla="*/ 494980 h 1306379"/>
              <a:gd name="connsiteX17" fmla="*/ 7880195 w 10920761"/>
              <a:gd name="connsiteY17" fmla="*/ 361165 h 1306379"/>
              <a:gd name="connsiteX18" fmla="*/ 8415453 w 10920761"/>
              <a:gd name="connsiteY18" fmla="*/ 490730 h 1306379"/>
              <a:gd name="connsiteX19" fmla="*/ 8787161 w 10920761"/>
              <a:gd name="connsiteY19" fmla="*/ 829603 h 1306379"/>
              <a:gd name="connsiteX20" fmla="*/ 9300116 w 10920761"/>
              <a:gd name="connsiteY20" fmla="*/ 1028695 h 1306379"/>
              <a:gd name="connsiteX21" fmla="*/ 9790771 w 10920761"/>
              <a:gd name="connsiteY21" fmla="*/ 1066110 h 1306379"/>
              <a:gd name="connsiteX22" fmla="*/ 10355766 w 10920761"/>
              <a:gd name="connsiteY22" fmla="*/ 933191 h 1306379"/>
              <a:gd name="connsiteX23" fmla="*/ 10920761 w 10920761"/>
              <a:gd name="connsiteY23" fmla="*/ 790472 h 1306379"/>
              <a:gd name="connsiteX0" fmla="*/ 0 w 10920761"/>
              <a:gd name="connsiteY0" fmla="*/ 816692 h 1314058"/>
              <a:gd name="connsiteX1" fmla="*/ 973873 w 10920761"/>
              <a:gd name="connsiteY1" fmla="*/ 809014 h 1314058"/>
              <a:gd name="connsiteX2" fmla="*/ 1323278 w 10920761"/>
              <a:gd name="connsiteY2" fmla="*/ 705671 h 1314058"/>
              <a:gd name="connsiteX3" fmla="*/ 1776761 w 10920761"/>
              <a:gd name="connsiteY3" fmla="*/ 484521 h 1314058"/>
              <a:gd name="connsiteX4" fmla="*/ 2259981 w 10920761"/>
              <a:gd name="connsiteY4" fmla="*/ 507067 h 1314058"/>
              <a:gd name="connsiteX5" fmla="*/ 2639122 w 10920761"/>
              <a:gd name="connsiteY5" fmla="*/ 1062510 h 1314058"/>
              <a:gd name="connsiteX6" fmla="*/ 3077735 w 10920761"/>
              <a:gd name="connsiteY6" fmla="*/ 1313311 h 1314058"/>
              <a:gd name="connsiteX7" fmla="*/ 3657600 w 10920761"/>
              <a:gd name="connsiteY7" fmla="*/ 1121983 h 1314058"/>
              <a:gd name="connsiteX8" fmla="*/ 4140819 w 10920761"/>
              <a:gd name="connsiteY8" fmla="*/ 646198 h 1314058"/>
              <a:gd name="connsiteX9" fmla="*/ 4430752 w 10920761"/>
              <a:gd name="connsiteY9" fmla="*/ 243531 h 1314058"/>
              <a:gd name="connsiteX10" fmla="*/ 4765288 w 10920761"/>
              <a:gd name="connsiteY10" fmla="*/ 2 h 1314058"/>
              <a:gd name="connsiteX11" fmla="*/ 5003180 w 10920761"/>
              <a:gd name="connsiteY11" fmla="*/ 247779 h 1314058"/>
              <a:gd name="connsiteX12" fmla="*/ 5486401 w 10920761"/>
              <a:gd name="connsiteY12" fmla="*/ 1009736 h 1314058"/>
              <a:gd name="connsiteX13" fmla="*/ 6051396 w 10920761"/>
              <a:gd name="connsiteY13" fmla="*/ 1233825 h 1314058"/>
              <a:gd name="connsiteX14" fmla="*/ 6616391 w 10920761"/>
              <a:gd name="connsiteY14" fmla="*/ 1147066 h 1314058"/>
              <a:gd name="connsiteX15" fmla="*/ 7136780 w 10920761"/>
              <a:gd name="connsiteY15" fmla="*/ 802315 h 1314058"/>
              <a:gd name="connsiteX16" fmla="*/ 7449015 w 10920761"/>
              <a:gd name="connsiteY16" fmla="*/ 502659 h 1314058"/>
              <a:gd name="connsiteX17" fmla="*/ 7880195 w 10920761"/>
              <a:gd name="connsiteY17" fmla="*/ 368844 h 1314058"/>
              <a:gd name="connsiteX18" fmla="*/ 8415453 w 10920761"/>
              <a:gd name="connsiteY18" fmla="*/ 498409 h 1314058"/>
              <a:gd name="connsiteX19" fmla="*/ 8787161 w 10920761"/>
              <a:gd name="connsiteY19" fmla="*/ 837282 h 1314058"/>
              <a:gd name="connsiteX20" fmla="*/ 9300116 w 10920761"/>
              <a:gd name="connsiteY20" fmla="*/ 1036374 h 1314058"/>
              <a:gd name="connsiteX21" fmla="*/ 9790771 w 10920761"/>
              <a:gd name="connsiteY21" fmla="*/ 1073789 h 1314058"/>
              <a:gd name="connsiteX22" fmla="*/ 10355766 w 10920761"/>
              <a:gd name="connsiteY22" fmla="*/ 940870 h 1314058"/>
              <a:gd name="connsiteX23" fmla="*/ 10920761 w 10920761"/>
              <a:gd name="connsiteY23" fmla="*/ 798151 h 1314058"/>
              <a:gd name="connsiteX0" fmla="*/ 0 w 10920761"/>
              <a:gd name="connsiteY0" fmla="*/ 817039 h 1314405"/>
              <a:gd name="connsiteX1" fmla="*/ 973873 w 10920761"/>
              <a:gd name="connsiteY1" fmla="*/ 809361 h 1314405"/>
              <a:gd name="connsiteX2" fmla="*/ 1323278 w 10920761"/>
              <a:gd name="connsiteY2" fmla="*/ 706018 h 1314405"/>
              <a:gd name="connsiteX3" fmla="*/ 1776761 w 10920761"/>
              <a:gd name="connsiteY3" fmla="*/ 484868 h 1314405"/>
              <a:gd name="connsiteX4" fmla="*/ 2259981 w 10920761"/>
              <a:gd name="connsiteY4" fmla="*/ 507414 h 1314405"/>
              <a:gd name="connsiteX5" fmla="*/ 2639122 w 10920761"/>
              <a:gd name="connsiteY5" fmla="*/ 1062857 h 1314405"/>
              <a:gd name="connsiteX6" fmla="*/ 3077735 w 10920761"/>
              <a:gd name="connsiteY6" fmla="*/ 1313658 h 1314405"/>
              <a:gd name="connsiteX7" fmla="*/ 3657600 w 10920761"/>
              <a:gd name="connsiteY7" fmla="*/ 1122330 h 1314405"/>
              <a:gd name="connsiteX8" fmla="*/ 4140819 w 10920761"/>
              <a:gd name="connsiteY8" fmla="*/ 646545 h 1314405"/>
              <a:gd name="connsiteX9" fmla="*/ 4430752 w 10920761"/>
              <a:gd name="connsiteY9" fmla="*/ 243878 h 1314405"/>
              <a:gd name="connsiteX10" fmla="*/ 4765288 w 10920761"/>
              <a:gd name="connsiteY10" fmla="*/ 349 h 1314405"/>
              <a:gd name="connsiteX11" fmla="*/ 5003180 w 10920761"/>
              <a:gd name="connsiteY11" fmla="*/ 294200 h 1314405"/>
              <a:gd name="connsiteX12" fmla="*/ 5486401 w 10920761"/>
              <a:gd name="connsiteY12" fmla="*/ 1010083 h 1314405"/>
              <a:gd name="connsiteX13" fmla="*/ 6051396 w 10920761"/>
              <a:gd name="connsiteY13" fmla="*/ 1234172 h 1314405"/>
              <a:gd name="connsiteX14" fmla="*/ 6616391 w 10920761"/>
              <a:gd name="connsiteY14" fmla="*/ 1147413 h 1314405"/>
              <a:gd name="connsiteX15" fmla="*/ 7136780 w 10920761"/>
              <a:gd name="connsiteY15" fmla="*/ 802662 h 1314405"/>
              <a:gd name="connsiteX16" fmla="*/ 7449015 w 10920761"/>
              <a:gd name="connsiteY16" fmla="*/ 503006 h 1314405"/>
              <a:gd name="connsiteX17" fmla="*/ 7880195 w 10920761"/>
              <a:gd name="connsiteY17" fmla="*/ 369191 h 1314405"/>
              <a:gd name="connsiteX18" fmla="*/ 8415453 w 10920761"/>
              <a:gd name="connsiteY18" fmla="*/ 498756 h 1314405"/>
              <a:gd name="connsiteX19" fmla="*/ 8787161 w 10920761"/>
              <a:gd name="connsiteY19" fmla="*/ 837629 h 1314405"/>
              <a:gd name="connsiteX20" fmla="*/ 9300116 w 10920761"/>
              <a:gd name="connsiteY20" fmla="*/ 1036721 h 1314405"/>
              <a:gd name="connsiteX21" fmla="*/ 9790771 w 10920761"/>
              <a:gd name="connsiteY21" fmla="*/ 1074136 h 1314405"/>
              <a:gd name="connsiteX22" fmla="*/ 10355766 w 10920761"/>
              <a:gd name="connsiteY22" fmla="*/ 941217 h 1314405"/>
              <a:gd name="connsiteX23" fmla="*/ 10920761 w 10920761"/>
              <a:gd name="connsiteY23" fmla="*/ 798498 h 1314405"/>
              <a:gd name="connsiteX0" fmla="*/ 0 w 10920761"/>
              <a:gd name="connsiteY0" fmla="*/ 820726 h 1318092"/>
              <a:gd name="connsiteX1" fmla="*/ 973873 w 10920761"/>
              <a:gd name="connsiteY1" fmla="*/ 813048 h 1318092"/>
              <a:gd name="connsiteX2" fmla="*/ 1323278 w 10920761"/>
              <a:gd name="connsiteY2" fmla="*/ 709705 h 1318092"/>
              <a:gd name="connsiteX3" fmla="*/ 1776761 w 10920761"/>
              <a:gd name="connsiteY3" fmla="*/ 488555 h 1318092"/>
              <a:gd name="connsiteX4" fmla="*/ 2259981 w 10920761"/>
              <a:gd name="connsiteY4" fmla="*/ 511101 h 1318092"/>
              <a:gd name="connsiteX5" fmla="*/ 2639122 w 10920761"/>
              <a:gd name="connsiteY5" fmla="*/ 1066544 h 1318092"/>
              <a:gd name="connsiteX6" fmla="*/ 3077735 w 10920761"/>
              <a:gd name="connsiteY6" fmla="*/ 1317345 h 1318092"/>
              <a:gd name="connsiteX7" fmla="*/ 3657600 w 10920761"/>
              <a:gd name="connsiteY7" fmla="*/ 1126017 h 1318092"/>
              <a:gd name="connsiteX8" fmla="*/ 4140819 w 10920761"/>
              <a:gd name="connsiteY8" fmla="*/ 650232 h 1318092"/>
              <a:gd name="connsiteX9" fmla="*/ 4430752 w 10920761"/>
              <a:gd name="connsiteY9" fmla="*/ 163096 h 1318092"/>
              <a:gd name="connsiteX10" fmla="*/ 4765288 w 10920761"/>
              <a:gd name="connsiteY10" fmla="*/ 4036 h 1318092"/>
              <a:gd name="connsiteX11" fmla="*/ 5003180 w 10920761"/>
              <a:gd name="connsiteY11" fmla="*/ 297887 h 1318092"/>
              <a:gd name="connsiteX12" fmla="*/ 5486401 w 10920761"/>
              <a:gd name="connsiteY12" fmla="*/ 1013770 h 1318092"/>
              <a:gd name="connsiteX13" fmla="*/ 6051396 w 10920761"/>
              <a:gd name="connsiteY13" fmla="*/ 1237859 h 1318092"/>
              <a:gd name="connsiteX14" fmla="*/ 6616391 w 10920761"/>
              <a:gd name="connsiteY14" fmla="*/ 1151100 h 1318092"/>
              <a:gd name="connsiteX15" fmla="*/ 7136780 w 10920761"/>
              <a:gd name="connsiteY15" fmla="*/ 806349 h 1318092"/>
              <a:gd name="connsiteX16" fmla="*/ 7449015 w 10920761"/>
              <a:gd name="connsiteY16" fmla="*/ 506693 h 1318092"/>
              <a:gd name="connsiteX17" fmla="*/ 7880195 w 10920761"/>
              <a:gd name="connsiteY17" fmla="*/ 372878 h 1318092"/>
              <a:gd name="connsiteX18" fmla="*/ 8415453 w 10920761"/>
              <a:gd name="connsiteY18" fmla="*/ 502443 h 1318092"/>
              <a:gd name="connsiteX19" fmla="*/ 8787161 w 10920761"/>
              <a:gd name="connsiteY19" fmla="*/ 841316 h 1318092"/>
              <a:gd name="connsiteX20" fmla="*/ 9300116 w 10920761"/>
              <a:gd name="connsiteY20" fmla="*/ 1040408 h 1318092"/>
              <a:gd name="connsiteX21" fmla="*/ 9790771 w 10920761"/>
              <a:gd name="connsiteY21" fmla="*/ 1077823 h 1318092"/>
              <a:gd name="connsiteX22" fmla="*/ 10355766 w 10920761"/>
              <a:gd name="connsiteY22" fmla="*/ 944904 h 1318092"/>
              <a:gd name="connsiteX23" fmla="*/ 10920761 w 10920761"/>
              <a:gd name="connsiteY23" fmla="*/ 802185 h 1318092"/>
              <a:gd name="connsiteX0" fmla="*/ 0 w 10920761"/>
              <a:gd name="connsiteY0" fmla="*/ 820025 h 1317391"/>
              <a:gd name="connsiteX1" fmla="*/ 973873 w 10920761"/>
              <a:gd name="connsiteY1" fmla="*/ 812347 h 1317391"/>
              <a:gd name="connsiteX2" fmla="*/ 1323278 w 10920761"/>
              <a:gd name="connsiteY2" fmla="*/ 709004 h 1317391"/>
              <a:gd name="connsiteX3" fmla="*/ 1776761 w 10920761"/>
              <a:gd name="connsiteY3" fmla="*/ 487854 h 1317391"/>
              <a:gd name="connsiteX4" fmla="*/ 2259981 w 10920761"/>
              <a:gd name="connsiteY4" fmla="*/ 510400 h 1317391"/>
              <a:gd name="connsiteX5" fmla="*/ 2639122 w 10920761"/>
              <a:gd name="connsiteY5" fmla="*/ 1065843 h 1317391"/>
              <a:gd name="connsiteX6" fmla="*/ 3077735 w 10920761"/>
              <a:gd name="connsiteY6" fmla="*/ 1316644 h 1317391"/>
              <a:gd name="connsiteX7" fmla="*/ 3657600 w 10920761"/>
              <a:gd name="connsiteY7" fmla="*/ 1125316 h 1317391"/>
              <a:gd name="connsiteX8" fmla="*/ 4140819 w 10920761"/>
              <a:gd name="connsiteY8" fmla="*/ 649531 h 1317391"/>
              <a:gd name="connsiteX9" fmla="*/ 4430752 w 10920761"/>
              <a:gd name="connsiteY9" fmla="*/ 162395 h 1317391"/>
              <a:gd name="connsiteX10" fmla="*/ 4765288 w 10920761"/>
              <a:gd name="connsiteY10" fmla="*/ 3335 h 1317391"/>
              <a:gd name="connsiteX11" fmla="*/ 5040351 w 10920761"/>
              <a:gd name="connsiteY11" fmla="*/ 281828 h 1317391"/>
              <a:gd name="connsiteX12" fmla="*/ 5486401 w 10920761"/>
              <a:gd name="connsiteY12" fmla="*/ 1013069 h 1317391"/>
              <a:gd name="connsiteX13" fmla="*/ 6051396 w 10920761"/>
              <a:gd name="connsiteY13" fmla="*/ 1237158 h 1317391"/>
              <a:gd name="connsiteX14" fmla="*/ 6616391 w 10920761"/>
              <a:gd name="connsiteY14" fmla="*/ 1150399 h 1317391"/>
              <a:gd name="connsiteX15" fmla="*/ 7136780 w 10920761"/>
              <a:gd name="connsiteY15" fmla="*/ 805648 h 1317391"/>
              <a:gd name="connsiteX16" fmla="*/ 7449015 w 10920761"/>
              <a:gd name="connsiteY16" fmla="*/ 505992 h 1317391"/>
              <a:gd name="connsiteX17" fmla="*/ 7880195 w 10920761"/>
              <a:gd name="connsiteY17" fmla="*/ 372177 h 1317391"/>
              <a:gd name="connsiteX18" fmla="*/ 8415453 w 10920761"/>
              <a:gd name="connsiteY18" fmla="*/ 501742 h 1317391"/>
              <a:gd name="connsiteX19" fmla="*/ 8787161 w 10920761"/>
              <a:gd name="connsiteY19" fmla="*/ 840615 h 1317391"/>
              <a:gd name="connsiteX20" fmla="*/ 9300116 w 10920761"/>
              <a:gd name="connsiteY20" fmla="*/ 1039707 h 1317391"/>
              <a:gd name="connsiteX21" fmla="*/ 9790771 w 10920761"/>
              <a:gd name="connsiteY21" fmla="*/ 1077122 h 1317391"/>
              <a:gd name="connsiteX22" fmla="*/ 10355766 w 10920761"/>
              <a:gd name="connsiteY22" fmla="*/ 944203 h 1317391"/>
              <a:gd name="connsiteX23" fmla="*/ 10920761 w 10920761"/>
              <a:gd name="connsiteY23" fmla="*/ 801484 h 1317391"/>
              <a:gd name="connsiteX0" fmla="*/ 0 w 10920761"/>
              <a:gd name="connsiteY0" fmla="*/ 820025 h 1264225"/>
              <a:gd name="connsiteX1" fmla="*/ 973873 w 10920761"/>
              <a:gd name="connsiteY1" fmla="*/ 812347 h 1264225"/>
              <a:gd name="connsiteX2" fmla="*/ 1323278 w 10920761"/>
              <a:gd name="connsiteY2" fmla="*/ 709004 h 1264225"/>
              <a:gd name="connsiteX3" fmla="*/ 1776761 w 10920761"/>
              <a:gd name="connsiteY3" fmla="*/ 487854 h 1264225"/>
              <a:gd name="connsiteX4" fmla="*/ 2259981 w 10920761"/>
              <a:gd name="connsiteY4" fmla="*/ 510400 h 1264225"/>
              <a:gd name="connsiteX5" fmla="*/ 2639122 w 10920761"/>
              <a:gd name="connsiteY5" fmla="*/ 1065843 h 1264225"/>
              <a:gd name="connsiteX6" fmla="*/ 3085169 w 10920761"/>
              <a:gd name="connsiteY6" fmla="*/ 1262891 h 1264225"/>
              <a:gd name="connsiteX7" fmla="*/ 3657600 w 10920761"/>
              <a:gd name="connsiteY7" fmla="*/ 1125316 h 1264225"/>
              <a:gd name="connsiteX8" fmla="*/ 4140819 w 10920761"/>
              <a:gd name="connsiteY8" fmla="*/ 649531 h 1264225"/>
              <a:gd name="connsiteX9" fmla="*/ 4430752 w 10920761"/>
              <a:gd name="connsiteY9" fmla="*/ 162395 h 1264225"/>
              <a:gd name="connsiteX10" fmla="*/ 4765288 w 10920761"/>
              <a:gd name="connsiteY10" fmla="*/ 3335 h 1264225"/>
              <a:gd name="connsiteX11" fmla="*/ 5040351 w 10920761"/>
              <a:gd name="connsiteY11" fmla="*/ 281828 h 1264225"/>
              <a:gd name="connsiteX12" fmla="*/ 5486401 w 10920761"/>
              <a:gd name="connsiteY12" fmla="*/ 1013069 h 1264225"/>
              <a:gd name="connsiteX13" fmla="*/ 6051396 w 10920761"/>
              <a:gd name="connsiteY13" fmla="*/ 1237158 h 1264225"/>
              <a:gd name="connsiteX14" fmla="*/ 6616391 w 10920761"/>
              <a:gd name="connsiteY14" fmla="*/ 1150399 h 1264225"/>
              <a:gd name="connsiteX15" fmla="*/ 7136780 w 10920761"/>
              <a:gd name="connsiteY15" fmla="*/ 805648 h 1264225"/>
              <a:gd name="connsiteX16" fmla="*/ 7449015 w 10920761"/>
              <a:gd name="connsiteY16" fmla="*/ 505992 h 1264225"/>
              <a:gd name="connsiteX17" fmla="*/ 7880195 w 10920761"/>
              <a:gd name="connsiteY17" fmla="*/ 372177 h 1264225"/>
              <a:gd name="connsiteX18" fmla="*/ 8415453 w 10920761"/>
              <a:gd name="connsiteY18" fmla="*/ 501742 h 1264225"/>
              <a:gd name="connsiteX19" fmla="*/ 8787161 w 10920761"/>
              <a:gd name="connsiteY19" fmla="*/ 840615 h 1264225"/>
              <a:gd name="connsiteX20" fmla="*/ 9300116 w 10920761"/>
              <a:gd name="connsiteY20" fmla="*/ 1039707 h 1264225"/>
              <a:gd name="connsiteX21" fmla="*/ 9790771 w 10920761"/>
              <a:gd name="connsiteY21" fmla="*/ 1077122 h 1264225"/>
              <a:gd name="connsiteX22" fmla="*/ 10355766 w 10920761"/>
              <a:gd name="connsiteY22" fmla="*/ 944203 h 1264225"/>
              <a:gd name="connsiteX23" fmla="*/ 10920761 w 10920761"/>
              <a:gd name="connsiteY23" fmla="*/ 801484 h 1264225"/>
              <a:gd name="connsiteX0" fmla="*/ 0 w 10920761"/>
              <a:gd name="connsiteY0" fmla="*/ 820025 h 1267787"/>
              <a:gd name="connsiteX1" fmla="*/ 973873 w 10920761"/>
              <a:gd name="connsiteY1" fmla="*/ 812347 h 1267787"/>
              <a:gd name="connsiteX2" fmla="*/ 1323278 w 10920761"/>
              <a:gd name="connsiteY2" fmla="*/ 709004 h 1267787"/>
              <a:gd name="connsiteX3" fmla="*/ 1776761 w 10920761"/>
              <a:gd name="connsiteY3" fmla="*/ 487854 h 1267787"/>
              <a:gd name="connsiteX4" fmla="*/ 2259981 w 10920761"/>
              <a:gd name="connsiteY4" fmla="*/ 510400 h 1267787"/>
              <a:gd name="connsiteX5" fmla="*/ 2639122 w 10920761"/>
              <a:gd name="connsiteY5" fmla="*/ 989052 h 1267787"/>
              <a:gd name="connsiteX6" fmla="*/ 3085169 w 10920761"/>
              <a:gd name="connsiteY6" fmla="*/ 1262891 h 1267787"/>
              <a:gd name="connsiteX7" fmla="*/ 3657600 w 10920761"/>
              <a:gd name="connsiteY7" fmla="*/ 1125316 h 1267787"/>
              <a:gd name="connsiteX8" fmla="*/ 4140819 w 10920761"/>
              <a:gd name="connsiteY8" fmla="*/ 649531 h 1267787"/>
              <a:gd name="connsiteX9" fmla="*/ 4430752 w 10920761"/>
              <a:gd name="connsiteY9" fmla="*/ 162395 h 1267787"/>
              <a:gd name="connsiteX10" fmla="*/ 4765288 w 10920761"/>
              <a:gd name="connsiteY10" fmla="*/ 3335 h 1267787"/>
              <a:gd name="connsiteX11" fmla="*/ 5040351 w 10920761"/>
              <a:gd name="connsiteY11" fmla="*/ 281828 h 1267787"/>
              <a:gd name="connsiteX12" fmla="*/ 5486401 w 10920761"/>
              <a:gd name="connsiteY12" fmla="*/ 1013069 h 1267787"/>
              <a:gd name="connsiteX13" fmla="*/ 6051396 w 10920761"/>
              <a:gd name="connsiteY13" fmla="*/ 1237158 h 1267787"/>
              <a:gd name="connsiteX14" fmla="*/ 6616391 w 10920761"/>
              <a:gd name="connsiteY14" fmla="*/ 1150399 h 1267787"/>
              <a:gd name="connsiteX15" fmla="*/ 7136780 w 10920761"/>
              <a:gd name="connsiteY15" fmla="*/ 805648 h 1267787"/>
              <a:gd name="connsiteX16" fmla="*/ 7449015 w 10920761"/>
              <a:gd name="connsiteY16" fmla="*/ 505992 h 1267787"/>
              <a:gd name="connsiteX17" fmla="*/ 7880195 w 10920761"/>
              <a:gd name="connsiteY17" fmla="*/ 372177 h 1267787"/>
              <a:gd name="connsiteX18" fmla="*/ 8415453 w 10920761"/>
              <a:gd name="connsiteY18" fmla="*/ 501742 h 1267787"/>
              <a:gd name="connsiteX19" fmla="*/ 8787161 w 10920761"/>
              <a:gd name="connsiteY19" fmla="*/ 840615 h 1267787"/>
              <a:gd name="connsiteX20" fmla="*/ 9300116 w 10920761"/>
              <a:gd name="connsiteY20" fmla="*/ 1039707 h 1267787"/>
              <a:gd name="connsiteX21" fmla="*/ 9790771 w 10920761"/>
              <a:gd name="connsiteY21" fmla="*/ 1077122 h 1267787"/>
              <a:gd name="connsiteX22" fmla="*/ 10355766 w 10920761"/>
              <a:gd name="connsiteY22" fmla="*/ 944203 h 1267787"/>
              <a:gd name="connsiteX23" fmla="*/ 10920761 w 10920761"/>
              <a:gd name="connsiteY23" fmla="*/ 801484 h 1267787"/>
              <a:gd name="connsiteX0" fmla="*/ 0 w 10920761"/>
              <a:gd name="connsiteY0" fmla="*/ 820025 h 1267787"/>
              <a:gd name="connsiteX1" fmla="*/ 973873 w 10920761"/>
              <a:gd name="connsiteY1" fmla="*/ 812347 h 1267787"/>
              <a:gd name="connsiteX2" fmla="*/ 1323278 w 10920761"/>
              <a:gd name="connsiteY2" fmla="*/ 709004 h 1267787"/>
              <a:gd name="connsiteX3" fmla="*/ 1776761 w 10920761"/>
              <a:gd name="connsiteY3" fmla="*/ 487854 h 1267787"/>
              <a:gd name="connsiteX4" fmla="*/ 2259981 w 10920761"/>
              <a:gd name="connsiteY4" fmla="*/ 510400 h 1267787"/>
              <a:gd name="connsiteX5" fmla="*/ 2639122 w 10920761"/>
              <a:gd name="connsiteY5" fmla="*/ 989052 h 1267787"/>
              <a:gd name="connsiteX6" fmla="*/ 3085169 w 10920761"/>
              <a:gd name="connsiteY6" fmla="*/ 1262891 h 1267787"/>
              <a:gd name="connsiteX7" fmla="*/ 3657600 w 10920761"/>
              <a:gd name="connsiteY7" fmla="*/ 1125316 h 1267787"/>
              <a:gd name="connsiteX8" fmla="*/ 4140819 w 10920761"/>
              <a:gd name="connsiteY8" fmla="*/ 649531 h 1267787"/>
              <a:gd name="connsiteX9" fmla="*/ 4430752 w 10920761"/>
              <a:gd name="connsiteY9" fmla="*/ 162395 h 1267787"/>
              <a:gd name="connsiteX10" fmla="*/ 4765288 w 10920761"/>
              <a:gd name="connsiteY10" fmla="*/ 3335 h 1267787"/>
              <a:gd name="connsiteX11" fmla="*/ 5040351 w 10920761"/>
              <a:gd name="connsiteY11" fmla="*/ 281828 h 1267787"/>
              <a:gd name="connsiteX12" fmla="*/ 5486401 w 10920761"/>
              <a:gd name="connsiteY12" fmla="*/ 1013069 h 1267787"/>
              <a:gd name="connsiteX13" fmla="*/ 6051396 w 10920761"/>
              <a:gd name="connsiteY13" fmla="*/ 1237158 h 1267787"/>
              <a:gd name="connsiteX14" fmla="*/ 6616391 w 10920761"/>
              <a:gd name="connsiteY14" fmla="*/ 1150399 h 1267787"/>
              <a:gd name="connsiteX15" fmla="*/ 7136780 w 10920761"/>
              <a:gd name="connsiteY15" fmla="*/ 805648 h 1267787"/>
              <a:gd name="connsiteX16" fmla="*/ 7449015 w 10920761"/>
              <a:gd name="connsiteY16" fmla="*/ 505992 h 1267787"/>
              <a:gd name="connsiteX17" fmla="*/ 7887629 w 10920761"/>
              <a:gd name="connsiteY17" fmla="*/ 418252 h 1267787"/>
              <a:gd name="connsiteX18" fmla="*/ 8415453 w 10920761"/>
              <a:gd name="connsiteY18" fmla="*/ 501742 h 1267787"/>
              <a:gd name="connsiteX19" fmla="*/ 8787161 w 10920761"/>
              <a:gd name="connsiteY19" fmla="*/ 840615 h 1267787"/>
              <a:gd name="connsiteX20" fmla="*/ 9300116 w 10920761"/>
              <a:gd name="connsiteY20" fmla="*/ 1039707 h 1267787"/>
              <a:gd name="connsiteX21" fmla="*/ 9790771 w 10920761"/>
              <a:gd name="connsiteY21" fmla="*/ 1077122 h 1267787"/>
              <a:gd name="connsiteX22" fmla="*/ 10355766 w 10920761"/>
              <a:gd name="connsiteY22" fmla="*/ 944203 h 1267787"/>
              <a:gd name="connsiteX23" fmla="*/ 10920761 w 10920761"/>
              <a:gd name="connsiteY23" fmla="*/ 801484 h 1267787"/>
              <a:gd name="connsiteX0" fmla="*/ 0 w 10920761"/>
              <a:gd name="connsiteY0" fmla="*/ 820025 h 1267787"/>
              <a:gd name="connsiteX1" fmla="*/ 973873 w 10920761"/>
              <a:gd name="connsiteY1" fmla="*/ 812347 h 1267787"/>
              <a:gd name="connsiteX2" fmla="*/ 1323278 w 10920761"/>
              <a:gd name="connsiteY2" fmla="*/ 709004 h 1267787"/>
              <a:gd name="connsiteX3" fmla="*/ 1776761 w 10920761"/>
              <a:gd name="connsiteY3" fmla="*/ 487854 h 1267787"/>
              <a:gd name="connsiteX4" fmla="*/ 2259981 w 10920761"/>
              <a:gd name="connsiteY4" fmla="*/ 510400 h 1267787"/>
              <a:gd name="connsiteX5" fmla="*/ 2639122 w 10920761"/>
              <a:gd name="connsiteY5" fmla="*/ 989052 h 1267787"/>
              <a:gd name="connsiteX6" fmla="*/ 3085169 w 10920761"/>
              <a:gd name="connsiteY6" fmla="*/ 1262891 h 1267787"/>
              <a:gd name="connsiteX7" fmla="*/ 3657600 w 10920761"/>
              <a:gd name="connsiteY7" fmla="*/ 1125316 h 1267787"/>
              <a:gd name="connsiteX8" fmla="*/ 4140819 w 10920761"/>
              <a:gd name="connsiteY8" fmla="*/ 649531 h 1267787"/>
              <a:gd name="connsiteX9" fmla="*/ 4430752 w 10920761"/>
              <a:gd name="connsiteY9" fmla="*/ 162395 h 1267787"/>
              <a:gd name="connsiteX10" fmla="*/ 4765288 w 10920761"/>
              <a:gd name="connsiteY10" fmla="*/ 3335 h 1267787"/>
              <a:gd name="connsiteX11" fmla="*/ 5040351 w 10920761"/>
              <a:gd name="connsiteY11" fmla="*/ 281828 h 1267787"/>
              <a:gd name="connsiteX12" fmla="*/ 5486401 w 10920761"/>
              <a:gd name="connsiteY12" fmla="*/ 1013069 h 1267787"/>
              <a:gd name="connsiteX13" fmla="*/ 6051396 w 10920761"/>
              <a:gd name="connsiteY13" fmla="*/ 1237158 h 1267787"/>
              <a:gd name="connsiteX14" fmla="*/ 6616391 w 10920761"/>
              <a:gd name="connsiteY14" fmla="*/ 1150399 h 1267787"/>
              <a:gd name="connsiteX15" fmla="*/ 7136780 w 10920761"/>
              <a:gd name="connsiteY15" fmla="*/ 805648 h 1267787"/>
              <a:gd name="connsiteX16" fmla="*/ 7449015 w 10920761"/>
              <a:gd name="connsiteY16" fmla="*/ 536707 h 1267787"/>
              <a:gd name="connsiteX17" fmla="*/ 7887629 w 10920761"/>
              <a:gd name="connsiteY17" fmla="*/ 418252 h 1267787"/>
              <a:gd name="connsiteX18" fmla="*/ 8415453 w 10920761"/>
              <a:gd name="connsiteY18" fmla="*/ 501742 h 1267787"/>
              <a:gd name="connsiteX19" fmla="*/ 8787161 w 10920761"/>
              <a:gd name="connsiteY19" fmla="*/ 840615 h 1267787"/>
              <a:gd name="connsiteX20" fmla="*/ 9300116 w 10920761"/>
              <a:gd name="connsiteY20" fmla="*/ 1039707 h 1267787"/>
              <a:gd name="connsiteX21" fmla="*/ 9790771 w 10920761"/>
              <a:gd name="connsiteY21" fmla="*/ 1077122 h 1267787"/>
              <a:gd name="connsiteX22" fmla="*/ 10355766 w 10920761"/>
              <a:gd name="connsiteY22" fmla="*/ 944203 h 1267787"/>
              <a:gd name="connsiteX23" fmla="*/ 10920761 w 10920761"/>
              <a:gd name="connsiteY23" fmla="*/ 801484 h 1267787"/>
              <a:gd name="connsiteX0" fmla="*/ 0 w 10920761"/>
              <a:gd name="connsiteY0" fmla="*/ 820025 h 1267787"/>
              <a:gd name="connsiteX1" fmla="*/ 973873 w 10920761"/>
              <a:gd name="connsiteY1" fmla="*/ 812347 h 1267787"/>
              <a:gd name="connsiteX2" fmla="*/ 1323278 w 10920761"/>
              <a:gd name="connsiteY2" fmla="*/ 709004 h 1267787"/>
              <a:gd name="connsiteX3" fmla="*/ 1776761 w 10920761"/>
              <a:gd name="connsiteY3" fmla="*/ 487854 h 1267787"/>
              <a:gd name="connsiteX4" fmla="*/ 2259981 w 10920761"/>
              <a:gd name="connsiteY4" fmla="*/ 510400 h 1267787"/>
              <a:gd name="connsiteX5" fmla="*/ 2639122 w 10920761"/>
              <a:gd name="connsiteY5" fmla="*/ 989052 h 1267787"/>
              <a:gd name="connsiteX6" fmla="*/ 3085169 w 10920761"/>
              <a:gd name="connsiteY6" fmla="*/ 1262891 h 1267787"/>
              <a:gd name="connsiteX7" fmla="*/ 3657600 w 10920761"/>
              <a:gd name="connsiteY7" fmla="*/ 1125316 h 1267787"/>
              <a:gd name="connsiteX8" fmla="*/ 4140819 w 10920761"/>
              <a:gd name="connsiteY8" fmla="*/ 649531 h 1267787"/>
              <a:gd name="connsiteX9" fmla="*/ 4430752 w 10920761"/>
              <a:gd name="connsiteY9" fmla="*/ 162395 h 1267787"/>
              <a:gd name="connsiteX10" fmla="*/ 4765288 w 10920761"/>
              <a:gd name="connsiteY10" fmla="*/ 3335 h 1267787"/>
              <a:gd name="connsiteX11" fmla="*/ 5040351 w 10920761"/>
              <a:gd name="connsiteY11" fmla="*/ 281828 h 1267787"/>
              <a:gd name="connsiteX12" fmla="*/ 5486401 w 10920761"/>
              <a:gd name="connsiteY12" fmla="*/ 1013069 h 1267787"/>
              <a:gd name="connsiteX13" fmla="*/ 6051396 w 10920761"/>
              <a:gd name="connsiteY13" fmla="*/ 1237158 h 1267787"/>
              <a:gd name="connsiteX14" fmla="*/ 6616391 w 10920761"/>
              <a:gd name="connsiteY14" fmla="*/ 1150399 h 1267787"/>
              <a:gd name="connsiteX15" fmla="*/ 7136780 w 10920761"/>
              <a:gd name="connsiteY15" fmla="*/ 805648 h 1267787"/>
              <a:gd name="connsiteX16" fmla="*/ 7449015 w 10920761"/>
              <a:gd name="connsiteY16" fmla="*/ 536707 h 1267787"/>
              <a:gd name="connsiteX17" fmla="*/ 7887629 w 10920761"/>
              <a:gd name="connsiteY17" fmla="*/ 418252 h 1267787"/>
              <a:gd name="connsiteX18" fmla="*/ 8445190 w 10920761"/>
              <a:gd name="connsiteY18" fmla="*/ 555496 h 1267787"/>
              <a:gd name="connsiteX19" fmla="*/ 8787161 w 10920761"/>
              <a:gd name="connsiteY19" fmla="*/ 840615 h 1267787"/>
              <a:gd name="connsiteX20" fmla="*/ 9300116 w 10920761"/>
              <a:gd name="connsiteY20" fmla="*/ 1039707 h 1267787"/>
              <a:gd name="connsiteX21" fmla="*/ 9790771 w 10920761"/>
              <a:gd name="connsiteY21" fmla="*/ 1077122 h 1267787"/>
              <a:gd name="connsiteX22" fmla="*/ 10355766 w 10920761"/>
              <a:gd name="connsiteY22" fmla="*/ 944203 h 1267787"/>
              <a:gd name="connsiteX23" fmla="*/ 10920761 w 10920761"/>
              <a:gd name="connsiteY23" fmla="*/ 801484 h 1267787"/>
              <a:gd name="connsiteX0" fmla="*/ 0 w 10920761"/>
              <a:gd name="connsiteY0" fmla="*/ 820025 h 1267787"/>
              <a:gd name="connsiteX1" fmla="*/ 973873 w 10920761"/>
              <a:gd name="connsiteY1" fmla="*/ 812347 h 1267787"/>
              <a:gd name="connsiteX2" fmla="*/ 1323278 w 10920761"/>
              <a:gd name="connsiteY2" fmla="*/ 709004 h 1267787"/>
              <a:gd name="connsiteX3" fmla="*/ 1776761 w 10920761"/>
              <a:gd name="connsiteY3" fmla="*/ 487854 h 1267787"/>
              <a:gd name="connsiteX4" fmla="*/ 2259981 w 10920761"/>
              <a:gd name="connsiteY4" fmla="*/ 510400 h 1267787"/>
              <a:gd name="connsiteX5" fmla="*/ 2639122 w 10920761"/>
              <a:gd name="connsiteY5" fmla="*/ 989052 h 1267787"/>
              <a:gd name="connsiteX6" fmla="*/ 3085169 w 10920761"/>
              <a:gd name="connsiteY6" fmla="*/ 1262891 h 1267787"/>
              <a:gd name="connsiteX7" fmla="*/ 3657600 w 10920761"/>
              <a:gd name="connsiteY7" fmla="*/ 1125316 h 1267787"/>
              <a:gd name="connsiteX8" fmla="*/ 4140819 w 10920761"/>
              <a:gd name="connsiteY8" fmla="*/ 649531 h 1267787"/>
              <a:gd name="connsiteX9" fmla="*/ 4430752 w 10920761"/>
              <a:gd name="connsiteY9" fmla="*/ 162395 h 1267787"/>
              <a:gd name="connsiteX10" fmla="*/ 4765288 w 10920761"/>
              <a:gd name="connsiteY10" fmla="*/ 3335 h 1267787"/>
              <a:gd name="connsiteX11" fmla="*/ 5040351 w 10920761"/>
              <a:gd name="connsiteY11" fmla="*/ 281828 h 1267787"/>
              <a:gd name="connsiteX12" fmla="*/ 5486401 w 10920761"/>
              <a:gd name="connsiteY12" fmla="*/ 1013069 h 1267787"/>
              <a:gd name="connsiteX13" fmla="*/ 6051396 w 10920761"/>
              <a:gd name="connsiteY13" fmla="*/ 1237158 h 1267787"/>
              <a:gd name="connsiteX14" fmla="*/ 6616391 w 10920761"/>
              <a:gd name="connsiteY14" fmla="*/ 1150399 h 1267787"/>
              <a:gd name="connsiteX15" fmla="*/ 7136780 w 10920761"/>
              <a:gd name="connsiteY15" fmla="*/ 805648 h 1267787"/>
              <a:gd name="connsiteX16" fmla="*/ 7449015 w 10920761"/>
              <a:gd name="connsiteY16" fmla="*/ 536707 h 1267787"/>
              <a:gd name="connsiteX17" fmla="*/ 7887629 w 10920761"/>
              <a:gd name="connsiteY17" fmla="*/ 418252 h 1267787"/>
              <a:gd name="connsiteX18" fmla="*/ 8445190 w 10920761"/>
              <a:gd name="connsiteY18" fmla="*/ 555496 h 1267787"/>
              <a:gd name="connsiteX19" fmla="*/ 8854068 w 10920761"/>
              <a:gd name="connsiteY19" fmla="*/ 863652 h 1267787"/>
              <a:gd name="connsiteX20" fmla="*/ 9300116 w 10920761"/>
              <a:gd name="connsiteY20" fmla="*/ 1039707 h 1267787"/>
              <a:gd name="connsiteX21" fmla="*/ 9790771 w 10920761"/>
              <a:gd name="connsiteY21" fmla="*/ 1077122 h 1267787"/>
              <a:gd name="connsiteX22" fmla="*/ 10355766 w 10920761"/>
              <a:gd name="connsiteY22" fmla="*/ 944203 h 1267787"/>
              <a:gd name="connsiteX23" fmla="*/ 10920761 w 10920761"/>
              <a:gd name="connsiteY23" fmla="*/ 801484 h 1267787"/>
              <a:gd name="connsiteX0" fmla="*/ 0 w 10920761"/>
              <a:gd name="connsiteY0" fmla="*/ 820025 h 1267787"/>
              <a:gd name="connsiteX1" fmla="*/ 973873 w 10920761"/>
              <a:gd name="connsiteY1" fmla="*/ 812347 h 1267787"/>
              <a:gd name="connsiteX2" fmla="*/ 1323278 w 10920761"/>
              <a:gd name="connsiteY2" fmla="*/ 709004 h 1267787"/>
              <a:gd name="connsiteX3" fmla="*/ 1776761 w 10920761"/>
              <a:gd name="connsiteY3" fmla="*/ 487854 h 1267787"/>
              <a:gd name="connsiteX4" fmla="*/ 2259981 w 10920761"/>
              <a:gd name="connsiteY4" fmla="*/ 510400 h 1267787"/>
              <a:gd name="connsiteX5" fmla="*/ 2639122 w 10920761"/>
              <a:gd name="connsiteY5" fmla="*/ 989052 h 1267787"/>
              <a:gd name="connsiteX6" fmla="*/ 3085169 w 10920761"/>
              <a:gd name="connsiteY6" fmla="*/ 1262891 h 1267787"/>
              <a:gd name="connsiteX7" fmla="*/ 3657600 w 10920761"/>
              <a:gd name="connsiteY7" fmla="*/ 1125316 h 1267787"/>
              <a:gd name="connsiteX8" fmla="*/ 4140819 w 10920761"/>
              <a:gd name="connsiteY8" fmla="*/ 649531 h 1267787"/>
              <a:gd name="connsiteX9" fmla="*/ 4430752 w 10920761"/>
              <a:gd name="connsiteY9" fmla="*/ 162395 h 1267787"/>
              <a:gd name="connsiteX10" fmla="*/ 4765288 w 10920761"/>
              <a:gd name="connsiteY10" fmla="*/ 3335 h 1267787"/>
              <a:gd name="connsiteX11" fmla="*/ 5040351 w 10920761"/>
              <a:gd name="connsiteY11" fmla="*/ 281828 h 1267787"/>
              <a:gd name="connsiteX12" fmla="*/ 5486401 w 10920761"/>
              <a:gd name="connsiteY12" fmla="*/ 1013069 h 1267787"/>
              <a:gd name="connsiteX13" fmla="*/ 6051396 w 10920761"/>
              <a:gd name="connsiteY13" fmla="*/ 1237158 h 1267787"/>
              <a:gd name="connsiteX14" fmla="*/ 6616391 w 10920761"/>
              <a:gd name="connsiteY14" fmla="*/ 1150399 h 1267787"/>
              <a:gd name="connsiteX15" fmla="*/ 7136780 w 10920761"/>
              <a:gd name="connsiteY15" fmla="*/ 805648 h 1267787"/>
              <a:gd name="connsiteX16" fmla="*/ 7449015 w 10920761"/>
              <a:gd name="connsiteY16" fmla="*/ 536707 h 1267787"/>
              <a:gd name="connsiteX17" fmla="*/ 7887629 w 10920761"/>
              <a:gd name="connsiteY17" fmla="*/ 418252 h 1267787"/>
              <a:gd name="connsiteX18" fmla="*/ 8445190 w 10920761"/>
              <a:gd name="connsiteY18" fmla="*/ 555496 h 1267787"/>
              <a:gd name="connsiteX19" fmla="*/ 8854068 w 10920761"/>
              <a:gd name="connsiteY19" fmla="*/ 863652 h 1267787"/>
              <a:gd name="connsiteX20" fmla="*/ 9329853 w 10920761"/>
              <a:gd name="connsiteY20" fmla="*/ 1016670 h 1267787"/>
              <a:gd name="connsiteX21" fmla="*/ 9790771 w 10920761"/>
              <a:gd name="connsiteY21" fmla="*/ 1077122 h 1267787"/>
              <a:gd name="connsiteX22" fmla="*/ 10355766 w 10920761"/>
              <a:gd name="connsiteY22" fmla="*/ 944203 h 1267787"/>
              <a:gd name="connsiteX23" fmla="*/ 10920761 w 10920761"/>
              <a:gd name="connsiteY23" fmla="*/ 801484 h 1267787"/>
              <a:gd name="connsiteX0" fmla="*/ 0 w 10920761"/>
              <a:gd name="connsiteY0" fmla="*/ 820025 h 1267787"/>
              <a:gd name="connsiteX1" fmla="*/ 973873 w 10920761"/>
              <a:gd name="connsiteY1" fmla="*/ 812347 h 1267787"/>
              <a:gd name="connsiteX2" fmla="*/ 1323278 w 10920761"/>
              <a:gd name="connsiteY2" fmla="*/ 709004 h 1267787"/>
              <a:gd name="connsiteX3" fmla="*/ 1776761 w 10920761"/>
              <a:gd name="connsiteY3" fmla="*/ 487854 h 1267787"/>
              <a:gd name="connsiteX4" fmla="*/ 2259981 w 10920761"/>
              <a:gd name="connsiteY4" fmla="*/ 510400 h 1267787"/>
              <a:gd name="connsiteX5" fmla="*/ 2639122 w 10920761"/>
              <a:gd name="connsiteY5" fmla="*/ 989052 h 1267787"/>
              <a:gd name="connsiteX6" fmla="*/ 3085169 w 10920761"/>
              <a:gd name="connsiteY6" fmla="*/ 1262891 h 1267787"/>
              <a:gd name="connsiteX7" fmla="*/ 3657600 w 10920761"/>
              <a:gd name="connsiteY7" fmla="*/ 1125316 h 1267787"/>
              <a:gd name="connsiteX8" fmla="*/ 4140819 w 10920761"/>
              <a:gd name="connsiteY8" fmla="*/ 649531 h 1267787"/>
              <a:gd name="connsiteX9" fmla="*/ 4430752 w 10920761"/>
              <a:gd name="connsiteY9" fmla="*/ 162395 h 1267787"/>
              <a:gd name="connsiteX10" fmla="*/ 4765288 w 10920761"/>
              <a:gd name="connsiteY10" fmla="*/ 3335 h 1267787"/>
              <a:gd name="connsiteX11" fmla="*/ 5040351 w 10920761"/>
              <a:gd name="connsiteY11" fmla="*/ 281828 h 1267787"/>
              <a:gd name="connsiteX12" fmla="*/ 5486401 w 10920761"/>
              <a:gd name="connsiteY12" fmla="*/ 1013069 h 1267787"/>
              <a:gd name="connsiteX13" fmla="*/ 6051396 w 10920761"/>
              <a:gd name="connsiteY13" fmla="*/ 1237158 h 1267787"/>
              <a:gd name="connsiteX14" fmla="*/ 6616391 w 10920761"/>
              <a:gd name="connsiteY14" fmla="*/ 1150399 h 1267787"/>
              <a:gd name="connsiteX15" fmla="*/ 7136780 w 10920761"/>
              <a:gd name="connsiteY15" fmla="*/ 805648 h 1267787"/>
              <a:gd name="connsiteX16" fmla="*/ 7449015 w 10920761"/>
              <a:gd name="connsiteY16" fmla="*/ 536707 h 1267787"/>
              <a:gd name="connsiteX17" fmla="*/ 7887629 w 10920761"/>
              <a:gd name="connsiteY17" fmla="*/ 418252 h 1267787"/>
              <a:gd name="connsiteX18" fmla="*/ 8445190 w 10920761"/>
              <a:gd name="connsiteY18" fmla="*/ 555496 h 1267787"/>
              <a:gd name="connsiteX19" fmla="*/ 8854068 w 10920761"/>
              <a:gd name="connsiteY19" fmla="*/ 863652 h 1267787"/>
              <a:gd name="connsiteX20" fmla="*/ 9329853 w 10920761"/>
              <a:gd name="connsiteY20" fmla="*/ 1016670 h 1267787"/>
              <a:gd name="connsiteX21" fmla="*/ 9842810 w 10920761"/>
              <a:gd name="connsiteY21" fmla="*/ 1054085 h 1267787"/>
              <a:gd name="connsiteX22" fmla="*/ 10355766 w 10920761"/>
              <a:gd name="connsiteY22" fmla="*/ 944203 h 1267787"/>
              <a:gd name="connsiteX23" fmla="*/ 10920761 w 10920761"/>
              <a:gd name="connsiteY23" fmla="*/ 801484 h 1267787"/>
              <a:gd name="connsiteX0" fmla="*/ 0 w 10920761"/>
              <a:gd name="connsiteY0" fmla="*/ 820025 h 1267787"/>
              <a:gd name="connsiteX1" fmla="*/ 973873 w 10920761"/>
              <a:gd name="connsiteY1" fmla="*/ 812347 h 1267787"/>
              <a:gd name="connsiteX2" fmla="*/ 1323278 w 10920761"/>
              <a:gd name="connsiteY2" fmla="*/ 709004 h 1267787"/>
              <a:gd name="connsiteX3" fmla="*/ 1776761 w 10920761"/>
              <a:gd name="connsiteY3" fmla="*/ 487854 h 1267787"/>
              <a:gd name="connsiteX4" fmla="*/ 2259981 w 10920761"/>
              <a:gd name="connsiteY4" fmla="*/ 510400 h 1267787"/>
              <a:gd name="connsiteX5" fmla="*/ 2639122 w 10920761"/>
              <a:gd name="connsiteY5" fmla="*/ 989052 h 1267787"/>
              <a:gd name="connsiteX6" fmla="*/ 3085169 w 10920761"/>
              <a:gd name="connsiteY6" fmla="*/ 1262891 h 1267787"/>
              <a:gd name="connsiteX7" fmla="*/ 3657600 w 10920761"/>
              <a:gd name="connsiteY7" fmla="*/ 1125316 h 1267787"/>
              <a:gd name="connsiteX8" fmla="*/ 4140819 w 10920761"/>
              <a:gd name="connsiteY8" fmla="*/ 649531 h 1267787"/>
              <a:gd name="connsiteX9" fmla="*/ 4430752 w 10920761"/>
              <a:gd name="connsiteY9" fmla="*/ 162395 h 1267787"/>
              <a:gd name="connsiteX10" fmla="*/ 4765288 w 10920761"/>
              <a:gd name="connsiteY10" fmla="*/ 3335 h 1267787"/>
              <a:gd name="connsiteX11" fmla="*/ 5040351 w 10920761"/>
              <a:gd name="connsiteY11" fmla="*/ 281828 h 1267787"/>
              <a:gd name="connsiteX12" fmla="*/ 5486401 w 10920761"/>
              <a:gd name="connsiteY12" fmla="*/ 1013069 h 1267787"/>
              <a:gd name="connsiteX13" fmla="*/ 6051396 w 10920761"/>
              <a:gd name="connsiteY13" fmla="*/ 1237158 h 1267787"/>
              <a:gd name="connsiteX14" fmla="*/ 6616391 w 10920761"/>
              <a:gd name="connsiteY14" fmla="*/ 1150399 h 1267787"/>
              <a:gd name="connsiteX15" fmla="*/ 7136780 w 10920761"/>
              <a:gd name="connsiteY15" fmla="*/ 805648 h 1267787"/>
              <a:gd name="connsiteX16" fmla="*/ 7493620 w 10920761"/>
              <a:gd name="connsiteY16" fmla="*/ 575102 h 1267787"/>
              <a:gd name="connsiteX17" fmla="*/ 7887629 w 10920761"/>
              <a:gd name="connsiteY17" fmla="*/ 418252 h 1267787"/>
              <a:gd name="connsiteX18" fmla="*/ 8445190 w 10920761"/>
              <a:gd name="connsiteY18" fmla="*/ 555496 h 1267787"/>
              <a:gd name="connsiteX19" fmla="*/ 8854068 w 10920761"/>
              <a:gd name="connsiteY19" fmla="*/ 863652 h 1267787"/>
              <a:gd name="connsiteX20" fmla="*/ 9329853 w 10920761"/>
              <a:gd name="connsiteY20" fmla="*/ 1016670 h 1267787"/>
              <a:gd name="connsiteX21" fmla="*/ 9842810 w 10920761"/>
              <a:gd name="connsiteY21" fmla="*/ 1054085 h 1267787"/>
              <a:gd name="connsiteX22" fmla="*/ 10355766 w 10920761"/>
              <a:gd name="connsiteY22" fmla="*/ 944203 h 1267787"/>
              <a:gd name="connsiteX23" fmla="*/ 10920761 w 10920761"/>
              <a:gd name="connsiteY23" fmla="*/ 801484 h 1267787"/>
              <a:gd name="connsiteX0" fmla="*/ 0 w 10920761"/>
              <a:gd name="connsiteY0" fmla="*/ 820025 h 1267787"/>
              <a:gd name="connsiteX1" fmla="*/ 973873 w 10920761"/>
              <a:gd name="connsiteY1" fmla="*/ 812347 h 1267787"/>
              <a:gd name="connsiteX2" fmla="*/ 1323278 w 10920761"/>
              <a:gd name="connsiteY2" fmla="*/ 709004 h 1267787"/>
              <a:gd name="connsiteX3" fmla="*/ 1776761 w 10920761"/>
              <a:gd name="connsiteY3" fmla="*/ 487854 h 1267787"/>
              <a:gd name="connsiteX4" fmla="*/ 2259981 w 10920761"/>
              <a:gd name="connsiteY4" fmla="*/ 510400 h 1267787"/>
              <a:gd name="connsiteX5" fmla="*/ 2639122 w 10920761"/>
              <a:gd name="connsiteY5" fmla="*/ 989052 h 1267787"/>
              <a:gd name="connsiteX6" fmla="*/ 3085169 w 10920761"/>
              <a:gd name="connsiteY6" fmla="*/ 1262891 h 1267787"/>
              <a:gd name="connsiteX7" fmla="*/ 3657600 w 10920761"/>
              <a:gd name="connsiteY7" fmla="*/ 1125316 h 1267787"/>
              <a:gd name="connsiteX8" fmla="*/ 4140819 w 10920761"/>
              <a:gd name="connsiteY8" fmla="*/ 649531 h 1267787"/>
              <a:gd name="connsiteX9" fmla="*/ 4430752 w 10920761"/>
              <a:gd name="connsiteY9" fmla="*/ 162395 h 1267787"/>
              <a:gd name="connsiteX10" fmla="*/ 4765288 w 10920761"/>
              <a:gd name="connsiteY10" fmla="*/ 3335 h 1267787"/>
              <a:gd name="connsiteX11" fmla="*/ 5040351 w 10920761"/>
              <a:gd name="connsiteY11" fmla="*/ 281828 h 1267787"/>
              <a:gd name="connsiteX12" fmla="*/ 5486401 w 10920761"/>
              <a:gd name="connsiteY12" fmla="*/ 1013069 h 1267787"/>
              <a:gd name="connsiteX13" fmla="*/ 6051396 w 10920761"/>
              <a:gd name="connsiteY13" fmla="*/ 1237158 h 1267787"/>
              <a:gd name="connsiteX14" fmla="*/ 6616391 w 10920761"/>
              <a:gd name="connsiteY14" fmla="*/ 1150399 h 1267787"/>
              <a:gd name="connsiteX15" fmla="*/ 7136780 w 10920761"/>
              <a:gd name="connsiteY15" fmla="*/ 805648 h 1267787"/>
              <a:gd name="connsiteX16" fmla="*/ 7887629 w 10920761"/>
              <a:gd name="connsiteY16" fmla="*/ 418252 h 1267787"/>
              <a:gd name="connsiteX17" fmla="*/ 8445190 w 10920761"/>
              <a:gd name="connsiteY17" fmla="*/ 555496 h 1267787"/>
              <a:gd name="connsiteX18" fmla="*/ 8854068 w 10920761"/>
              <a:gd name="connsiteY18" fmla="*/ 863652 h 1267787"/>
              <a:gd name="connsiteX19" fmla="*/ 9329853 w 10920761"/>
              <a:gd name="connsiteY19" fmla="*/ 1016670 h 1267787"/>
              <a:gd name="connsiteX20" fmla="*/ 9842810 w 10920761"/>
              <a:gd name="connsiteY20" fmla="*/ 1054085 h 1267787"/>
              <a:gd name="connsiteX21" fmla="*/ 10355766 w 10920761"/>
              <a:gd name="connsiteY21" fmla="*/ 944203 h 1267787"/>
              <a:gd name="connsiteX22" fmla="*/ 10920761 w 10920761"/>
              <a:gd name="connsiteY22" fmla="*/ 801484 h 1267787"/>
              <a:gd name="connsiteX0" fmla="*/ 0 w 10920761"/>
              <a:gd name="connsiteY0" fmla="*/ 820025 h 1267787"/>
              <a:gd name="connsiteX1" fmla="*/ 973873 w 10920761"/>
              <a:gd name="connsiteY1" fmla="*/ 812347 h 1267787"/>
              <a:gd name="connsiteX2" fmla="*/ 1323278 w 10920761"/>
              <a:gd name="connsiteY2" fmla="*/ 709004 h 1267787"/>
              <a:gd name="connsiteX3" fmla="*/ 1776761 w 10920761"/>
              <a:gd name="connsiteY3" fmla="*/ 487854 h 1267787"/>
              <a:gd name="connsiteX4" fmla="*/ 2259981 w 10920761"/>
              <a:gd name="connsiteY4" fmla="*/ 510400 h 1267787"/>
              <a:gd name="connsiteX5" fmla="*/ 2639122 w 10920761"/>
              <a:gd name="connsiteY5" fmla="*/ 989052 h 1267787"/>
              <a:gd name="connsiteX6" fmla="*/ 3085169 w 10920761"/>
              <a:gd name="connsiteY6" fmla="*/ 1262891 h 1267787"/>
              <a:gd name="connsiteX7" fmla="*/ 3657600 w 10920761"/>
              <a:gd name="connsiteY7" fmla="*/ 1125316 h 1267787"/>
              <a:gd name="connsiteX8" fmla="*/ 4140819 w 10920761"/>
              <a:gd name="connsiteY8" fmla="*/ 649531 h 1267787"/>
              <a:gd name="connsiteX9" fmla="*/ 4430752 w 10920761"/>
              <a:gd name="connsiteY9" fmla="*/ 162395 h 1267787"/>
              <a:gd name="connsiteX10" fmla="*/ 4765288 w 10920761"/>
              <a:gd name="connsiteY10" fmla="*/ 3335 h 1267787"/>
              <a:gd name="connsiteX11" fmla="*/ 5040351 w 10920761"/>
              <a:gd name="connsiteY11" fmla="*/ 281828 h 1267787"/>
              <a:gd name="connsiteX12" fmla="*/ 5486401 w 10920761"/>
              <a:gd name="connsiteY12" fmla="*/ 1013069 h 1267787"/>
              <a:gd name="connsiteX13" fmla="*/ 6051396 w 10920761"/>
              <a:gd name="connsiteY13" fmla="*/ 1237158 h 1267787"/>
              <a:gd name="connsiteX14" fmla="*/ 6616391 w 10920761"/>
              <a:gd name="connsiteY14" fmla="*/ 1150399 h 1267787"/>
              <a:gd name="connsiteX15" fmla="*/ 7136780 w 10920761"/>
              <a:gd name="connsiteY15" fmla="*/ 805648 h 1267787"/>
              <a:gd name="connsiteX16" fmla="*/ 7753814 w 10920761"/>
              <a:gd name="connsiteY16" fmla="*/ 541117 h 1267787"/>
              <a:gd name="connsiteX17" fmla="*/ 8445190 w 10920761"/>
              <a:gd name="connsiteY17" fmla="*/ 555496 h 1267787"/>
              <a:gd name="connsiteX18" fmla="*/ 8854068 w 10920761"/>
              <a:gd name="connsiteY18" fmla="*/ 863652 h 1267787"/>
              <a:gd name="connsiteX19" fmla="*/ 9329853 w 10920761"/>
              <a:gd name="connsiteY19" fmla="*/ 1016670 h 1267787"/>
              <a:gd name="connsiteX20" fmla="*/ 9842810 w 10920761"/>
              <a:gd name="connsiteY20" fmla="*/ 1054085 h 1267787"/>
              <a:gd name="connsiteX21" fmla="*/ 10355766 w 10920761"/>
              <a:gd name="connsiteY21" fmla="*/ 944203 h 1267787"/>
              <a:gd name="connsiteX22" fmla="*/ 10920761 w 10920761"/>
              <a:gd name="connsiteY22" fmla="*/ 801484 h 1267787"/>
              <a:gd name="connsiteX0" fmla="*/ 0 w 10920761"/>
              <a:gd name="connsiteY0" fmla="*/ 820025 h 1267787"/>
              <a:gd name="connsiteX1" fmla="*/ 973873 w 10920761"/>
              <a:gd name="connsiteY1" fmla="*/ 812347 h 1267787"/>
              <a:gd name="connsiteX2" fmla="*/ 1323278 w 10920761"/>
              <a:gd name="connsiteY2" fmla="*/ 709004 h 1267787"/>
              <a:gd name="connsiteX3" fmla="*/ 1776761 w 10920761"/>
              <a:gd name="connsiteY3" fmla="*/ 487854 h 1267787"/>
              <a:gd name="connsiteX4" fmla="*/ 2259981 w 10920761"/>
              <a:gd name="connsiteY4" fmla="*/ 510400 h 1267787"/>
              <a:gd name="connsiteX5" fmla="*/ 2639122 w 10920761"/>
              <a:gd name="connsiteY5" fmla="*/ 989052 h 1267787"/>
              <a:gd name="connsiteX6" fmla="*/ 3085169 w 10920761"/>
              <a:gd name="connsiteY6" fmla="*/ 1262891 h 1267787"/>
              <a:gd name="connsiteX7" fmla="*/ 3657600 w 10920761"/>
              <a:gd name="connsiteY7" fmla="*/ 1125316 h 1267787"/>
              <a:gd name="connsiteX8" fmla="*/ 4140819 w 10920761"/>
              <a:gd name="connsiteY8" fmla="*/ 649531 h 1267787"/>
              <a:gd name="connsiteX9" fmla="*/ 4430752 w 10920761"/>
              <a:gd name="connsiteY9" fmla="*/ 162395 h 1267787"/>
              <a:gd name="connsiteX10" fmla="*/ 4765288 w 10920761"/>
              <a:gd name="connsiteY10" fmla="*/ 3335 h 1267787"/>
              <a:gd name="connsiteX11" fmla="*/ 5040351 w 10920761"/>
              <a:gd name="connsiteY11" fmla="*/ 281828 h 1267787"/>
              <a:gd name="connsiteX12" fmla="*/ 5486401 w 10920761"/>
              <a:gd name="connsiteY12" fmla="*/ 1013069 h 1267787"/>
              <a:gd name="connsiteX13" fmla="*/ 6051396 w 10920761"/>
              <a:gd name="connsiteY13" fmla="*/ 1237158 h 1267787"/>
              <a:gd name="connsiteX14" fmla="*/ 6616391 w 10920761"/>
              <a:gd name="connsiteY14" fmla="*/ 1150399 h 1267787"/>
              <a:gd name="connsiteX15" fmla="*/ 7136780 w 10920761"/>
              <a:gd name="connsiteY15" fmla="*/ 805648 h 1267787"/>
              <a:gd name="connsiteX16" fmla="*/ 7753814 w 10920761"/>
              <a:gd name="connsiteY16" fmla="*/ 541117 h 1267787"/>
              <a:gd name="connsiteX17" fmla="*/ 8378283 w 10920761"/>
              <a:gd name="connsiteY17" fmla="*/ 601570 h 1267787"/>
              <a:gd name="connsiteX18" fmla="*/ 8854068 w 10920761"/>
              <a:gd name="connsiteY18" fmla="*/ 863652 h 1267787"/>
              <a:gd name="connsiteX19" fmla="*/ 9329853 w 10920761"/>
              <a:gd name="connsiteY19" fmla="*/ 1016670 h 1267787"/>
              <a:gd name="connsiteX20" fmla="*/ 9842810 w 10920761"/>
              <a:gd name="connsiteY20" fmla="*/ 1054085 h 1267787"/>
              <a:gd name="connsiteX21" fmla="*/ 10355766 w 10920761"/>
              <a:gd name="connsiteY21" fmla="*/ 944203 h 1267787"/>
              <a:gd name="connsiteX22" fmla="*/ 10920761 w 10920761"/>
              <a:gd name="connsiteY22" fmla="*/ 801484 h 1267787"/>
              <a:gd name="connsiteX0" fmla="*/ 0 w 10920761"/>
              <a:gd name="connsiteY0" fmla="*/ 820025 h 1267787"/>
              <a:gd name="connsiteX1" fmla="*/ 973873 w 10920761"/>
              <a:gd name="connsiteY1" fmla="*/ 812347 h 1267787"/>
              <a:gd name="connsiteX2" fmla="*/ 1323278 w 10920761"/>
              <a:gd name="connsiteY2" fmla="*/ 709004 h 1267787"/>
              <a:gd name="connsiteX3" fmla="*/ 1776761 w 10920761"/>
              <a:gd name="connsiteY3" fmla="*/ 487854 h 1267787"/>
              <a:gd name="connsiteX4" fmla="*/ 2259981 w 10920761"/>
              <a:gd name="connsiteY4" fmla="*/ 510400 h 1267787"/>
              <a:gd name="connsiteX5" fmla="*/ 2639122 w 10920761"/>
              <a:gd name="connsiteY5" fmla="*/ 989052 h 1267787"/>
              <a:gd name="connsiteX6" fmla="*/ 3085169 w 10920761"/>
              <a:gd name="connsiteY6" fmla="*/ 1262891 h 1267787"/>
              <a:gd name="connsiteX7" fmla="*/ 3657600 w 10920761"/>
              <a:gd name="connsiteY7" fmla="*/ 1125316 h 1267787"/>
              <a:gd name="connsiteX8" fmla="*/ 4140819 w 10920761"/>
              <a:gd name="connsiteY8" fmla="*/ 649531 h 1267787"/>
              <a:gd name="connsiteX9" fmla="*/ 4430752 w 10920761"/>
              <a:gd name="connsiteY9" fmla="*/ 162395 h 1267787"/>
              <a:gd name="connsiteX10" fmla="*/ 4765288 w 10920761"/>
              <a:gd name="connsiteY10" fmla="*/ 3335 h 1267787"/>
              <a:gd name="connsiteX11" fmla="*/ 5040351 w 10920761"/>
              <a:gd name="connsiteY11" fmla="*/ 281828 h 1267787"/>
              <a:gd name="connsiteX12" fmla="*/ 5486401 w 10920761"/>
              <a:gd name="connsiteY12" fmla="*/ 1013069 h 1267787"/>
              <a:gd name="connsiteX13" fmla="*/ 6051396 w 10920761"/>
              <a:gd name="connsiteY13" fmla="*/ 1237158 h 1267787"/>
              <a:gd name="connsiteX14" fmla="*/ 6616391 w 10920761"/>
              <a:gd name="connsiteY14" fmla="*/ 1150399 h 1267787"/>
              <a:gd name="connsiteX15" fmla="*/ 7136780 w 10920761"/>
              <a:gd name="connsiteY15" fmla="*/ 805648 h 1267787"/>
              <a:gd name="connsiteX16" fmla="*/ 7753814 w 10920761"/>
              <a:gd name="connsiteY16" fmla="*/ 541117 h 1267787"/>
              <a:gd name="connsiteX17" fmla="*/ 8378283 w 10920761"/>
              <a:gd name="connsiteY17" fmla="*/ 601570 h 1267787"/>
              <a:gd name="connsiteX18" fmla="*/ 8854068 w 10920761"/>
              <a:gd name="connsiteY18" fmla="*/ 863652 h 1267787"/>
              <a:gd name="connsiteX19" fmla="*/ 9344721 w 10920761"/>
              <a:gd name="connsiteY19" fmla="*/ 1008991 h 1267787"/>
              <a:gd name="connsiteX20" fmla="*/ 9842810 w 10920761"/>
              <a:gd name="connsiteY20" fmla="*/ 1054085 h 1267787"/>
              <a:gd name="connsiteX21" fmla="*/ 10355766 w 10920761"/>
              <a:gd name="connsiteY21" fmla="*/ 944203 h 1267787"/>
              <a:gd name="connsiteX22" fmla="*/ 10920761 w 10920761"/>
              <a:gd name="connsiteY22" fmla="*/ 801484 h 1267787"/>
              <a:gd name="connsiteX0" fmla="*/ 0 w 10920761"/>
              <a:gd name="connsiteY0" fmla="*/ 820025 h 1267787"/>
              <a:gd name="connsiteX1" fmla="*/ 973873 w 10920761"/>
              <a:gd name="connsiteY1" fmla="*/ 812347 h 1267787"/>
              <a:gd name="connsiteX2" fmla="*/ 1323278 w 10920761"/>
              <a:gd name="connsiteY2" fmla="*/ 709004 h 1267787"/>
              <a:gd name="connsiteX3" fmla="*/ 1776761 w 10920761"/>
              <a:gd name="connsiteY3" fmla="*/ 487854 h 1267787"/>
              <a:gd name="connsiteX4" fmla="*/ 2259981 w 10920761"/>
              <a:gd name="connsiteY4" fmla="*/ 510400 h 1267787"/>
              <a:gd name="connsiteX5" fmla="*/ 2639122 w 10920761"/>
              <a:gd name="connsiteY5" fmla="*/ 989052 h 1267787"/>
              <a:gd name="connsiteX6" fmla="*/ 3085169 w 10920761"/>
              <a:gd name="connsiteY6" fmla="*/ 1262891 h 1267787"/>
              <a:gd name="connsiteX7" fmla="*/ 3657600 w 10920761"/>
              <a:gd name="connsiteY7" fmla="*/ 1125316 h 1267787"/>
              <a:gd name="connsiteX8" fmla="*/ 4140819 w 10920761"/>
              <a:gd name="connsiteY8" fmla="*/ 649531 h 1267787"/>
              <a:gd name="connsiteX9" fmla="*/ 4430752 w 10920761"/>
              <a:gd name="connsiteY9" fmla="*/ 162395 h 1267787"/>
              <a:gd name="connsiteX10" fmla="*/ 4765288 w 10920761"/>
              <a:gd name="connsiteY10" fmla="*/ 3335 h 1267787"/>
              <a:gd name="connsiteX11" fmla="*/ 5040351 w 10920761"/>
              <a:gd name="connsiteY11" fmla="*/ 281828 h 1267787"/>
              <a:gd name="connsiteX12" fmla="*/ 5486401 w 10920761"/>
              <a:gd name="connsiteY12" fmla="*/ 1013069 h 1267787"/>
              <a:gd name="connsiteX13" fmla="*/ 6051396 w 10920761"/>
              <a:gd name="connsiteY13" fmla="*/ 1237158 h 1267787"/>
              <a:gd name="connsiteX14" fmla="*/ 6616391 w 10920761"/>
              <a:gd name="connsiteY14" fmla="*/ 1150399 h 1267787"/>
              <a:gd name="connsiteX15" fmla="*/ 7136780 w 10920761"/>
              <a:gd name="connsiteY15" fmla="*/ 805648 h 1267787"/>
              <a:gd name="connsiteX16" fmla="*/ 7753814 w 10920761"/>
              <a:gd name="connsiteY16" fmla="*/ 541117 h 1267787"/>
              <a:gd name="connsiteX17" fmla="*/ 8378283 w 10920761"/>
              <a:gd name="connsiteY17" fmla="*/ 601570 h 1267787"/>
              <a:gd name="connsiteX18" fmla="*/ 8854068 w 10920761"/>
              <a:gd name="connsiteY18" fmla="*/ 863652 h 1267787"/>
              <a:gd name="connsiteX19" fmla="*/ 9344721 w 10920761"/>
              <a:gd name="connsiteY19" fmla="*/ 1008991 h 1267787"/>
              <a:gd name="connsiteX20" fmla="*/ 9842810 w 10920761"/>
              <a:gd name="connsiteY20" fmla="*/ 1054085 h 1267787"/>
              <a:gd name="connsiteX21" fmla="*/ 10355766 w 10920761"/>
              <a:gd name="connsiteY21" fmla="*/ 944203 h 1267787"/>
              <a:gd name="connsiteX22" fmla="*/ 10920761 w 10920761"/>
              <a:gd name="connsiteY22" fmla="*/ 801484 h 1267787"/>
              <a:gd name="connsiteX0" fmla="*/ 0 w 10920761"/>
              <a:gd name="connsiteY0" fmla="*/ 820025 h 1267787"/>
              <a:gd name="connsiteX1" fmla="*/ 973873 w 10920761"/>
              <a:gd name="connsiteY1" fmla="*/ 812347 h 1267787"/>
              <a:gd name="connsiteX2" fmla="*/ 1323278 w 10920761"/>
              <a:gd name="connsiteY2" fmla="*/ 709004 h 1267787"/>
              <a:gd name="connsiteX3" fmla="*/ 1776761 w 10920761"/>
              <a:gd name="connsiteY3" fmla="*/ 487854 h 1267787"/>
              <a:gd name="connsiteX4" fmla="*/ 2259981 w 10920761"/>
              <a:gd name="connsiteY4" fmla="*/ 510400 h 1267787"/>
              <a:gd name="connsiteX5" fmla="*/ 2639122 w 10920761"/>
              <a:gd name="connsiteY5" fmla="*/ 989052 h 1267787"/>
              <a:gd name="connsiteX6" fmla="*/ 3085169 w 10920761"/>
              <a:gd name="connsiteY6" fmla="*/ 1262891 h 1267787"/>
              <a:gd name="connsiteX7" fmla="*/ 3657600 w 10920761"/>
              <a:gd name="connsiteY7" fmla="*/ 1125316 h 1267787"/>
              <a:gd name="connsiteX8" fmla="*/ 4140819 w 10920761"/>
              <a:gd name="connsiteY8" fmla="*/ 649531 h 1267787"/>
              <a:gd name="connsiteX9" fmla="*/ 4430752 w 10920761"/>
              <a:gd name="connsiteY9" fmla="*/ 162395 h 1267787"/>
              <a:gd name="connsiteX10" fmla="*/ 4765288 w 10920761"/>
              <a:gd name="connsiteY10" fmla="*/ 3335 h 1267787"/>
              <a:gd name="connsiteX11" fmla="*/ 5040351 w 10920761"/>
              <a:gd name="connsiteY11" fmla="*/ 281828 h 1267787"/>
              <a:gd name="connsiteX12" fmla="*/ 5486401 w 10920761"/>
              <a:gd name="connsiteY12" fmla="*/ 1013069 h 1267787"/>
              <a:gd name="connsiteX13" fmla="*/ 6051396 w 10920761"/>
              <a:gd name="connsiteY13" fmla="*/ 1237158 h 1267787"/>
              <a:gd name="connsiteX14" fmla="*/ 6616391 w 10920761"/>
              <a:gd name="connsiteY14" fmla="*/ 1150399 h 1267787"/>
              <a:gd name="connsiteX15" fmla="*/ 7136780 w 10920761"/>
              <a:gd name="connsiteY15" fmla="*/ 805648 h 1267787"/>
              <a:gd name="connsiteX16" fmla="*/ 7753814 w 10920761"/>
              <a:gd name="connsiteY16" fmla="*/ 541117 h 1267787"/>
              <a:gd name="connsiteX17" fmla="*/ 8378283 w 10920761"/>
              <a:gd name="connsiteY17" fmla="*/ 601570 h 1267787"/>
              <a:gd name="connsiteX18" fmla="*/ 8854068 w 10920761"/>
              <a:gd name="connsiteY18" fmla="*/ 863652 h 1267787"/>
              <a:gd name="connsiteX19" fmla="*/ 9344721 w 10920761"/>
              <a:gd name="connsiteY19" fmla="*/ 1008991 h 1267787"/>
              <a:gd name="connsiteX20" fmla="*/ 9842810 w 10920761"/>
              <a:gd name="connsiteY20" fmla="*/ 1054085 h 1267787"/>
              <a:gd name="connsiteX21" fmla="*/ 10355766 w 10920761"/>
              <a:gd name="connsiteY21" fmla="*/ 944203 h 1267787"/>
              <a:gd name="connsiteX22" fmla="*/ 10920761 w 10920761"/>
              <a:gd name="connsiteY22" fmla="*/ 801484 h 1267787"/>
              <a:gd name="connsiteX0" fmla="*/ 0 w 10920761"/>
              <a:gd name="connsiteY0" fmla="*/ 820025 h 1267787"/>
              <a:gd name="connsiteX1" fmla="*/ 973873 w 10920761"/>
              <a:gd name="connsiteY1" fmla="*/ 812347 h 1267787"/>
              <a:gd name="connsiteX2" fmla="*/ 1323278 w 10920761"/>
              <a:gd name="connsiteY2" fmla="*/ 709004 h 1267787"/>
              <a:gd name="connsiteX3" fmla="*/ 1776761 w 10920761"/>
              <a:gd name="connsiteY3" fmla="*/ 487854 h 1267787"/>
              <a:gd name="connsiteX4" fmla="*/ 2259981 w 10920761"/>
              <a:gd name="connsiteY4" fmla="*/ 510400 h 1267787"/>
              <a:gd name="connsiteX5" fmla="*/ 2639122 w 10920761"/>
              <a:gd name="connsiteY5" fmla="*/ 989052 h 1267787"/>
              <a:gd name="connsiteX6" fmla="*/ 3085169 w 10920761"/>
              <a:gd name="connsiteY6" fmla="*/ 1262891 h 1267787"/>
              <a:gd name="connsiteX7" fmla="*/ 3657600 w 10920761"/>
              <a:gd name="connsiteY7" fmla="*/ 1125316 h 1267787"/>
              <a:gd name="connsiteX8" fmla="*/ 4140819 w 10920761"/>
              <a:gd name="connsiteY8" fmla="*/ 649531 h 1267787"/>
              <a:gd name="connsiteX9" fmla="*/ 4430752 w 10920761"/>
              <a:gd name="connsiteY9" fmla="*/ 162395 h 1267787"/>
              <a:gd name="connsiteX10" fmla="*/ 4765288 w 10920761"/>
              <a:gd name="connsiteY10" fmla="*/ 3335 h 1267787"/>
              <a:gd name="connsiteX11" fmla="*/ 5040351 w 10920761"/>
              <a:gd name="connsiteY11" fmla="*/ 281828 h 1267787"/>
              <a:gd name="connsiteX12" fmla="*/ 5486401 w 10920761"/>
              <a:gd name="connsiteY12" fmla="*/ 1013069 h 1267787"/>
              <a:gd name="connsiteX13" fmla="*/ 6051396 w 10920761"/>
              <a:gd name="connsiteY13" fmla="*/ 1237158 h 1267787"/>
              <a:gd name="connsiteX14" fmla="*/ 6616391 w 10920761"/>
              <a:gd name="connsiteY14" fmla="*/ 1150399 h 1267787"/>
              <a:gd name="connsiteX15" fmla="*/ 7136780 w 10920761"/>
              <a:gd name="connsiteY15" fmla="*/ 805648 h 1267787"/>
              <a:gd name="connsiteX16" fmla="*/ 7753814 w 10920761"/>
              <a:gd name="connsiteY16" fmla="*/ 541117 h 1267787"/>
              <a:gd name="connsiteX17" fmla="*/ 8378283 w 10920761"/>
              <a:gd name="connsiteY17" fmla="*/ 601570 h 1267787"/>
              <a:gd name="connsiteX18" fmla="*/ 8854068 w 10920761"/>
              <a:gd name="connsiteY18" fmla="*/ 863652 h 1267787"/>
              <a:gd name="connsiteX19" fmla="*/ 9344721 w 10920761"/>
              <a:gd name="connsiteY19" fmla="*/ 1008991 h 1267787"/>
              <a:gd name="connsiteX20" fmla="*/ 9850245 w 10920761"/>
              <a:gd name="connsiteY20" fmla="*/ 1031048 h 1267787"/>
              <a:gd name="connsiteX21" fmla="*/ 10355766 w 10920761"/>
              <a:gd name="connsiteY21" fmla="*/ 944203 h 1267787"/>
              <a:gd name="connsiteX22" fmla="*/ 10920761 w 10920761"/>
              <a:gd name="connsiteY22" fmla="*/ 801484 h 1267787"/>
              <a:gd name="connsiteX0" fmla="*/ 0 w 10920761"/>
              <a:gd name="connsiteY0" fmla="*/ 820206 h 1267702"/>
              <a:gd name="connsiteX1" fmla="*/ 973873 w 10920761"/>
              <a:gd name="connsiteY1" fmla="*/ 812528 h 1267702"/>
              <a:gd name="connsiteX2" fmla="*/ 1323278 w 10920761"/>
              <a:gd name="connsiteY2" fmla="*/ 709185 h 1267702"/>
              <a:gd name="connsiteX3" fmla="*/ 1776761 w 10920761"/>
              <a:gd name="connsiteY3" fmla="*/ 488035 h 1267702"/>
              <a:gd name="connsiteX4" fmla="*/ 2259981 w 10920761"/>
              <a:gd name="connsiteY4" fmla="*/ 510581 h 1267702"/>
              <a:gd name="connsiteX5" fmla="*/ 2639122 w 10920761"/>
              <a:gd name="connsiteY5" fmla="*/ 989233 h 1267702"/>
              <a:gd name="connsiteX6" fmla="*/ 3085169 w 10920761"/>
              <a:gd name="connsiteY6" fmla="*/ 1263072 h 1267702"/>
              <a:gd name="connsiteX7" fmla="*/ 3657600 w 10920761"/>
              <a:gd name="connsiteY7" fmla="*/ 1125497 h 1267702"/>
              <a:gd name="connsiteX8" fmla="*/ 4103649 w 10920761"/>
              <a:gd name="connsiteY8" fmla="*/ 680429 h 1267702"/>
              <a:gd name="connsiteX9" fmla="*/ 4430752 w 10920761"/>
              <a:gd name="connsiteY9" fmla="*/ 162576 h 1267702"/>
              <a:gd name="connsiteX10" fmla="*/ 4765288 w 10920761"/>
              <a:gd name="connsiteY10" fmla="*/ 3516 h 1267702"/>
              <a:gd name="connsiteX11" fmla="*/ 5040351 w 10920761"/>
              <a:gd name="connsiteY11" fmla="*/ 282009 h 1267702"/>
              <a:gd name="connsiteX12" fmla="*/ 5486401 w 10920761"/>
              <a:gd name="connsiteY12" fmla="*/ 1013250 h 1267702"/>
              <a:gd name="connsiteX13" fmla="*/ 6051396 w 10920761"/>
              <a:gd name="connsiteY13" fmla="*/ 1237339 h 1267702"/>
              <a:gd name="connsiteX14" fmla="*/ 6616391 w 10920761"/>
              <a:gd name="connsiteY14" fmla="*/ 1150580 h 1267702"/>
              <a:gd name="connsiteX15" fmla="*/ 7136780 w 10920761"/>
              <a:gd name="connsiteY15" fmla="*/ 805829 h 1267702"/>
              <a:gd name="connsiteX16" fmla="*/ 7753814 w 10920761"/>
              <a:gd name="connsiteY16" fmla="*/ 541298 h 1267702"/>
              <a:gd name="connsiteX17" fmla="*/ 8378283 w 10920761"/>
              <a:gd name="connsiteY17" fmla="*/ 601751 h 1267702"/>
              <a:gd name="connsiteX18" fmla="*/ 8854068 w 10920761"/>
              <a:gd name="connsiteY18" fmla="*/ 863833 h 1267702"/>
              <a:gd name="connsiteX19" fmla="*/ 9344721 w 10920761"/>
              <a:gd name="connsiteY19" fmla="*/ 1009172 h 1267702"/>
              <a:gd name="connsiteX20" fmla="*/ 9850245 w 10920761"/>
              <a:gd name="connsiteY20" fmla="*/ 1031229 h 1267702"/>
              <a:gd name="connsiteX21" fmla="*/ 10355766 w 10920761"/>
              <a:gd name="connsiteY21" fmla="*/ 944384 h 1267702"/>
              <a:gd name="connsiteX22" fmla="*/ 10920761 w 10920761"/>
              <a:gd name="connsiteY22" fmla="*/ 801665 h 1267702"/>
              <a:gd name="connsiteX0" fmla="*/ 0 w 10920761"/>
              <a:gd name="connsiteY0" fmla="*/ 820913 h 1268410"/>
              <a:gd name="connsiteX1" fmla="*/ 973873 w 10920761"/>
              <a:gd name="connsiteY1" fmla="*/ 813235 h 1268410"/>
              <a:gd name="connsiteX2" fmla="*/ 1323278 w 10920761"/>
              <a:gd name="connsiteY2" fmla="*/ 709892 h 1268410"/>
              <a:gd name="connsiteX3" fmla="*/ 1776761 w 10920761"/>
              <a:gd name="connsiteY3" fmla="*/ 488742 h 1268410"/>
              <a:gd name="connsiteX4" fmla="*/ 2259981 w 10920761"/>
              <a:gd name="connsiteY4" fmla="*/ 511288 h 1268410"/>
              <a:gd name="connsiteX5" fmla="*/ 2639122 w 10920761"/>
              <a:gd name="connsiteY5" fmla="*/ 989940 h 1268410"/>
              <a:gd name="connsiteX6" fmla="*/ 3085169 w 10920761"/>
              <a:gd name="connsiteY6" fmla="*/ 1263779 h 1268410"/>
              <a:gd name="connsiteX7" fmla="*/ 3657600 w 10920761"/>
              <a:gd name="connsiteY7" fmla="*/ 1126204 h 1268410"/>
              <a:gd name="connsiteX8" fmla="*/ 4103649 w 10920761"/>
              <a:gd name="connsiteY8" fmla="*/ 681136 h 1268410"/>
              <a:gd name="connsiteX9" fmla="*/ 4393581 w 10920761"/>
              <a:gd name="connsiteY9" fmla="*/ 155604 h 1268410"/>
              <a:gd name="connsiteX10" fmla="*/ 4765288 w 10920761"/>
              <a:gd name="connsiteY10" fmla="*/ 4223 h 1268410"/>
              <a:gd name="connsiteX11" fmla="*/ 5040351 w 10920761"/>
              <a:gd name="connsiteY11" fmla="*/ 282716 h 1268410"/>
              <a:gd name="connsiteX12" fmla="*/ 5486401 w 10920761"/>
              <a:gd name="connsiteY12" fmla="*/ 1013957 h 1268410"/>
              <a:gd name="connsiteX13" fmla="*/ 6051396 w 10920761"/>
              <a:gd name="connsiteY13" fmla="*/ 1238046 h 1268410"/>
              <a:gd name="connsiteX14" fmla="*/ 6616391 w 10920761"/>
              <a:gd name="connsiteY14" fmla="*/ 1151287 h 1268410"/>
              <a:gd name="connsiteX15" fmla="*/ 7136780 w 10920761"/>
              <a:gd name="connsiteY15" fmla="*/ 806536 h 1268410"/>
              <a:gd name="connsiteX16" fmla="*/ 7753814 w 10920761"/>
              <a:gd name="connsiteY16" fmla="*/ 542005 h 1268410"/>
              <a:gd name="connsiteX17" fmla="*/ 8378283 w 10920761"/>
              <a:gd name="connsiteY17" fmla="*/ 602458 h 1268410"/>
              <a:gd name="connsiteX18" fmla="*/ 8854068 w 10920761"/>
              <a:gd name="connsiteY18" fmla="*/ 864540 h 1268410"/>
              <a:gd name="connsiteX19" fmla="*/ 9344721 w 10920761"/>
              <a:gd name="connsiteY19" fmla="*/ 1009879 h 1268410"/>
              <a:gd name="connsiteX20" fmla="*/ 9850245 w 10920761"/>
              <a:gd name="connsiteY20" fmla="*/ 1031936 h 1268410"/>
              <a:gd name="connsiteX21" fmla="*/ 10355766 w 10920761"/>
              <a:gd name="connsiteY21" fmla="*/ 945091 h 1268410"/>
              <a:gd name="connsiteX22" fmla="*/ 10920761 w 10920761"/>
              <a:gd name="connsiteY22" fmla="*/ 802372 h 1268410"/>
              <a:gd name="connsiteX0" fmla="*/ 0 w 10920761"/>
              <a:gd name="connsiteY0" fmla="*/ 820533 h 1268030"/>
              <a:gd name="connsiteX1" fmla="*/ 973873 w 10920761"/>
              <a:gd name="connsiteY1" fmla="*/ 812855 h 1268030"/>
              <a:gd name="connsiteX2" fmla="*/ 1323278 w 10920761"/>
              <a:gd name="connsiteY2" fmla="*/ 709512 h 1268030"/>
              <a:gd name="connsiteX3" fmla="*/ 1776761 w 10920761"/>
              <a:gd name="connsiteY3" fmla="*/ 488362 h 1268030"/>
              <a:gd name="connsiteX4" fmla="*/ 2259981 w 10920761"/>
              <a:gd name="connsiteY4" fmla="*/ 510908 h 1268030"/>
              <a:gd name="connsiteX5" fmla="*/ 2639122 w 10920761"/>
              <a:gd name="connsiteY5" fmla="*/ 989560 h 1268030"/>
              <a:gd name="connsiteX6" fmla="*/ 3085169 w 10920761"/>
              <a:gd name="connsiteY6" fmla="*/ 1263399 h 1268030"/>
              <a:gd name="connsiteX7" fmla="*/ 3657600 w 10920761"/>
              <a:gd name="connsiteY7" fmla="*/ 1125824 h 1268030"/>
              <a:gd name="connsiteX8" fmla="*/ 4103649 w 10920761"/>
              <a:gd name="connsiteY8" fmla="*/ 680756 h 1268030"/>
              <a:gd name="connsiteX9" fmla="*/ 4393581 w 10920761"/>
              <a:gd name="connsiteY9" fmla="*/ 155224 h 1268030"/>
              <a:gd name="connsiteX10" fmla="*/ 4765288 w 10920761"/>
              <a:gd name="connsiteY10" fmla="*/ 3843 h 1268030"/>
              <a:gd name="connsiteX11" fmla="*/ 5062653 w 10920761"/>
              <a:gd name="connsiteY11" fmla="*/ 274657 h 1268030"/>
              <a:gd name="connsiteX12" fmla="*/ 5486401 w 10920761"/>
              <a:gd name="connsiteY12" fmla="*/ 1013577 h 1268030"/>
              <a:gd name="connsiteX13" fmla="*/ 6051396 w 10920761"/>
              <a:gd name="connsiteY13" fmla="*/ 1237666 h 1268030"/>
              <a:gd name="connsiteX14" fmla="*/ 6616391 w 10920761"/>
              <a:gd name="connsiteY14" fmla="*/ 1150907 h 1268030"/>
              <a:gd name="connsiteX15" fmla="*/ 7136780 w 10920761"/>
              <a:gd name="connsiteY15" fmla="*/ 806156 h 1268030"/>
              <a:gd name="connsiteX16" fmla="*/ 7753814 w 10920761"/>
              <a:gd name="connsiteY16" fmla="*/ 541625 h 1268030"/>
              <a:gd name="connsiteX17" fmla="*/ 8378283 w 10920761"/>
              <a:gd name="connsiteY17" fmla="*/ 602078 h 1268030"/>
              <a:gd name="connsiteX18" fmla="*/ 8854068 w 10920761"/>
              <a:gd name="connsiteY18" fmla="*/ 864160 h 1268030"/>
              <a:gd name="connsiteX19" fmla="*/ 9344721 w 10920761"/>
              <a:gd name="connsiteY19" fmla="*/ 1009499 h 1268030"/>
              <a:gd name="connsiteX20" fmla="*/ 9850245 w 10920761"/>
              <a:gd name="connsiteY20" fmla="*/ 1031556 h 1268030"/>
              <a:gd name="connsiteX21" fmla="*/ 10355766 w 10920761"/>
              <a:gd name="connsiteY21" fmla="*/ 944711 h 1268030"/>
              <a:gd name="connsiteX22" fmla="*/ 10920761 w 10920761"/>
              <a:gd name="connsiteY22" fmla="*/ 801992 h 1268030"/>
              <a:gd name="connsiteX0" fmla="*/ 0 w 10920761"/>
              <a:gd name="connsiteY0" fmla="*/ 819283 h 1266780"/>
              <a:gd name="connsiteX1" fmla="*/ 973873 w 10920761"/>
              <a:gd name="connsiteY1" fmla="*/ 811605 h 1266780"/>
              <a:gd name="connsiteX2" fmla="*/ 1323278 w 10920761"/>
              <a:gd name="connsiteY2" fmla="*/ 708262 h 1266780"/>
              <a:gd name="connsiteX3" fmla="*/ 1776761 w 10920761"/>
              <a:gd name="connsiteY3" fmla="*/ 487112 h 1266780"/>
              <a:gd name="connsiteX4" fmla="*/ 2259981 w 10920761"/>
              <a:gd name="connsiteY4" fmla="*/ 509658 h 1266780"/>
              <a:gd name="connsiteX5" fmla="*/ 2639122 w 10920761"/>
              <a:gd name="connsiteY5" fmla="*/ 988310 h 1266780"/>
              <a:gd name="connsiteX6" fmla="*/ 3085169 w 10920761"/>
              <a:gd name="connsiteY6" fmla="*/ 1262149 h 1266780"/>
              <a:gd name="connsiteX7" fmla="*/ 3657600 w 10920761"/>
              <a:gd name="connsiteY7" fmla="*/ 1124574 h 1266780"/>
              <a:gd name="connsiteX8" fmla="*/ 4103649 w 10920761"/>
              <a:gd name="connsiteY8" fmla="*/ 679506 h 1266780"/>
              <a:gd name="connsiteX9" fmla="*/ 4423317 w 10920761"/>
              <a:gd name="connsiteY9" fmla="*/ 169332 h 1266780"/>
              <a:gd name="connsiteX10" fmla="*/ 4765288 w 10920761"/>
              <a:gd name="connsiteY10" fmla="*/ 2593 h 1266780"/>
              <a:gd name="connsiteX11" fmla="*/ 5062653 w 10920761"/>
              <a:gd name="connsiteY11" fmla="*/ 273407 h 1266780"/>
              <a:gd name="connsiteX12" fmla="*/ 5486401 w 10920761"/>
              <a:gd name="connsiteY12" fmla="*/ 1012327 h 1266780"/>
              <a:gd name="connsiteX13" fmla="*/ 6051396 w 10920761"/>
              <a:gd name="connsiteY13" fmla="*/ 1236416 h 1266780"/>
              <a:gd name="connsiteX14" fmla="*/ 6616391 w 10920761"/>
              <a:gd name="connsiteY14" fmla="*/ 1149657 h 1266780"/>
              <a:gd name="connsiteX15" fmla="*/ 7136780 w 10920761"/>
              <a:gd name="connsiteY15" fmla="*/ 804906 h 1266780"/>
              <a:gd name="connsiteX16" fmla="*/ 7753814 w 10920761"/>
              <a:gd name="connsiteY16" fmla="*/ 540375 h 1266780"/>
              <a:gd name="connsiteX17" fmla="*/ 8378283 w 10920761"/>
              <a:gd name="connsiteY17" fmla="*/ 600828 h 1266780"/>
              <a:gd name="connsiteX18" fmla="*/ 8854068 w 10920761"/>
              <a:gd name="connsiteY18" fmla="*/ 862910 h 1266780"/>
              <a:gd name="connsiteX19" fmla="*/ 9344721 w 10920761"/>
              <a:gd name="connsiteY19" fmla="*/ 1008249 h 1266780"/>
              <a:gd name="connsiteX20" fmla="*/ 9850245 w 10920761"/>
              <a:gd name="connsiteY20" fmla="*/ 1030306 h 1266780"/>
              <a:gd name="connsiteX21" fmla="*/ 10355766 w 10920761"/>
              <a:gd name="connsiteY21" fmla="*/ 943461 h 1266780"/>
              <a:gd name="connsiteX22" fmla="*/ 10920761 w 10920761"/>
              <a:gd name="connsiteY22" fmla="*/ 800742 h 1266780"/>
              <a:gd name="connsiteX0" fmla="*/ 0 w 10920761"/>
              <a:gd name="connsiteY0" fmla="*/ 819283 h 1266780"/>
              <a:gd name="connsiteX1" fmla="*/ 973873 w 10920761"/>
              <a:gd name="connsiteY1" fmla="*/ 811605 h 1266780"/>
              <a:gd name="connsiteX2" fmla="*/ 1323278 w 10920761"/>
              <a:gd name="connsiteY2" fmla="*/ 708262 h 1266780"/>
              <a:gd name="connsiteX3" fmla="*/ 1776761 w 10920761"/>
              <a:gd name="connsiteY3" fmla="*/ 487112 h 1266780"/>
              <a:gd name="connsiteX4" fmla="*/ 2259981 w 10920761"/>
              <a:gd name="connsiteY4" fmla="*/ 509658 h 1266780"/>
              <a:gd name="connsiteX5" fmla="*/ 2639122 w 10920761"/>
              <a:gd name="connsiteY5" fmla="*/ 988310 h 1266780"/>
              <a:gd name="connsiteX6" fmla="*/ 3085169 w 10920761"/>
              <a:gd name="connsiteY6" fmla="*/ 1262149 h 1266780"/>
              <a:gd name="connsiteX7" fmla="*/ 3657600 w 10920761"/>
              <a:gd name="connsiteY7" fmla="*/ 1124574 h 1266780"/>
              <a:gd name="connsiteX8" fmla="*/ 4044176 w 10920761"/>
              <a:gd name="connsiteY8" fmla="*/ 679506 h 1266780"/>
              <a:gd name="connsiteX9" fmla="*/ 4423317 w 10920761"/>
              <a:gd name="connsiteY9" fmla="*/ 169332 h 1266780"/>
              <a:gd name="connsiteX10" fmla="*/ 4765288 w 10920761"/>
              <a:gd name="connsiteY10" fmla="*/ 2593 h 1266780"/>
              <a:gd name="connsiteX11" fmla="*/ 5062653 w 10920761"/>
              <a:gd name="connsiteY11" fmla="*/ 273407 h 1266780"/>
              <a:gd name="connsiteX12" fmla="*/ 5486401 w 10920761"/>
              <a:gd name="connsiteY12" fmla="*/ 1012327 h 1266780"/>
              <a:gd name="connsiteX13" fmla="*/ 6051396 w 10920761"/>
              <a:gd name="connsiteY13" fmla="*/ 1236416 h 1266780"/>
              <a:gd name="connsiteX14" fmla="*/ 6616391 w 10920761"/>
              <a:gd name="connsiteY14" fmla="*/ 1149657 h 1266780"/>
              <a:gd name="connsiteX15" fmla="*/ 7136780 w 10920761"/>
              <a:gd name="connsiteY15" fmla="*/ 804906 h 1266780"/>
              <a:gd name="connsiteX16" fmla="*/ 7753814 w 10920761"/>
              <a:gd name="connsiteY16" fmla="*/ 540375 h 1266780"/>
              <a:gd name="connsiteX17" fmla="*/ 8378283 w 10920761"/>
              <a:gd name="connsiteY17" fmla="*/ 600828 h 1266780"/>
              <a:gd name="connsiteX18" fmla="*/ 8854068 w 10920761"/>
              <a:gd name="connsiteY18" fmla="*/ 862910 h 1266780"/>
              <a:gd name="connsiteX19" fmla="*/ 9344721 w 10920761"/>
              <a:gd name="connsiteY19" fmla="*/ 1008249 h 1266780"/>
              <a:gd name="connsiteX20" fmla="*/ 9850245 w 10920761"/>
              <a:gd name="connsiteY20" fmla="*/ 1030306 h 1266780"/>
              <a:gd name="connsiteX21" fmla="*/ 10355766 w 10920761"/>
              <a:gd name="connsiteY21" fmla="*/ 943461 h 1266780"/>
              <a:gd name="connsiteX22" fmla="*/ 10920761 w 10920761"/>
              <a:gd name="connsiteY22" fmla="*/ 800742 h 1266780"/>
              <a:gd name="connsiteX0" fmla="*/ 0 w 10920761"/>
              <a:gd name="connsiteY0" fmla="*/ 819283 h 1266780"/>
              <a:gd name="connsiteX1" fmla="*/ 973873 w 10920761"/>
              <a:gd name="connsiteY1" fmla="*/ 811605 h 1266780"/>
              <a:gd name="connsiteX2" fmla="*/ 1323278 w 10920761"/>
              <a:gd name="connsiteY2" fmla="*/ 708262 h 1266780"/>
              <a:gd name="connsiteX3" fmla="*/ 1776761 w 10920761"/>
              <a:gd name="connsiteY3" fmla="*/ 487112 h 1266780"/>
              <a:gd name="connsiteX4" fmla="*/ 2259981 w 10920761"/>
              <a:gd name="connsiteY4" fmla="*/ 509658 h 1266780"/>
              <a:gd name="connsiteX5" fmla="*/ 2639122 w 10920761"/>
              <a:gd name="connsiteY5" fmla="*/ 988310 h 1266780"/>
              <a:gd name="connsiteX6" fmla="*/ 3085169 w 10920761"/>
              <a:gd name="connsiteY6" fmla="*/ 1262149 h 1266780"/>
              <a:gd name="connsiteX7" fmla="*/ 3657600 w 10920761"/>
              <a:gd name="connsiteY7" fmla="*/ 1124574 h 1266780"/>
              <a:gd name="connsiteX8" fmla="*/ 4044176 w 10920761"/>
              <a:gd name="connsiteY8" fmla="*/ 679506 h 1266780"/>
              <a:gd name="connsiteX9" fmla="*/ 4423317 w 10920761"/>
              <a:gd name="connsiteY9" fmla="*/ 169332 h 1266780"/>
              <a:gd name="connsiteX10" fmla="*/ 4765288 w 10920761"/>
              <a:gd name="connsiteY10" fmla="*/ 2593 h 1266780"/>
              <a:gd name="connsiteX11" fmla="*/ 5062653 w 10920761"/>
              <a:gd name="connsiteY11" fmla="*/ 273407 h 1266780"/>
              <a:gd name="connsiteX12" fmla="*/ 5538440 w 10920761"/>
              <a:gd name="connsiteY12" fmla="*/ 1004648 h 1266780"/>
              <a:gd name="connsiteX13" fmla="*/ 6051396 w 10920761"/>
              <a:gd name="connsiteY13" fmla="*/ 1236416 h 1266780"/>
              <a:gd name="connsiteX14" fmla="*/ 6616391 w 10920761"/>
              <a:gd name="connsiteY14" fmla="*/ 1149657 h 1266780"/>
              <a:gd name="connsiteX15" fmla="*/ 7136780 w 10920761"/>
              <a:gd name="connsiteY15" fmla="*/ 804906 h 1266780"/>
              <a:gd name="connsiteX16" fmla="*/ 7753814 w 10920761"/>
              <a:gd name="connsiteY16" fmla="*/ 540375 h 1266780"/>
              <a:gd name="connsiteX17" fmla="*/ 8378283 w 10920761"/>
              <a:gd name="connsiteY17" fmla="*/ 600828 h 1266780"/>
              <a:gd name="connsiteX18" fmla="*/ 8854068 w 10920761"/>
              <a:gd name="connsiteY18" fmla="*/ 862910 h 1266780"/>
              <a:gd name="connsiteX19" fmla="*/ 9344721 w 10920761"/>
              <a:gd name="connsiteY19" fmla="*/ 1008249 h 1266780"/>
              <a:gd name="connsiteX20" fmla="*/ 9850245 w 10920761"/>
              <a:gd name="connsiteY20" fmla="*/ 1030306 h 1266780"/>
              <a:gd name="connsiteX21" fmla="*/ 10355766 w 10920761"/>
              <a:gd name="connsiteY21" fmla="*/ 943461 h 1266780"/>
              <a:gd name="connsiteX22" fmla="*/ 10920761 w 10920761"/>
              <a:gd name="connsiteY22" fmla="*/ 800742 h 1266780"/>
              <a:gd name="connsiteX0" fmla="*/ 0 w 10920761"/>
              <a:gd name="connsiteY0" fmla="*/ 819283 h 1243577"/>
              <a:gd name="connsiteX1" fmla="*/ 973873 w 10920761"/>
              <a:gd name="connsiteY1" fmla="*/ 811605 h 1243577"/>
              <a:gd name="connsiteX2" fmla="*/ 1323278 w 10920761"/>
              <a:gd name="connsiteY2" fmla="*/ 708262 h 1243577"/>
              <a:gd name="connsiteX3" fmla="*/ 1776761 w 10920761"/>
              <a:gd name="connsiteY3" fmla="*/ 487112 h 1243577"/>
              <a:gd name="connsiteX4" fmla="*/ 2259981 w 10920761"/>
              <a:gd name="connsiteY4" fmla="*/ 509658 h 1243577"/>
              <a:gd name="connsiteX5" fmla="*/ 2639122 w 10920761"/>
              <a:gd name="connsiteY5" fmla="*/ 988310 h 1243577"/>
              <a:gd name="connsiteX6" fmla="*/ 3085169 w 10920761"/>
              <a:gd name="connsiteY6" fmla="*/ 1216076 h 1243577"/>
              <a:gd name="connsiteX7" fmla="*/ 3657600 w 10920761"/>
              <a:gd name="connsiteY7" fmla="*/ 1124574 h 1243577"/>
              <a:gd name="connsiteX8" fmla="*/ 4044176 w 10920761"/>
              <a:gd name="connsiteY8" fmla="*/ 679506 h 1243577"/>
              <a:gd name="connsiteX9" fmla="*/ 4423317 w 10920761"/>
              <a:gd name="connsiteY9" fmla="*/ 169332 h 1243577"/>
              <a:gd name="connsiteX10" fmla="*/ 4765288 w 10920761"/>
              <a:gd name="connsiteY10" fmla="*/ 2593 h 1243577"/>
              <a:gd name="connsiteX11" fmla="*/ 5062653 w 10920761"/>
              <a:gd name="connsiteY11" fmla="*/ 273407 h 1243577"/>
              <a:gd name="connsiteX12" fmla="*/ 5538440 w 10920761"/>
              <a:gd name="connsiteY12" fmla="*/ 1004648 h 1243577"/>
              <a:gd name="connsiteX13" fmla="*/ 6051396 w 10920761"/>
              <a:gd name="connsiteY13" fmla="*/ 1236416 h 1243577"/>
              <a:gd name="connsiteX14" fmla="*/ 6616391 w 10920761"/>
              <a:gd name="connsiteY14" fmla="*/ 1149657 h 1243577"/>
              <a:gd name="connsiteX15" fmla="*/ 7136780 w 10920761"/>
              <a:gd name="connsiteY15" fmla="*/ 804906 h 1243577"/>
              <a:gd name="connsiteX16" fmla="*/ 7753814 w 10920761"/>
              <a:gd name="connsiteY16" fmla="*/ 540375 h 1243577"/>
              <a:gd name="connsiteX17" fmla="*/ 8378283 w 10920761"/>
              <a:gd name="connsiteY17" fmla="*/ 600828 h 1243577"/>
              <a:gd name="connsiteX18" fmla="*/ 8854068 w 10920761"/>
              <a:gd name="connsiteY18" fmla="*/ 862910 h 1243577"/>
              <a:gd name="connsiteX19" fmla="*/ 9344721 w 10920761"/>
              <a:gd name="connsiteY19" fmla="*/ 1008249 h 1243577"/>
              <a:gd name="connsiteX20" fmla="*/ 9850245 w 10920761"/>
              <a:gd name="connsiteY20" fmla="*/ 1030306 h 1243577"/>
              <a:gd name="connsiteX21" fmla="*/ 10355766 w 10920761"/>
              <a:gd name="connsiteY21" fmla="*/ 943461 h 1243577"/>
              <a:gd name="connsiteX22" fmla="*/ 10920761 w 10920761"/>
              <a:gd name="connsiteY22" fmla="*/ 800742 h 1243577"/>
              <a:gd name="connsiteX0" fmla="*/ 0 w 10920761"/>
              <a:gd name="connsiteY0" fmla="*/ 819283 h 1243577"/>
              <a:gd name="connsiteX1" fmla="*/ 973873 w 10920761"/>
              <a:gd name="connsiteY1" fmla="*/ 811605 h 1243577"/>
              <a:gd name="connsiteX2" fmla="*/ 1323278 w 10920761"/>
              <a:gd name="connsiteY2" fmla="*/ 708262 h 1243577"/>
              <a:gd name="connsiteX3" fmla="*/ 1776761 w 10920761"/>
              <a:gd name="connsiteY3" fmla="*/ 487112 h 1243577"/>
              <a:gd name="connsiteX4" fmla="*/ 2259981 w 10920761"/>
              <a:gd name="connsiteY4" fmla="*/ 509658 h 1243577"/>
              <a:gd name="connsiteX5" fmla="*/ 2639122 w 10920761"/>
              <a:gd name="connsiteY5" fmla="*/ 988310 h 1243577"/>
              <a:gd name="connsiteX6" fmla="*/ 3085169 w 10920761"/>
              <a:gd name="connsiteY6" fmla="*/ 1216076 h 1243577"/>
              <a:gd name="connsiteX7" fmla="*/ 3657600 w 10920761"/>
              <a:gd name="connsiteY7" fmla="*/ 1124574 h 1243577"/>
              <a:gd name="connsiteX8" fmla="*/ 4044176 w 10920761"/>
              <a:gd name="connsiteY8" fmla="*/ 679506 h 1243577"/>
              <a:gd name="connsiteX9" fmla="*/ 4423317 w 10920761"/>
              <a:gd name="connsiteY9" fmla="*/ 169332 h 1243577"/>
              <a:gd name="connsiteX10" fmla="*/ 4765288 w 10920761"/>
              <a:gd name="connsiteY10" fmla="*/ 2593 h 1243577"/>
              <a:gd name="connsiteX11" fmla="*/ 5062653 w 10920761"/>
              <a:gd name="connsiteY11" fmla="*/ 273407 h 1243577"/>
              <a:gd name="connsiteX12" fmla="*/ 5538440 w 10920761"/>
              <a:gd name="connsiteY12" fmla="*/ 1004648 h 1243577"/>
              <a:gd name="connsiteX13" fmla="*/ 6051396 w 10920761"/>
              <a:gd name="connsiteY13" fmla="*/ 1236416 h 1243577"/>
              <a:gd name="connsiteX14" fmla="*/ 6616391 w 10920761"/>
              <a:gd name="connsiteY14" fmla="*/ 1149657 h 1243577"/>
              <a:gd name="connsiteX15" fmla="*/ 7136780 w 10920761"/>
              <a:gd name="connsiteY15" fmla="*/ 804906 h 1243577"/>
              <a:gd name="connsiteX16" fmla="*/ 7753814 w 10920761"/>
              <a:gd name="connsiteY16" fmla="*/ 540375 h 1243577"/>
              <a:gd name="connsiteX17" fmla="*/ 8378283 w 10920761"/>
              <a:gd name="connsiteY17" fmla="*/ 600828 h 1243577"/>
              <a:gd name="connsiteX18" fmla="*/ 8854068 w 10920761"/>
              <a:gd name="connsiteY18" fmla="*/ 862910 h 1243577"/>
              <a:gd name="connsiteX19" fmla="*/ 9344721 w 10920761"/>
              <a:gd name="connsiteY19" fmla="*/ 1008249 h 1243577"/>
              <a:gd name="connsiteX20" fmla="*/ 9850245 w 10920761"/>
              <a:gd name="connsiteY20" fmla="*/ 1030306 h 1243577"/>
              <a:gd name="connsiteX21" fmla="*/ 10355766 w 10920761"/>
              <a:gd name="connsiteY21" fmla="*/ 943461 h 1243577"/>
              <a:gd name="connsiteX22" fmla="*/ 10920761 w 10920761"/>
              <a:gd name="connsiteY22" fmla="*/ 800742 h 1243577"/>
              <a:gd name="connsiteX0" fmla="*/ 0 w 10920761"/>
              <a:gd name="connsiteY0" fmla="*/ 819283 h 1243577"/>
              <a:gd name="connsiteX1" fmla="*/ 973873 w 10920761"/>
              <a:gd name="connsiteY1" fmla="*/ 811605 h 1243577"/>
              <a:gd name="connsiteX2" fmla="*/ 1323278 w 10920761"/>
              <a:gd name="connsiteY2" fmla="*/ 708262 h 1243577"/>
              <a:gd name="connsiteX3" fmla="*/ 1784195 w 10920761"/>
              <a:gd name="connsiteY3" fmla="*/ 448717 h 1243577"/>
              <a:gd name="connsiteX4" fmla="*/ 2259981 w 10920761"/>
              <a:gd name="connsiteY4" fmla="*/ 509658 h 1243577"/>
              <a:gd name="connsiteX5" fmla="*/ 2639122 w 10920761"/>
              <a:gd name="connsiteY5" fmla="*/ 988310 h 1243577"/>
              <a:gd name="connsiteX6" fmla="*/ 3085169 w 10920761"/>
              <a:gd name="connsiteY6" fmla="*/ 1216076 h 1243577"/>
              <a:gd name="connsiteX7" fmla="*/ 3657600 w 10920761"/>
              <a:gd name="connsiteY7" fmla="*/ 1124574 h 1243577"/>
              <a:gd name="connsiteX8" fmla="*/ 4044176 w 10920761"/>
              <a:gd name="connsiteY8" fmla="*/ 679506 h 1243577"/>
              <a:gd name="connsiteX9" fmla="*/ 4423317 w 10920761"/>
              <a:gd name="connsiteY9" fmla="*/ 169332 h 1243577"/>
              <a:gd name="connsiteX10" fmla="*/ 4765288 w 10920761"/>
              <a:gd name="connsiteY10" fmla="*/ 2593 h 1243577"/>
              <a:gd name="connsiteX11" fmla="*/ 5062653 w 10920761"/>
              <a:gd name="connsiteY11" fmla="*/ 273407 h 1243577"/>
              <a:gd name="connsiteX12" fmla="*/ 5538440 w 10920761"/>
              <a:gd name="connsiteY12" fmla="*/ 1004648 h 1243577"/>
              <a:gd name="connsiteX13" fmla="*/ 6051396 w 10920761"/>
              <a:gd name="connsiteY13" fmla="*/ 1236416 h 1243577"/>
              <a:gd name="connsiteX14" fmla="*/ 6616391 w 10920761"/>
              <a:gd name="connsiteY14" fmla="*/ 1149657 h 1243577"/>
              <a:gd name="connsiteX15" fmla="*/ 7136780 w 10920761"/>
              <a:gd name="connsiteY15" fmla="*/ 804906 h 1243577"/>
              <a:gd name="connsiteX16" fmla="*/ 7753814 w 10920761"/>
              <a:gd name="connsiteY16" fmla="*/ 540375 h 1243577"/>
              <a:gd name="connsiteX17" fmla="*/ 8378283 w 10920761"/>
              <a:gd name="connsiteY17" fmla="*/ 600828 h 1243577"/>
              <a:gd name="connsiteX18" fmla="*/ 8854068 w 10920761"/>
              <a:gd name="connsiteY18" fmla="*/ 862910 h 1243577"/>
              <a:gd name="connsiteX19" fmla="*/ 9344721 w 10920761"/>
              <a:gd name="connsiteY19" fmla="*/ 1008249 h 1243577"/>
              <a:gd name="connsiteX20" fmla="*/ 9850245 w 10920761"/>
              <a:gd name="connsiteY20" fmla="*/ 1030306 h 1243577"/>
              <a:gd name="connsiteX21" fmla="*/ 10355766 w 10920761"/>
              <a:gd name="connsiteY21" fmla="*/ 943461 h 1243577"/>
              <a:gd name="connsiteX22" fmla="*/ 10920761 w 10920761"/>
              <a:gd name="connsiteY22" fmla="*/ 800742 h 1243577"/>
              <a:gd name="connsiteX0" fmla="*/ 0 w 10920761"/>
              <a:gd name="connsiteY0" fmla="*/ 819283 h 1243577"/>
              <a:gd name="connsiteX1" fmla="*/ 973873 w 10920761"/>
              <a:gd name="connsiteY1" fmla="*/ 811605 h 1243577"/>
              <a:gd name="connsiteX2" fmla="*/ 1323278 w 10920761"/>
              <a:gd name="connsiteY2" fmla="*/ 708262 h 1243577"/>
              <a:gd name="connsiteX3" fmla="*/ 1784195 w 10920761"/>
              <a:gd name="connsiteY3" fmla="*/ 448717 h 1243577"/>
              <a:gd name="connsiteX4" fmla="*/ 2230244 w 10920761"/>
              <a:gd name="connsiteY4" fmla="*/ 463583 h 1243577"/>
              <a:gd name="connsiteX5" fmla="*/ 2639122 w 10920761"/>
              <a:gd name="connsiteY5" fmla="*/ 988310 h 1243577"/>
              <a:gd name="connsiteX6" fmla="*/ 3085169 w 10920761"/>
              <a:gd name="connsiteY6" fmla="*/ 1216076 h 1243577"/>
              <a:gd name="connsiteX7" fmla="*/ 3657600 w 10920761"/>
              <a:gd name="connsiteY7" fmla="*/ 1124574 h 1243577"/>
              <a:gd name="connsiteX8" fmla="*/ 4044176 w 10920761"/>
              <a:gd name="connsiteY8" fmla="*/ 679506 h 1243577"/>
              <a:gd name="connsiteX9" fmla="*/ 4423317 w 10920761"/>
              <a:gd name="connsiteY9" fmla="*/ 169332 h 1243577"/>
              <a:gd name="connsiteX10" fmla="*/ 4765288 w 10920761"/>
              <a:gd name="connsiteY10" fmla="*/ 2593 h 1243577"/>
              <a:gd name="connsiteX11" fmla="*/ 5062653 w 10920761"/>
              <a:gd name="connsiteY11" fmla="*/ 273407 h 1243577"/>
              <a:gd name="connsiteX12" fmla="*/ 5538440 w 10920761"/>
              <a:gd name="connsiteY12" fmla="*/ 1004648 h 1243577"/>
              <a:gd name="connsiteX13" fmla="*/ 6051396 w 10920761"/>
              <a:gd name="connsiteY13" fmla="*/ 1236416 h 1243577"/>
              <a:gd name="connsiteX14" fmla="*/ 6616391 w 10920761"/>
              <a:gd name="connsiteY14" fmla="*/ 1149657 h 1243577"/>
              <a:gd name="connsiteX15" fmla="*/ 7136780 w 10920761"/>
              <a:gd name="connsiteY15" fmla="*/ 804906 h 1243577"/>
              <a:gd name="connsiteX16" fmla="*/ 7753814 w 10920761"/>
              <a:gd name="connsiteY16" fmla="*/ 540375 h 1243577"/>
              <a:gd name="connsiteX17" fmla="*/ 8378283 w 10920761"/>
              <a:gd name="connsiteY17" fmla="*/ 600828 h 1243577"/>
              <a:gd name="connsiteX18" fmla="*/ 8854068 w 10920761"/>
              <a:gd name="connsiteY18" fmla="*/ 862910 h 1243577"/>
              <a:gd name="connsiteX19" fmla="*/ 9344721 w 10920761"/>
              <a:gd name="connsiteY19" fmla="*/ 1008249 h 1243577"/>
              <a:gd name="connsiteX20" fmla="*/ 9850245 w 10920761"/>
              <a:gd name="connsiteY20" fmla="*/ 1030306 h 1243577"/>
              <a:gd name="connsiteX21" fmla="*/ 10355766 w 10920761"/>
              <a:gd name="connsiteY21" fmla="*/ 943461 h 1243577"/>
              <a:gd name="connsiteX22" fmla="*/ 10920761 w 10920761"/>
              <a:gd name="connsiteY22" fmla="*/ 800742 h 1243577"/>
              <a:gd name="connsiteX0" fmla="*/ 0 w 10920761"/>
              <a:gd name="connsiteY0" fmla="*/ 819283 h 1243577"/>
              <a:gd name="connsiteX1" fmla="*/ 973873 w 10920761"/>
              <a:gd name="connsiteY1" fmla="*/ 811605 h 1243577"/>
              <a:gd name="connsiteX2" fmla="*/ 1323278 w 10920761"/>
              <a:gd name="connsiteY2" fmla="*/ 708262 h 1243577"/>
              <a:gd name="connsiteX3" fmla="*/ 1747024 w 10920761"/>
              <a:gd name="connsiteY3" fmla="*/ 448717 h 1243577"/>
              <a:gd name="connsiteX4" fmla="*/ 2230244 w 10920761"/>
              <a:gd name="connsiteY4" fmla="*/ 463583 h 1243577"/>
              <a:gd name="connsiteX5" fmla="*/ 2639122 w 10920761"/>
              <a:gd name="connsiteY5" fmla="*/ 988310 h 1243577"/>
              <a:gd name="connsiteX6" fmla="*/ 3085169 w 10920761"/>
              <a:gd name="connsiteY6" fmla="*/ 1216076 h 1243577"/>
              <a:gd name="connsiteX7" fmla="*/ 3657600 w 10920761"/>
              <a:gd name="connsiteY7" fmla="*/ 1124574 h 1243577"/>
              <a:gd name="connsiteX8" fmla="*/ 4044176 w 10920761"/>
              <a:gd name="connsiteY8" fmla="*/ 679506 h 1243577"/>
              <a:gd name="connsiteX9" fmla="*/ 4423317 w 10920761"/>
              <a:gd name="connsiteY9" fmla="*/ 169332 h 1243577"/>
              <a:gd name="connsiteX10" fmla="*/ 4765288 w 10920761"/>
              <a:gd name="connsiteY10" fmla="*/ 2593 h 1243577"/>
              <a:gd name="connsiteX11" fmla="*/ 5062653 w 10920761"/>
              <a:gd name="connsiteY11" fmla="*/ 273407 h 1243577"/>
              <a:gd name="connsiteX12" fmla="*/ 5538440 w 10920761"/>
              <a:gd name="connsiteY12" fmla="*/ 1004648 h 1243577"/>
              <a:gd name="connsiteX13" fmla="*/ 6051396 w 10920761"/>
              <a:gd name="connsiteY13" fmla="*/ 1236416 h 1243577"/>
              <a:gd name="connsiteX14" fmla="*/ 6616391 w 10920761"/>
              <a:gd name="connsiteY14" fmla="*/ 1149657 h 1243577"/>
              <a:gd name="connsiteX15" fmla="*/ 7136780 w 10920761"/>
              <a:gd name="connsiteY15" fmla="*/ 804906 h 1243577"/>
              <a:gd name="connsiteX16" fmla="*/ 7753814 w 10920761"/>
              <a:gd name="connsiteY16" fmla="*/ 540375 h 1243577"/>
              <a:gd name="connsiteX17" fmla="*/ 8378283 w 10920761"/>
              <a:gd name="connsiteY17" fmla="*/ 600828 h 1243577"/>
              <a:gd name="connsiteX18" fmla="*/ 8854068 w 10920761"/>
              <a:gd name="connsiteY18" fmla="*/ 862910 h 1243577"/>
              <a:gd name="connsiteX19" fmla="*/ 9344721 w 10920761"/>
              <a:gd name="connsiteY19" fmla="*/ 1008249 h 1243577"/>
              <a:gd name="connsiteX20" fmla="*/ 9850245 w 10920761"/>
              <a:gd name="connsiteY20" fmla="*/ 1030306 h 1243577"/>
              <a:gd name="connsiteX21" fmla="*/ 10355766 w 10920761"/>
              <a:gd name="connsiteY21" fmla="*/ 943461 h 1243577"/>
              <a:gd name="connsiteX22" fmla="*/ 10920761 w 10920761"/>
              <a:gd name="connsiteY22" fmla="*/ 800742 h 1243577"/>
              <a:gd name="connsiteX0" fmla="*/ 0 w 10920761"/>
              <a:gd name="connsiteY0" fmla="*/ 819283 h 1243577"/>
              <a:gd name="connsiteX1" fmla="*/ 973873 w 10920761"/>
              <a:gd name="connsiteY1" fmla="*/ 811605 h 1243577"/>
              <a:gd name="connsiteX2" fmla="*/ 1323278 w 10920761"/>
              <a:gd name="connsiteY2" fmla="*/ 708262 h 1243577"/>
              <a:gd name="connsiteX3" fmla="*/ 1769326 w 10920761"/>
              <a:gd name="connsiteY3" fmla="*/ 364246 h 1243577"/>
              <a:gd name="connsiteX4" fmla="*/ 2230244 w 10920761"/>
              <a:gd name="connsiteY4" fmla="*/ 463583 h 1243577"/>
              <a:gd name="connsiteX5" fmla="*/ 2639122 w 10920761"/>
              <a:gd name="connsiteY5" fmla="*/ 988310 h 1243577"/>
              <a:gd name="connsiteX6" fmla="*/ 3085169 w 10920761"/>
              <a:gd name="connsiteY6" fmla="*/ 1216076 h 1243577"/>
              <a:gd name="connsiteX7" fmla="*/ 3657600 w 10920761"/>
              <a:gd name="connsiteY7" fmla="*/ 1124574 h 1243577"/>
              <a:gd name="connsiteX8" fmla="*/ 4044176 w 10920761"/>
              <a:gd name="connsiteY8" fmla="*/ 679506 h 1243577"/>
              <a:gd name="connsiteX9" fmla="*/ 4423317 w 10920761"/>
              <a:gd name="connsiteY9" fmla="*/ 169332 h 1243577"/>
              <a:gd name="connsiteX10" fmla="*/ 4765288 w 10920761"/>
              <a:gd name="connsiteY10" fmla="*/ 2593 h 1243577"/>
              <a:gd name="connsiteX11" fmla="*/ 5062653 w 10920761"/>
              <a:gd name="connsiteY11" fmla="*/ 273407 h 1243577"/>
              <a:gd name="connsiteX12" fmla="*/ 5538440 w 10920761"/>
              <a:gd name="connsiteY12" fmla="*/ 1004648 h 1243577"/>
              <a:gd name="connsiteX13" fmla="*/ 6051396 w 10920761"/>
              <a:gd name="connsiteY13" fmla="*/ 1236416 h 1243577"/>
              <a:gd name="connsiteX14" fmla="*/ 6616391 w 10920761"/>
              <a:gd name="connsiteY14" fmla="*/ 1149657 h 1243577"/>
              <a:gd name="connsiteX15" fmla="*/ 7136780 w 10920761"/>
              <a:gd name="connsiteY15" fmla="*/ 804906 h 1243577"/>
              <a:gd name="connsiteX16" fmla="*/ 7753814 w 10920761"/>
              <a:gd name="connsiteY16" fmla="*/ 540375 h 1243577"/>
              <a:gd name="connsiteX17" fmla="*/ 8378283 w 10920761"/>
              <a:gd name="connsiteY17" fmla="*/ 600828 h 1243577"/>
              <a:gd name="connsiteX18" fmla="*/ 8854068 w 10920761"/>
              <a:gd name="connsiteY18" fmla="*/ 862910 h 1243577"/>
              <a:gd name="connsiteX19" fmla="*/ 9344721 w 10920761"/>
              <a:gd name="connsiteY19" fmla="*/ 1008249 h 1243577"/>
              <a:gd name="connsiteX20" fmla="*/ 9850245 w 10920761"/>
              <a:gd name="connsiteY20" fmla="*/ 1030306 h 1243577"/>
              <a:gd name="connsiteX21" fmla="*/ 10355766 w 10920761"/>
              <a:gd name="connsiteY21" fmla="*/ 943461 h 1243577"/>
              <a:gd name="connsiteX22" fmla="*/ 10920761 w 10920761"/>
              <a:gd name="connsiteY22" fmla="*/ 800742 h 1243577"/>
              <a:gd name="connsiteX0" fmla="*/ 0 w 10920761"/>
              <a:gd name="connsiteY0" fmla="*/ 819283 h 1243577"/>
              <a:gd name="connsiteX1" fmla="*/ 973873 w 10920761"/>
              <a:gd name="connsiteY1" fmla="*/ 811605 h 1243577"/>
              <a:gd name="connsiteX2" fmla="*/ 1323278 w 10920761"/>
              <a:gd name="connsiteY2" fmla="*/ 708262 h 1243577"/>
              <a:gd name="connsiteX3" fmla="*/ 1776760 w 10920761"/>
              <a:gd name="connsiteY3" fmla="*/ 402642 h 1243577"/>
              <a:gd name="connsiteX4" fmla="*/ 2230244 w 10920761"/>
              <a:gd name="connsiteY4" fmla="*/ 463583 h 1243577"/>
              <a:gd name="connsiteX5" fmla="*/ 2639122 w 10920761"/>
              <a:gd name="connsiteY5" fmla="*/ 988310 h 1243577"/>
              <a:gd name="connsiteX6" fmla="*/ 3085169 w 10920761"/>
              <a:gd name="connsiteY6" fmla="*/ 1216076 h 1243577"/>
              <a:gd name="connsiteX7" fmla="*/ 3657600 w 10920761"/>
              <a:gd name="connsiteY7" fmla="*/ 1124574 h 1243577"/>
              <a:gd name="connsiteX8" fmla="*/ 4044176 w 10920761"/>
              <a:gd name="connsiteY8" fmla="*/ 679506 h 1243577"/>
              <a:gd name="connsiteX9" fmla="*/ 4423317 w 10920761"/>
              <a:gd name="connsiteY9" fmla="*/ 169332 h 1243577"/>
              <a:gd name="connsiteX10" fmla="*/ 4765288 w 10920761"/>
              <a:gd name="connsiteY10" fmla="*/ 2593 h 1243577"/>
              <a:gd name="connsiteX11" fmla="*/ 5062653 w 10920761"/>
              <a:gd name="connsiteY11" fmla="*/ 273407 h 1243577"/>
              <a:gd name="connsiteX12" fmla="*/ 5538440 w 10920761"/>
              <a:gd name="connsiteY12" fmla="*/ 1004648 h 1243577"/>
              <a:gd name="connsiteX13" fmla="*/ 6051396 w 10920761"/>
              <a:gd name="connsiteY13" fmla="*/ 1236416 h 1243577"/>
              <a:gd name="connsiteX14" fmla="*/ 6616391 w 10920761"/>
              <a:gd name="connsiteY14" fmla="*/ 1149657 h 1243577"/>
              <a:gd name="connsiteX15" fmla="*/ 7136780 w 10920761"/>
              <a:gd name="connsiteY15" fmla="*/ 804906 h 1243577"/>
              <a:gd name="connsiteX16" fmla="*/ 7753814 w 10920761"/>
              <a:gd name="connsiteY16" fmla="*/ 540375 h 1243577"/>
              <a:gd name="connsiteX17" fmla="*/ 8378283 w 10920761"/>
              <a:gd name="connsiteY17" fmla="*/ 600828 h 1243577"/>
              <a:gd name="connsiteX18" fmla="*/ 8854068 w 10920761"/>
              <a:gd name="connsiteY18" fmla="*/ 862910 h 1243577"/>
              <a:gd name="connsiteX19" fmla="*/ 9344721 w 10920761"/>
              <a:gd name="connsiteY19" fmla="*/ 1008249 h 1243577"/>
              <a:gd name="connsiteX20" fmla="*/ 9850245 w 10920761"/>
              <a:gd name="connsiteY20" fmla="*/ 1030306 h 1243577"/>
              <a:gd name="connsiteX21" fmla="*/ 10355766 w 10920761"/>
              <a:gd name="connsiteY21" fmla="*/ 943461 h 1243577"/>
              <a:gd name="connsiteX22" fmla="*/ 10920761 w 10920761"/>
              <a:gd name="connsiteY22" fmla="*/ 800742 h 1243577"/>
              <a:gd name="connsiteX0" fmla="*/ 0 w 10920761"/>
              <a:gd name="connsiteY0" fmla="*/ 819283 h 1243577"/>
              <a:gd name="connsiteX1" fmla="*/ 973873 w 10920761"/>
              <a:gd name="connsiteY1" fmla="*/ 811605 h 1243577"/>
              <a:gd name="connsiteX2" fmla="*/ 1323278 w 10920761"/>
              <a:gd name="connsiteY2" fmla="*/ 708262 h 1243577"/>
              <a:gd name="connsiteX3" fmla="*/ 1776760 w 10920761"/>
              <a:gd name="connsiteY3" fmla="*/ 402642 h 1243577"/>
              <a:gd name="connsiteX4" fmla="*/ 2222810 w 10920761"/>
              <a:gd name="connsiteY4" fmla="*/ 386792 h 1243577"/>
              <a:gd name="connsiteX5" fmla="*/ 2639122 w 10920761"/>
              <a:gd name="connsiteY5" fmla="*/ 988310 h 1243577"/>
              <a:gd name="connsiteX6" fmla="*/ 3085169 w 10920761"/>
              <a:gd name="connsiteY6" fmla="*/ 1216076 h 1243577"/>
              <a:gd name="connsiteX7" fmla="*/ 3657600 w 10920761"/>
              <a:gd name="connsiteY7" fmla="*/ 1124574 h 1243577"/>
              <a:gd name="connsiteX8" fmla="*/ 4044176 w 10920761"/>
              <a:gd name="connsiteY8" fmla="*/ 679506 h 1243577"/>
              <a:gd name="connsiteX9" fmla="*/ 4423317 w 10920761"/>
              <a:gd name="connsiteY9" fmla="*/ 169332 h 1243577"/>
              <a:gd name="connsiteX10" fmla="*/ 4765288 w 10920761"/>
              <a:gd name="connsiteY10" fmla="*/ 2593 h 1243577"/>
              <a:gd name="connsiteX11" fmla="*/ 5062653 w 10920761"/>
              <a:gd name="connsiteY11" fmla="*/ 273407 h 1243577"/>
              <a:gd name="connsiteX12" fmla="*/ 5538440 w 10920761"/>
              <a:gd name="connsiteY12" fmla="*/ 1004648 h 1243577"/>
              <a:gd name="connsiteX13" fmla="*/ 6051396 w 10920761"/>
              <a:gd name="connsiteY13" fmla="*/ 1236416 h 1243577"/>
              <a:gd name="connsiteX14" fmla="*/ 6616391 w 10920761"/>
              <a:gd name="connsiteY14" fmla="*/ 1149657 h 1243577"/>
              <a:gd name="connsiteX15" fmla="*/ 7136780 w 10920761"/>
              <a:gd name="connsiteY15" fmla="*/ 804906 h 1243577"/>
              <a:gd name="connsiteX16" fmla="*/ 7753814 w 10920761"/>
              <a:gd name="connsiteY16" fmla="*/ 540375 h 1243577"/>
              <a:gd name="connsiteX17" fmla="*/ 8378283 w 10920761"/>
              <a:gd name="connsiteY17" fmla="*/ 600828 h 1243577"/>
              <a:gd name="connsiteX18" fmla="*/ 8854068 w 10920761"/>
              <a:gd name="connsiteY18" fmla="*/ 862910 h 1243577"/>
              <a:gd name="connsiteX19" fmla="*/ 9344721 w 10920761"/>
              <a:gd name="connsiteY19" fmla="*/ 1008249 h 1243577"/>
              <a:gd name="connsiteX20" fmla="*/ 9850245 w 10920761"/>
              <a:gd name="connsiteY20" fmla="*/ 1030306 h 1243577"/>
              <a:gd name="connsiteX21" fmla="*/ 10355766 w 10920761"/>
              <a:gd name="connsiteY21" fmla="*/ 943461 h 1243577"/>
              <a:gd name="connsiteX22" fmla="*/ 10920761 w 10920761"/>
              <a:gd name="connsiteY22" fmla="*/ 800742 h 1243577"/>
              <a:gd name="connsiteX0" fmla="*/ 0 w 10920761"/>
              <a:gd name="connsiteY0" fmla="*/ 819283 h 1243577"/>
              <a:gd name="connsiteX1" fmla="*/ 973873 w 10920761"/>
              <a:gd name="connsiteY1" fmla="*/ 811605 h 1243577"/>
              <a:gd name="connsiteX2" fmla="*/ 1323278 w 10920761"/>
              <a:gd name="connsiteY2" fmla="*/ 708262 h 1243577"/>
              <a:gd name="connsiteX3" fmla="*/ 1776760 w 10920761"/>
              <a:gd name="connsiteY3" fmla="*/ 402642 h 1243577"/>
              <a:gd name="connsiteX4" fmla="*/ 2222810 w 10920761"/>
              <a:gd name="connsiteY4" fmla="*/ 386792 h 1243577"/>
              <a:gd name="connsiteX5" fmla="*/ 2676293 w 10920761"/>
              <a:gd name="connsiteY5" fmla="*/ 934557 h 1243577"/>
              <a:gd name="connsiteX6" fmla="*/ 3085169 w 10920761"/>
              <a:gd name="connsiteY6" fmla="*/ 1216076 h 1243577"/>
              <a:gd name="connsiteX7" fmla="*/ 3657600 w 10920761"/>
              <a:gd name="connsiteY7" fmla="*/ 1124574 h 1243577"/>
              <a:gd name="connsiteX8" fmla="*/ 4044176 w 10920761"/>
              <a:gd name="connsiteY8" fmla="*/ 679506 h 1243577"/>
              <a:gd name="connsiteX9" fmla="*/ 4423317 w 10920761"/>
              <a:gd name="connsiteY9" fmla="*/ 169332 h 1243577"/>
              <a:gd name="connsiteX10" fmla="*/ 4765288 w 10920761"/>
              <a:gd name="connsiteY10" fmla="*/ 2593 h 1243577"/>
              <a:gd name="connsiteX11" fmla="*/ 5062653 w 10920761"/>
              <a:gd name="connsiteY11" fmla="*/ 273407 h 1243577"/>
              <a:gd name="connsiteX12" fmla="*/ 5538440 w 10920761"/>
              <a:gd name="connsiteY12" fmla="*/ 1004648 h 1243577"/>
              <a:gd name="connsiteX13" fmla="*/ 6051396 w 10920761"/>
              <a:gd name="connsiteY13" fmla="*/ 1236416 h 1243577"/>
              <a:gd name="connsiteX14" fmla="*/ 6616391 w 10920761"/>
              <a:gd name="connsiteY14" fmla="*/ 1149657 h 1243577"/>
              <a:gd name="connsiteX15" fmla="*/ 7136780 w 10920761"/>
              <a:gd name="connsiteY15" fmla="*/ 804906 h 1243577"/>
              <a:gd name="connsiteX16" fmla="*/ 7753814 w 10920761"/>
              <a:gd name="connsiteY16" fmla="*/ 540375 h 1243577"/>
              <a:gd name="connsiteX17" fmla="*/ 8378283 w 10920761"/>
              <a:gd name="connsiteY17" fmla="*/ 600828 h 1243577"/>
              <a:gd name="connsiteX18" fmla="*/ 8854068 w 10920761"/>
              <a:gd name="connsiteY18" fmla="*/ 862910 h 1243577"/>
              <a:gd name="connsiteX19" fmla="*/ 9344721 w 10920761"/>
              <a:gd name="connsiteY19" fmla="*/ 1008249 h 1243577"/>
              <a:gd name="connsiteX20" fmla="*/ 9850245 w 10920761"/>
              <a:gd name="connsiteY20" fmla="*/ 1030306 h 1243577"/>
              <a:gd name="connsiteX21" fmla="*/ 10355766 w 10920761"/>
              <a:gd name="connsiteY21" fmla="*/ 943461 h 1243577"/>
              <a:gd name="connsiteX22" fmla="*/ 10920761 w 10920761"/>
              <a:gd name="connsiteY22" fmla="*/ 800742 h 1243577"/>
              <a:gd name="connsiteX0" fmla="*/ 0 w 10920761"/>
              <a:gd name="connsiteY0" fmla="*/ 819283 h 1243577"/>
              <a:gd name="connsiteX1" fmla="*/ 973873 w 10920761"/>
              <a:gd name="connsiteY1" fmla="*/ 811605 h 1243577"/>
              <a:gd name="connsiteX2" fmla="*/ 1323278 w 10920761"/>
              <a:gd name="connsiteY2" fmla="*/ 708262 h 1243577"/>
              <a:gd name="connsiteX3" fmla="*/ 1776760 w 10920761"/>
              <a:gd name="connsiteY3" fmla="*/ 402642 h 1243577"/>
              <a:gd name="connsiteX4" fmla="*/ 2222810 w 10920761"/>
              <a:gd name="connsiteY4" fmla="*/ 386792 h 1243577"/>
              <a:gd name="connsiteX5" fmla="*/ 2676293 w 10920761"/>
              <a:gd name="connsiteY5" fmla="*/ 934557 h 1243577"/>
              <a:gd name="connsiteX6" fmla="*/ 3144642 w 10920761"/>
              <a:gd name="connsiteY6" fmla="*/ 1154642 h 1243577"/>
              <a:gd name="connsiteX7" fmla="*/ 3657600 w 10920761"/>
              <a:gd name="connsiteY7" fmla="*/ 1124574 h 1243577"/>
              <a:gd name="connsiteX8" fmla="*/ 4044176 w 10920761"/>
              <a:gd name="connsiteY8" fmla="*/ 679506 h 1243577"/>
              <a:gd name="connsiteX9" fmla="*/ 4423317 w 10920761"/>
              <a:gd name="connsiteY9" fmla="*/ 169332 h 1243577"/>
              <a:gd name="connsiteX10" fmla="*/ 4765288 w 10920761"/>
              <a:gd name="connsiteY10" fmla="*/ 2593 h 1243577"/>
              <a:gd name="connsiteX11" fmla="*/ 5062653 w 10920761"/>
              <a:gd name="connsiteY11" fmla="*/ 273407 h 1243577"/>
              <a:gd name="connsiteX12" fmla="*/ 5538440 w 10920761"/>
              <a:gd name="connsiteY12" fmla="*/ 1004648 h 1243577"/>
              <a:gd name="connsiteX13" fmla="*/ 6051396 w 10920761"/>
              <a:gd name="connsiteY13" fmla="*/ 1236416 h 1243577"/>
              <a:gd name="connsiteX14" fmla="*/ 6616391 w 10920761"/>
              <a:gd name="connsiteY14" fmla="*/ 1149657 h 1243577"/>
              <a:gd name="connsiteX15" fmla="*/ 7136780 w 10920761"/>
              <a:gd name="connsiteY15" fmla="*/ 804906 h 1243577"/>
              <a:gd name="connsiteX16" fmla="*/ 7753814 w 10920761"/>
              <a:gd name="connsiteY16" fmla="*/ 540375 h 1243577"/>
              <a:gd name="connsiteX17" fmla="*/ 8378283 w 10920761"/>
              <a:gd name="connsiteY17" fmla="*/ 600828 h 1243577"/>
              <a:gd name="connsiteX18" fmla="*/ 8854068 w 10920761"/>
              <a:gd name="connsiteY18" fmla="*/ 862910 h 1243577"/>
              <a:gd name="connsiteX19" fmla="*/ 9344721 w 10920761"/>
              <a:gd name="connsiteY19" fmla="*/ 1008249 h 1243577"/>
              <a:gd name="connsiteX20" fmla="*/ 9850245 w 10920761"/>
              <a:gd name="connsiteY20" fmla="*/ 1030306 h 1243577"/>
              <a:gd name="connsiteX21" fmla="*/ 10355766 w 10920761"/>
              <a:gd name="connsiteY21" fmla="*/ 943461 h 1243577"/>
              <a:gd name="connsiteX22" fmla="*/ 10920761 w 10920761"/>
              <a:gd name="connsiteY22" fmla="*/ 800742 h 1243577"/>
              <a:gd name="connsiteX0" fmla="*/ 0 w 10920761"/>
              <a:gd name="connsiteY0" fmla="*/ 819283 h 1243577"/>
              <a:gd name="connsiteX1" fmla="*/ 973873 w 10920761"/>
              <a:gd name="connsiteY1" fmla="*/ 811605 h 1243577"/>
              <a:gd name="connsiteX2" fmla="*/ 1323278 w 10920761"/>
              <a:gd name="connsiteY2" fmla="*/ 708262 h 1243577"/>
              <a:gd name="connsiteX3" fmla="*/ 1776760 w 10920761"/>
              <a:gd name="connsiteY3" fmla="*/ 402642 h 1243577"/>
              <a:gd name="connsiteX4" fmla="*/ 2222810 w 10920761"/>
              <a:gd name="connsiteY4" fmla="*/ 386792 h 1243577"/>
              <a:gd name="connsiteX5" fmla="*/ 2676293 w 10920761"/>
              <a:gd name="connsiteY5" fmla="*/ 934557 h 1243577"/>
              <a:gd name="connsiteX6" fmla="*/ 3144642 w 10920761"/>
              <a:gd name="connsiteY6" fmla="*/ 1154642 h 1243577"/>
              <a:gd name="connsiteX7" fmla="*/ 3739375 w 10920761"/>
              <a:gd name="connsiteY7" fmla="*/ 1063140 h 1243577"/>
              <a:gd name="connsiteX8" fmla="*/ 4044176 w 10920761"/>
              <a:gd name="connsiteY8" fmla="*/ 679506 h 1243577"/>
              <a:gd name="connsiteX9" fmla="*/ 4423317 w 10920761"/>
              <a:gd name="connsiteY9" fmla="*/ 169332 h 1243577"/>
              <a:gd name="connsiteX10" fmla="*/ 4765288 w 10920761"/>
              <a:gd name="connsiteY10" fmla="*/ 2593 h 1243577"/>
              <a:gd name="connsiteX11" fmla="*/ 5062653 w 10920761"/>
              <a:gd name="connsiteY11" fmla="*/ 273407 h 1243577"/>
              <a:gd name="connsiteX12" fmla="*/ 5538440 w 10920761"/>
              <a:gd name="connsiteY12" fmla="*/ 1004648 h 1243577"/>
              <a:gd name="connsiteX13" fmla="*/ 6051396 w 10920761"/>
              <a:gd name="connsiteY13" fmla="*/ 1236416 h 1243577"/>
              <a:gd name="connsiteX14" fmla="*/ 6616391 w 10920761"/>
              <a:gd name="connsiteY14" fmla="*/ 1149657 h 1243577"/>
              <a:gd name="connsiteX15" fmla="*/ 7136780 w 10920761"/>
              <a:gd name="connsiteY15" fmla="*/ 804906 h 1243577"/>
              <a:gd name="connsiteX16" fmla="*/ 7753814 w 10920761"/>
              <a:gd name="connsiteY16" fmla="*/ 540375 h 1243577"/>
              <a:gd name="connsiteX17" fmla="*/ 8378283 w 10920761"/>
              <a:gd name="connsiteY17" fmla="*/ 600828 h 1243577"/>
              <a:gd name="connsiteX18" fmla="*/ 8854068 w 10920761"/>
              <a:gd name="connsiteY18" fmla="*/ 862910 h 1243577"/>
              <a:gd name="connsiteX19" fmla="*/ 9344721 w 10920761"/>
              <a:gd name="connsiteY19" fmla="*/ 1008249 h 1243577"/>
              <a:gd name="connsiteX20" fmla="*/ 9850245 w 10920761"/>
              <a:gd name="connsiteY20" fmla="*/ 1030306 h 1243577"/>
              <a:gd name="connsiteX21" fmla="*/ 10355766 w 10920761"/>
              <a:gd name="connsiteY21" fmla="*/ 943461 h 1243577"/>
              <a:gd name="connsiteX22" fmla="*/ 10920761 w 10920761"/>
              <a:gd name="connsiteY22" fmla="*/ 800742 h 1243577"/>
              <a:gd name="connsiteX0" fmla="*/ 0 w 10920761"/>
              <a:gd name="connsiteY0" fmla="*/ 819283 h 1243577"/>
              <a:gd name="connsiteX1" fmla="*/ 973873 w 10920761"/>
              <a:gd name="connsiteY1" fmla="*/ 811605 h 1243577"/>
              <a:gd name="connsiteX2" fmla="*/ 1323278 w 10920761"/>
              <a:gd name="connsiteY2" fmla="*/ 708262 h 1243577"/>
              <a:gd name="connsiteX3" fmla="*/ 1776760 w 10920761"/>
              <a:gd name="connsiteY3" fmla="*/ 402642 h 1243577"/>
              <a:gd name="connsiteX4" fmla="*/ 2185639 w 10920761"/>
              <a:gd name="connsiteY4" fmla="*/ 432867 h 1243577"/>
              <a:gd name="connsiteX5" fmla="*/ 2676293 w 10920761"/>
              <a:gd name="connsiteY5" fmla="*/ 934557 h 1243577"/>
              <a:gd name="connsiteX6" fmla="*/ 3144642 w 10920761"/>
              <a:gd name="connsiteY6" fmla="*/ 1154642 h 1243577"/>
              <a:gd name="connsiteX7" fmla="*/ 3739375 w 10920761"/>
              <a:gd name="connsiteY7" fmla="*/ 1063140 h 1243577"/>
              <a:gd name="connsiteX8" fmla="*/ 4044176 w 10920761"/>
              <a:gd name="connsiteY8" fmla="*/ 679506 h 1243577"/>
              <a:gd name="connsiteX9" fmla="*/ 4423317 w 10920761"/>
              <a:gd name="connsiteY9" fmla="*/ 169332 h 1243577"/>
              <a:gd name="connsiteX10" fmla="*/ 4765288 w 10920761"/>
              <a:gd name="connsiteY10" fmla="*/ 2593 h 1243577"/>
              <a:gd name="connsiteX11" fmla="*/ 5062653 w 10920761"/>
              <a:gd name="connsiteY11" fmla="*/ 273407 h 1243577"/>
              <a:gd name="connsiteX12" fmla="*/ 5538440 w 10920761"/>
              <a:gd name="connsiteY12" fmla="*/ 1004648 h 1243577"/>
              <a:gd name="connsiteX13" fmla="*/ 6051396 w 10920761"/>
              <a:gd name="connsiteY13" fmla="*/ 1236416 h 1243577"/>
              <a:gd name="connsiteX14" fmla="*/ 6616391 w 10920761"/>
              <a:gd name="connsiteY14" fmla="*/ 1149657 h 1243577"/>
              <a:gd name="connsiteX15" fmla="*/ 7136780 w 10920761"/>
              <a:gd name="connsiteY15" fmla="*/ 804906 h 1243577"/>
              <a:gd name="connsiteX16" fmla="*/ 7753814 w 10920761"/>
              <a:gd name="connsiteY16" fmla="*/ 540375 h 1243577"/>
              <a:gd name="connsiteX17" fmla="*/ 8378283 w 10920761"/>
              <a:gd name="connsiteY17" fmla="*/ 600828 h 1243577"/>
              <a:gd name="connsiteX18" fmla="*/ 8854068 w 10920761"/>
              <a:gd name="connsiteY18" fmla="*/ 862910 h 1243577"/>
              <a:gd name="connsiteX19" fmla="*/ 9344721 w 10920761"/>
              <a:gd name="connsiteY19" fmla="*/ 1008249 h 1243577"/>
              <a:gd name="connsiteX20" fmla="*/ 9850245 w 10920761"/>
              <a:gd name="connsiteY20" fmla="*/ 1030306 h 1243577"/>
              <a:gd name="connsiteX21" fmla="*/ 10355766 w 10920761"/>
              <a:gd name="connsiteY21" fmla="*/ 943461 h 1243577"/>
              <a:gd name="connsiteX22" fmla="*/ 10920761 w 10920761"/>
              <a:gd name="connsiteY22" fmla="*/ 800742 h 1243577"/>
              <a:gd name="connsiteX0" fmla="*/ 0 w 10920761"/>
              <a:gd name="connsiteY0" fmla="*/ 819283 h 1243577"/>
              <a:gd name="connsiteX1" fmla="*/ 973873 w 10920761"/>
              <a:gd name="connsiteY1" fmla="*/ 811605 h 1243577"/>
              <a:gd name="connsiteX2" fmla="*/ 1323278 w 10920761"/>
              <a:gd name="connsiteY2" fmla="*/ 708262 h 1243577"/>
              <a:gd name="connsiteX3" fmla="*/ 1776760 w 10920761"/>
              <a:gd name="connsiteY3" fmla="*/ 402642 h 1243577"/>
              <a:gd name="connsiteX4" fmla="*/ 2185639 w 10920761"/>
              <a:gd name="connsiteY4" fmla="*/ 432867 h 1243577"/>
              <a:gd name="connsiteX5" fmla="*/ 2676293 w 10920761"/>
              <a:gd name="connsiteY5" fmla="*/ 934557 h 1243577"/>
              <a:gd name="connsiteX6" fmla="*/ 3144642 w 10920761"/>
              <a:gd name="connsiteY6" fmla="*/ 1154642 h 1243577"/>
              <a:gd name="connsiteX7" fmla="*/ 3739375 w 10920761"/>
              <a:gd name="connsiteY7" fmla="*/ 1063140 h 1243577"/>
              <a:gd name="connsiteX8" fmla="*/ 4044176 w 10920761"/>
              <a:gd name="connsiteY8" fmla="*/ 679506 h 1243577"/>
              <a:gd name="connsiteX9" fmla="*/ 4423317 w 10920761"/>
              <a:gd name="connsiteY9" fmla="*/ 169332 h 1243577"/>
              <a:gd name="connsiteX10" fmla="*/ 4765288 w 10920761"/>
              <a:gd name="connsiteY10" fmla="*/ 2593 h 1243577"/>
              <a:gd name="connsiteX11" fmla="*/ 5062653 w 10920761"/>
              <a:gd name="connsiteY11" fmla="*/ 273407 h 1243577"/>
              <a:gd name="connsiteX12" fmla="*/ 5538440 w 10920761"/>
              <a:gd name="connsiteY12" fmla="*/ 1004648 h 1243577"/>
              <a:gd name="connsiteX13" fmla="*/ 6051396 w 10920761"/>
              <a:gd name="connsiteY13" fmla="*/ 1236416 h 1243577"/>
              <a:gd name="connsiteX14" fmla="*/ 6616391 w 10920761"/>
              <a:gd name="connsiteY14" fmla="*/ 1149657 h 1243577"/>
              <a:gd name="connsiteX15" fmla="*/ 7136780 w 10920761"/>
              <a:gd name="connsiteY15" fmla="*/ 804906 h 1243577"/>
              <a:gd name="connsiteX16" fmla="*/ 7753814 w 10920761"/>
              <a:gd name="connsiteY16" fmla="*/ 540375 h 1243577"/>
              <a:gd name="connsiteX17" fmla="*/ 8378283 w 10920761"/>
              <a:gd name="connsiteY17" fmla="*/ 600828 h 1243577"/>
              <a:gd name="connsiteX18" fmla="*/ 8854068 w 10920761"/>
              <a:gd name="connsiteY18" fmla="*/ 862910 h 1243577"/>
              <a:gd name="connsiteX19" fmla="*/ 9344721 w 10920761"/>
              <a:gd name="connsiteY19" fmla="*/ 1008249 h 1243577"/>
              <a:gd name="connsiteX20" fmla="*/ 9850245 w 10920761"/>
              <a:gd name="connsiteY20" fmla="*/ 1030306 h 1243577"/>
              <a:gd name="connsiteX21" fmla="*/ 10348348 w 10920761"/>
              <a:gd name="connsiteY21" fmla="*/ 889707 h 1243577"/>
              <a:gd name="connsiteX22" fmla="*/ 10920761 w 10920761"/>
              <a:gd name="connsiteY22" fmla="*/ 800742 h 124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20761" h="1243577">
                <a:moveTo>
                  <a:pt x="0" y="819283"/>
                </a:moveTo>
                <a:cubicBezTo>
                  <a:pt x="397107" y="829814"/>
                  <a:pt x="753327" y="830108"/>
                  <a:pt x="973873" y="811605"/>
                </a:cubicBezTo>
                <a:cubicBezTo>
                  <a:pt x="1194419" y="793102"/>
                  <a:pt x="1189464" y="776423"/>
                  <a:pt x="1323278" y="708262"/>
                </a:cubicBezTo>
                <a:cubicBezTo>
                  <a:pt x="1457093" y="640102"/>
                  <a:pt x="1633033" y="448541"/>
                  <a:pt x="1776760" y="402642"/>
                </a:cubicBezTo>
                <a:cubicBezTo>
                  <a:pt x="1920487" y="356743"/>
                  <a:pt x="2035717" y="344215"/>
                  <a:pt x="2185639" y="432867"/>
                </a:cubicBezTo>
                <a:cubicBezTo>
                  <a:pt x="2335561" y="521519"/>
                  <a:pt x="2516459" y="814261"/>
                  <a:pt x="2676293" y="934557"/>
                </a:cubicBezTo>
                <a:cubicBezTo>
                  <a:pt x="2836127" y="1054853"/>
                  <a:pt x="2967462" y="1133211"/>
                  <a:pt x="3144642" y="1154642"/>
                </a:cubicBezTo>
                <a:cubicBezTo>
                  <a:pt x="3321822" y="1176073"/>
                  <a:pt x="3589453" y="1142329"/>
                  <a:pt x="3739375" y="1063140"/>
                </a:cubicBezTo>
                <a:cubicBezTo>
                  <a:pt x="3889297" y="983951"/>
                  <a:pt x="3930186" y="828474"/>
                  <a:pt x="4044176" y="679506"/>
                </a:cubicBezTo>
                <a:cubicBezTo>
                  <a:pt x="4158166" y="530538"/>
                  <a:pt x="4303132" y="282151"/>
                  <a:pt x="4423317" y="169332"/>
                </a:cubicBezTo>
                <a:cubicBezTo>
                  <a:pt x="4543502" y="56513"/>
                  <a:pt x="4658732" y="-14753"/>
                  <a:pt x="4765288" y="2593"/>
                </a:cubicBezTo>
                <a:cubicBezTo>
                  <a:pt x="4871844" y="19939"/>
                  <a:pt x="4933794" y="106398"/>
                  <a:pt x="5062653" y="273407"/>
                </a:cubicBezTo>
                <a:cubicBezTo>
                  <a:pt x="5191512" y="440416"/>
                  <a:pt x="5373649" y="844146"/>
                  <a:pt x="5538440" y="1004648"/>
                </a:cubicBezTo>
                <a:cubicBezTo>
                  <a:pt x="5703231" y="1165150"/>
                  <a:pt x="5871738" y="1212248"/>
                  <a:pt x="6051396" y="1236416"/>
                </a:cubicBezTo>
                <a:cubicBezTo>
                  <a:pt x="6231054" y="1260584"/>
                  <a:pt x="6435494" y="1221575"/>
                  <a:pt x="6616391" y="1149657"/>
                </a:cubicBezTo>
                <a:cubicBezTo>
                  <a:pt x="6797288" y="1077739"/>
                  <a:pt x="6947209" y="906453"/>
                  <a:pt x="7136780" y="804906"/>
                </a:cubicBezTo>
                <a:cubicBezTo>
                  <a:pt x="7326351" y="703359"/>
                  <a:pt x="7546897" y="574388"/>
                  <a:pt x="7753814" y="540375"/>
                </a:cubicBezTo>
                <a:cubicBezTo>
                  <a:pt x="7960731" y="506362"/>
                  <a:pt x="8194907" y="547072"/>
                  <a:pt x="8378283" y="600828"/>
                </a:cubicBezTo>
                <a:cubicBezTo>
                  <a:pt x="8561659" y="654584"/>
                  <a:pt x="8692995" y="795006"/>
                  <a:pt x="8854068" y="862910"/>
                </a:cubicBezTo>
                <a:cubicBezTo>
                  <a:pt x="9015141" y="930814"/>
                  <a:pt x="9178692" y="980350"/>
                  <a:pt x="9344721" y="1008249"/>
                </a:cubicBezTo>
                <a:cubicBezTo>
                  <a:pt x="9510751" y="1036148"/>
                  <a:pt x="9682974" y="1050063"/>
                  <a:pt x="9850245" y="1030306"/>
                </a:cubicBezTo>
                <a:cubicBezTo>
                  <a:pt x="10017516" y="1010549"/>
                  <a:pt x="10169929" y="927968"/>
                  <a:pt x="10348348" y="889707"/>
                </a:cubicBezTo>
                <a:cubicBezTo>
                  <a:pt x="10526767" y="851446"/>
                  <a:pt x="10736146" y="808176"/>
                  <a:pt x="10920761" y="800742"/>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rgbClr val="FFFFFF"/>
              </a:solidFill>
              <a:latin typeface="Corbel"/>
              <a:cs typeface="Times New Roman"/>
            </a:endParaRPr>
          </a:p>
        </p:txBody>
      </p:sp>
      <p:pic>
        <p:nvPicPr>
          <p:cNvPr id="17" name="Grafik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11" y="3870595"/>
            <a:ext cx="594000" cy="297000"/>
          </a:xfrm>
          <a:prstGeom prst="rect">
            <a:avLst/>
          </a:prstGeom>
        </p:spPr>
      </p:pic>
      <p:cxnSp>
        <p:nvCxnSpPr>
          <p:cNvPr id="18" name="Gerade Verbindung 7"/>
          <p:cNvCxnSpPr/>
          <p:nvPr/>
        </p:nvCxnSpPr>
        <p:spPr>
          <a:xfrm>
            <a:off x="976939" y="4134938"/>
            <a:ext cx="761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34"/>
          <p:cNvSpPr/>
          <p:nvPr/>
        </p:nvSpPr>
        <p:spPr>
          <a:xfrm rot="16200000">
            <a:off x="8467362" y="4014704"/>
            <a:ext cx="622016" cy="239193"/>
          </a:xfrm>
          <a:prstGeom prst="rect">
            <a:avLst/>
          </a:prstGeom>
          <a:solidFill>
            <a:srgbClr val="DDE0E3"/>
          </a:solidFill>
          <a:ln w="12700" cap="flat" cmpd="sng" algn="ctr">
            <a:noFill/>
            <a:prstDash val="solid"/>
          </a:ln>
          <a:effectLst/>
        </p:spPr>
        <p:txBody>
          <a:bodyPr rot="0" spcFirstLastPara="0" vertOverflow="overflow" horzOverflow="overflow" vert="horz" wrap="none" lIns="54000" tIns="27000" rIns="54000" bIns="27000" numCol="1" spcCol="0" rtlCol="0" fromWordArt="0" anchor="ctr" anchorCtr="0" forceAA="0" compatLnSpc="1">
            <a:prstTxWarp prst="textNoShape">
              <a:avLst/>
            </a:prstTxWarp>
            <a:spAutoFit/>
          </a:bodyPr>
          <a:lstStyle/>
          <a:p>
            <a:pPr algn="ctr" fontAlgn="auto">
              <a:spcBef>
                <a:spcPct val="50000"/>
              </a:spcBef>
              <a:spcAft>
                <a:spcPts val="0"/>
              </a:spcAft>
              <a:defRPr/>
            </a:pPr>
            <a:r>
              <a:rPr lang="en-GB" b="1" kern="0" dirty="0">
                <a:solidFill>
                  <a:srgbClr val="000000"/>
                </a:solidFill>
                <a:latin typeface="Corbel"/>
                <a:cs typeface="Times New Roman"/>
              </a:rPr>
              <a:t>± 100 m</a:t>
            </a:r>
          </a:p>
        </p:txBody>
      </p:sp>
      <p:sp>
        <p:nvSpPr>
          <p:cNvPr id="20" name="Rechteck 35"/>
          <p:cNvSpPr/>
          <p:nvPr/>
        </p:nvSpPr>
        <p:spPr>
          <a:xfrm>
            <a:off x="297548" y="3686412"/>
            <a:ext cx="404007" cy="216110"/>
          </a:xfrm>
          <a:prstGeom prst="rect">
            <a:avLst/>
          </a:prstGeom>
          <a:noFill/>
          <a:ln w="12700" cap="flat" cmpd="sng" algn="ctr">
            <a:noFill/>
            <a:prstDash val="solid"/>
          </a:ln>
          <a:effectLst/>
        </p:spPr>
        <p:txBody>
          <a:bodyPr rot="0" spcFirstLastPara="0" vertOverflow="overflow" horzOverflow="overflow" vert="horz" wrap="none" lIns="54000" tIns="27000" rIns="54000" bIns="27000" numCol="1" spcCol="0" rtlCol="0" fromWordArt="0" anchor="ctr" anchorCtr="0" forceAA="0" compatLnSpc="1">
            <a:prstTxWarp prst="textNoShape">
              <a:avLst/>
            </a:prstTxWarp>
            <a:spAutoFit/>
          </a:bodyPr>
          <a:lstStyle/>
          <a:p>
            <a:pPr algn="ctr" fontAlgn="auto">
              <a:spcBef>
                <a:spcPct val="50000"/>
              </a:spcBef>
              <a:spcAft>
                <a:spcPts val="0"/>
              </a:spcAft>
              <a:defRPr/>
            </a:pPr>
            <a:r>
              <a:rPr lang="en-GB" sz="1050" b="1" kern="0" dirty="0">
                <a:solidFill>
                  <a:srgbClr val="000000"/>
                </a:solidFill>
                <a:latin typeface="Corbel"/>
                <a:cs typeface="Times New Roman"/>
              </a:rPr>
              <a:t>Start</a:t>
            </a:r>
          </a:p>
        </p:txBody>
      </p:sp>
      <p:pic>
        <p:nvPicPr>
          <p:cNvPr id="21" name="Grafik 41"/>
          <p:cNvPicPr>
            <a:picLocks noChangeAspect="1"/>
          </p:cNvPicPr>
          <p:nvPr/>
        </p:nvPicPr>
        <p:blipFill>
          <a:blip r:embed="rId4"/>
          <a:stretch>
            <a:fillRect/>
          </a:stretch>
        </p:blipFill>
        <p:spPr>
          <a:xfrm>
            <a:off x="4654831" y="4844480"/>
            <a:ext cx="322169" cy="297000"/>
          </a:xfrm>
          <a:prstGeom prst="rect">
            <a:avLst/>
          </a:prstGeom>
        </p:spPr>
      </p:pic>
      <p:pic>
        <p:nvPicPr>
          <p:cNvPr id="22" name="Grafik 44"/>
          <p:cNvPicPr>
            <a:picLocks noChangeAspect="1"/>
          </p:cNvPicPr>
          <p:nvPr/>
        </p:nvPicPr>
        <p:blipFill>
          <a:blip r:embed="rId5"/>
          <a:stretch>
            <a:fillRect/>
          </a:stretch>
        </p:blipFill>
        <p:spPr>
          <a:xfrm>
            <a:off x="2547000" y="4857980"/>
            <a:ext cx="411001" cy="270000"/>
          </a:xfrm>
          <a:prstGeom prst="rect">
            <a:avLst/>
          </a:prstGeom>
        </p:spPr>
      </p:pic>
      <p:pic>
        <p:nvPicPr>
          <p:cNvPr id="26" name="Picture 5" descr="o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7000" y="2269121"/>
            <a:ext cx="270000" cy="270000"/>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7" descr="n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7000" y="5092097"/>
            <a:ext cx="270000" cy="270000"/>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5" descr="o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7000" y="3718952"/>
            <a:ext cx="270000" cy="270000"/>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Pfeil nach rechts 42"/>
          <p:cNvSpPr/>
          <p:nvPr/>
        </p:nvSpPr>
        <p:spPr>
          <a:xfrm rot="18617777">
            <a:off x="3013614" y="5335332"/>
            <a:ext cx="414931" cy="199733"/>
          </a:xfrm>
          <a:prstGeom prst="rightArrow">
            <a:avLst/>
          </a:prstGeom>
          <a:solidFill>
            <a:srgbClr val="CED8DA"/>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rgbClr val="434D4E"/>
                </a:solidFill>
                <a:latin typeface="Arial Black" panose="020B0A04020102020204" pitchFamily="34" charset="0"/>
                <a:cs typeface="Times New Roman"/>
              </a:rPr>
              <a:t>drive</a:t>
            </a:r>
          </a:p>
        </p:txBody>
      </p:sp>
      <p:sp>
        <p:nvSpPr>
          <p:cNvPr id="31" name="Pfeil nach rechts 65"/>
          <p:cNvSpPr/>
          <p:nvPr/>
        </p:nvSpPr>
        <p:spPr>
          <a:xfrm rot="3153447">
            <a:off x="4065071" y="5335332"/>
            <a:ext cx="414931" cy="199733"/>
          </a:xfrm>
          <a:prstGeom prst="rightArrow">
            <a:avLst/>
          </a:prstGeom>
          <a:solidFill>
            <a:srgbClr val="CED8DA"/>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rgbClr val="434D4E"/>
                </a:solidFill>
                <a:latin typeface="Arial Black" panose="020B0A04020102020204" pitchFamily="34" charset="0"/>
                <a:cs typeface="Times New Roman"/>
              </a:rPr>
              <a:t>brake</a:t>
            </a:r>
          </a:p>
        </p:txBody>
      </p:sp>
      <p:grpSp>
        <p:nvGrpSpPr>
          <p:cNvPr id="32" name="Gruppieren 72"/>
          <p:cNvGrpSpPr/>
          <p:nvPr/>
        </p:nvGrpSpPr>
        <p:grpSpPr>
          <a:xfrm>
            <a:off x="4371847" y="5155614"/>
            <a:ext cx="594000" cy="297000"/>
            <a:chOff x="6096000" y="5205376"/>
            <a:chExt cx="792000" cy="396000"/>
          </a:xfrm>
        </p:grpSpPr>
        <p:pic>
          <p:nvPicPr>
            <p:cNvPr id="33" name="Grafik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5205376"/>
              <a:ext cx="792000" cy="396000"/>
            </a:xfrm>
            <a:prstGeom prst="rect">
              <a:avLst/>
            </a:prstGeom>
          </p:spPr>
        </p:pic>
        <p:sp>
          <p:nvSpPr>
            <p:cNvPr id="34" name="Ellipse 67"/>
            <p:cNvSpPr/>
            <p:nvPr/>
          </p:nvSpPr>
          <p:spPr>
            <a:xfrm>
              <a:off x="6224098" y="5427000"/>
              <a:ext cx="90000" cy="9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rgbClr val="FFFFFF"/>
                </a:solidFill>
                <a:latin typeface="Corbel"/>
                <a:cs typeface="Times New Roman"/>
              </a:endParaRPr>
            </a:p>
          </p:txBody>
        </p:sp>
        <p:sp>
          <p:nvSpPr>
            <p:cNvPr id="35" name="Ellipse 68"/>
            <p:cNvSpPr/>
            <p:nvPr/>
          </p:nvSpPr>
          <p:spPr>
            <a:xfrm>
              <a:off x="6726264" y="5426138"/>
              <a:ext cx="90000" cy="9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rgbClr val="FFFFFF"/>
                </a:solidFill>
                <a:latin typeface="Corbel"/>
                <a:cs typeface="Times New Roman"/>
              </a:endParaRPr>
            </a:p>
          </p:txBody>
        </p:sp>
      </p:grpSp>
      <p:grpSp>
        <p:nvGrpSpPr>
          <p:cNvPr id="36" name="Gruppieren 71"/>
          <p:cNvGrpSpPr/>
          <p:nvPr/>
        </p:nvGrpSpPr>
        <p:grpSpPr>
          <a:xfrm>
            <a:off x="2547000" y="5155614"/>
            <a:ext cx="596545" cy="297000"/>
            <a:chOff x="2962989" y="5169135"/>
            <a:chExt cx="795393" cy="396000"/>
          </a:xfrm>
        </p:grpSpPr>
        <p:pic>
          <p:nvPicPr>
            <p:cNvPr id="37" name="Grafik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2989" y="5169135"/>
              <a:ext cx="792000" cy="396000"/>
            </a:xfrm>
            <a:prstGeom prst="rect">
              <a:avLst/>
            </a:prstGeom>
          </p:spPr>
        </p:pic>
        <p:sp>
          <p:nvSpPr>
            <p:cNvPr id="38" name="Freihandform 70"/>
            <p:cNvSpPr/>
            <p:nvPr/>
          </p:nvSpPr>
          <p:spPr>
            <a:xfrm>
              <a:off x="3525019" y="5315861"/>
              <a:ext cx="233363" cy="102393"/>
            </a:xfrm>
            <a:custGeom>
              <a:avLst/>
              <a:gdLst>
                <a:gd name="connsiteX0" fmla="*/ 0 w 226219"/>
                <a:gd name="connsiteY0" fmla="*/ 0 h 61912"/>
                <a:gd name="connsiteX1" fmla="*/ 88106 w 226219"/>
                <a:gd name="connsiteY1" fmla="*/ 35718 h 61912"/>
                <a:gd name="connsiteX2" fmla="*/ 195263 w 226219"/>
                <a:gd name="connsiteY2" fmla="*/ 50006 h 61912"/>
                <a:gd name="connsiteX3" fmla="*/ 226219 w 226219"/>
                <a:gd name="connsiteY3" fmla="*/ 61912 h 61912"/>
                <a:gd name="connsiteX4" fmla="*/ 190500 w 226219"/>
                <a:gd name="connsiteY4" fmla="*/ 23812 h 61912"/>
                <a:gd name="connsiteX5" fmla="*/ 88106 w 226219"/>
                <a:gd name="connsiteY5" fmla="*/ 4762 h 61912"/>
                <a:gd name="connsiteX6" fmla="*/ 0 w 226219"/>
                <a:gd name="connsiteY6" fmla="*/ 0 h 61912"/>
                <a:gd name="connsiteX0" fmla="*/ 0 w 226219"/>
                <a:gd name="connsiteY0" fmla="*/ 0 h 61912"/>
                <a:gd name="connsiteX1" fmla="*/ 16669 w 226219"/>
                <a:gd name="connsiteY1" fmla="*/ 26193 h 61912"/>
                <a:gd name="connsiteX2" fmla="*/ 195263 w 226219"/>
                <a:gd name="connsiteY2" fmla="*/ 50006 h 61912"/>
                <a:gd name="connsiteX3" fmla="*/ 226219 w 226219"/>
                <a:gd name="connsiteY3" fmla="*/ 61912 h 61912"/>
                <a:gd name="connsiteX4" fmla="*/ 190500 w 226219"/>
                <a:gd name="connsiteY4" fmla="*/ 23812 h 61912"/>
                <a:gd name="connsiteX5" fmla="*/ 88106 w 226219"/>
                <a:gd name="connsiteY5" fmla="*/ 4762 h 61912"/>
                <a:gd name="connsiteX6" fmla="*/ 0 w 226219"/>
                <a:gd name="connsiteY6" fmla="*/ 0 h 61912"/>
                <a:gd name="connsiteX0" fmla="*/ 0 w 226219"/>
                <a:gd name="connsiteY0" fmla="*/ 0 h 61912"/>
                <a:gd name="connsiteX1" fmla="*/ 16669 w 226219"/>
                <a:gd name="connsiteY1" fmla="*/ 26193 h 61912"/>
                <a:gd name="connsiteX2" fmla="*/ 195263 w 226219"/>
                <a:gd name="connsiteY2" fmla="*/ 50006 h 61912"/>
                <a:gd name="connsiteX3" fmla="*/ 226219 w 226219"/>
                <a:gd name="connsiteY3" fmla="*/ 61912 h 61912"/>
                <a:gd name="connsiteX4" fmla="*/ 190500 w 226219"/>
                <a:gd name="connsiteY4" fmla="*/ 23812 h 61912"/>
                <a:gd name="connsiteX5" fmla="*/ 97631 w 226219"/>
                <a:gd name="connsiteY5" fmla="*/ 4762 h 61912"/>
                <a:gd name="connsiteX6" fmla="*/ 0 w 226219"/>
                <a:gd name="connsiteY6" fmla="*/ 0 h 61912"/>
                <a:gd name="connsiteX0" fmla="*/ 0 w 233363"/>
                <a:gd name="connsiteY0" fmla="*/ 0 h 50006"/>
                <a:gd name="connsiteX1" fmla="*/ 16669 w 233363"/>
                <a:gd name="connsiteY1" fmla="*/ 26193 h 50006"/>
                <a:gd name="connsiteX2" fmla="*/ 195263 w 233363"/>
                <a:gd name="connsiteY2" fmla="*/ 50006 h 50006"/>
                <a:gd name="connsiteX3" fmla="*/ 233363 w 233363"/>
                <a:gd name="connsiteY3" fmla="*/ 50006 h 50006"/>
                <a:gd name="connsiteX4" fmla="*/ 190500 w 233363"/>
                <a:gd name="connsiteY4" fmla="*/ 23812 h 50006"/>
                <a:gd name="connsiteX5" fmla="*/ 97631 w 233363"/>
                <a:gd name="connsiteY5" fmla="*/ 4762 h 50006"/>
                <a:gd name="connsiteX6" fmla="*/ 0 w 233363"/>
                <a:gd name="connsiteY6" fmla="*/ 0 h 50006"/>
                <a:gd name="connsiteX0" fmla="*/ 0 w 233363"/>
                <a:gd name="connsiteY0" fmla="*/ 0 h 50006"/>
                <a:gd name="connsiteX1" fmla="*/ 16669 w 233363"/>
                <a:gd name="connsiteY1" fmla="*/ 26193 h 50006"/>
                <a:gd name="connsiteX2" fmla="*/ 128588 w 233363"/>
                <a:gd name="connsiteY2" fmla="*/ 33337 h 50006"/>
                <a:gd name="connsiteX3" fmla="*/ 233363 w 233363"/>
                <a:gd name="connsiteY3" fmla="*/ 50006 h 50006"/>
                <a:gd name="connsiteX4" fmla="*/ 190500 w 233363"/>
                <a:gd name="connsiteY4" fmla="*/ 23812 h 50006"/>
                <a:gd name="connsiteX5" fmla="*/ 97631 w 233363"/>
                <a:gd name="connsiteY5" fmla="*/ 4762 h 50006"/>
                <a:gd name="connsiteX6" fmla="*/ 0 w 233363"/>
                <a:gd name="connsiteY6" fmla="*/ 0 h 50006"/>
                <a:gd name="connsiteX0" fmla="*/ 0 w 233363"/>
                <a:gd name="connsiteY0" fmla="*/ 0 h 50006"/>
                <a:gd name="connsiteX1" fmla="*/ 16669 w 233363"/>
                <a:gd name="connsiteY1" fmla="*/ 26193 h 50006"/>
                <a:gd name="connsiteX2" fmla="*/ 128588 w 233363"/>
                <a:gd name="connsiteY2" fmla="*/ 33337 h 50006"/>
                <a:gd name="connsiteX3" fmla="*/ 183356 w 233363"/>
                <a:gd name="connsiteY3" fmla="*/ 42862 h 50006"/>
                <a:gd name="connsiteX4" fmla="*/ 233363 w 233363"/>
                <a:gd name="connsiteY4" fmla="*/ 50006 h 50006"/>
                <a:gd name="connsiteX5" fmla="*/ 190500 w 233363"/>
                <a:gd name="connsiteY5" fmla="*/ 23812 h 50006"/>
                <a:gd name="connsiteX6" fmla="*/ 97631 w 233363"/>
                <a:gd name="connsiteY6" fmla="*/ 4762 h 50006"/>
                <a:gd name="connsiteX7" fmla="*/ 0 w 233363"/>
                <a:gd name="connsiteY7" fmla="*/ 0 h 50006"/>
                <a:gd name="connsiteX0" fmla="*/ 0 w 233363"/>
                <a:gd name="connsiteY0" fmla="*/ 0 h 71437"/>
                <a:gd name="connsiteX1" fmla="*/ 16669 w 233363"/>
                <a:gd name="connsiteY1" fmla="*/ 26193 h 71437"/>
                <a:gd name="connsiteX2" fmla="*/ 128588 w 233363"/>
                <a:gd name="connsiteY2" fmla="*/ 33337 h 71437"/>
                <a:gd name="connsiteX3" fmla="*/ 228600 w 233363"/>
                <a:gd name="connsiteY3" fmla="*/ 71437 h 71437"/>
                <a:gd name="connsiteX4" fmla="*/ 233363 w 233363"/>
                <a:gd name="connsiteY4" fmla="*/ 50006 h 71437"/>
                <a:gd name="connsiteX5" fmla="*/ 190500 w 233363"/>
                <a:gd name="connsiteY5" fmla="*/ 23812 h 71437"/>
                <a:gd name="connsiteX6" fmla="*/ 97631 w 233363"/>
                <a:gd name="connsiteY6" fmla="*/ 4762 h 71437"/>
                <a:gd name="connsiteX7" fmla="*/ 0 w 233363"/>
                <a:gd name="connsiteY7" fmla="*/ 0 h 71437"/>
                <a:gd name="connsiteX0" fmla="*/ 0 w 233363"/>
                <a:gd name="connsiteY0" fmla="*/ 0 h 71437"/>
                <a:gd name="connsiteX1" fmla="*/ 0 w 233363"/>
                <a:gd name="connsiteY1" fmla="*/ 28575 h 71437"/>
                <a:gd name="connsiteX2" fmla="*/ 128588 w 233363"/>
                <a:gd name="connsiteY2" fmla="*/ 33337 h 71437"/>
                <a:gd name="connsiteX3" fmla="*/ 228600 w 233363"/>
                <a:gd name="connsiteY3" fmla="*/ 71437 h 71437"/>
                <a:gd name="connsiteX4" fmla="*/ 233363 w 233363"/>
                <a:gd name="connsiteY4" fmla="*/ 50006 h 71437"/>
                <a:gd name="connsiteX5" fmla="*/ 190500 w 233363"/>
                <a:gd name="connsiteY5" fmla="*/ 23812 h 71437"/>
                <a:gd name="connsiteX6" fmla="*/ 97631 w 233363"/>
                <a:gd name="connsiteY6" fmla="*/ 4762 h 71437"/>
                <a:gd name="connsiteX7" fmla="*/ 0 w 233363"/>
                <a:gd name="connsiteY7" fmla="*/ 0 h 71437"/>
                <a:gd name="connsiteX0" fmla="*/ 0 w 233363"/>
                <a:gd name="connsiteY0" fmla="*/ 0 h 71437"/>
                <a:gd name="connsiteX1" fmla="*/ 0 w 233363"/>
                <a:gd name="connsiteY1" fmla="*/ 28575 h 71437"/>
                <a:gd name="connsiteX2" fmla="*/ 121444 w 233363"/>
                <a:gd name="connsiteY2" fmla="*/ 38100 h 71437"/>
                <a:gd name="connsiteX3" fmla="*/ 228600 w 233363"/>
                <a:gd name="connsiteY3" fmla="*/ 71437 h 71437"/>
                <a:gd name="connsiteX4" fmla="*/ 233363 w 233363"/>
                <a:gd name="connsiteY4" fmla="*/ 50006 h 71437"/>
                <a:gd name="connsiteX5" fmla="*/ 190500 w 233363"/>
                <a:gd name="connsiteY5" fmla="*/ 23812 h 71437"/>
                <a:gd name="connsiteX6" fmla="*/ 97631 w 233363"/>
                <a:gd name="connsiteY6" fmla="*/ 4762 h 71437"/>
                <a:gd name="connsiteX7" fmla="*/ 0 w 233363"/>
                <a:gd name="connsiteY7" fmla="*/ 0 h 71437"/>
                <a:gd name="connsiteX0" fmla="*/ 2381 w 235744"/>
                <a:gd name="connsiteY0" fmla="*/ 0 h 71437"/>
                <a:gd name="connsiteX1" fmla="*/ 0 w 235744"/>
                <a:gd name="connsiteY1" fmla="*/ 42862 h 71437"/>
                <a:gd name="connsiteX2" fmla="*/ 123825 w 235744"/>
                <a:gd name="connsiteY2" fmla="*/ 38100 h 71437"/>
                <a:gd name="connsiteX3" fmla="*/ 230981 w 235744"/>
                <a:gd name="connsiteY3" fmla="*/ 71437 h 71437"/>
                <a:gd name="connsiteX4" fmla="*/ 235744 w 235744"/>
                <a:gd name="connsiteY4" fmla="*/ 50006 h 71437"/>
                <a:gd name="connsiteX5" fmla="*/ 192881 w 235744"/>
                <a:gd name="connsiteY5" fmla="*/ 23812 h 71437"/>
                <a:gd name="connsiteX6" fmla="*/ 100012 w 235744"/>
                <a:gd name="connsiteY6" fmla="*/ 4762 h 71437"/>
                <a:gd name="connsiteX7" fmla="*/ 2381 w 235744"/>
                <a:gd name="connsiteY7" fmla="*/ 0 h 71437"/>
                <a:gd name="connsiteX0" fmla="*/ 2381 w 235744"/>
                <a:gd name="connsiteY0" fmla="*/ 0 h 78581"/>
                <a:gd name="connsiteX1" fmla="*/ 0 w 235744"/>
                <a:gd name="connsiteY1" fmla="*/ 42862 h 78581"/>
                <a:gd name="connsiteX2" fmla="*/ 123825 w 235744"/>
                <a:gd name="connsiteY2" fmla="*/ 38100 h 78581"/>
                <a:gd name="connsiteX3" fmla="*/ 226219 w 235744"/>
                <a:gd name="connsiteY3" fmla="*/ 78581 h 78581"/>
                <a:gd name="connsiteX4" fmla="*/ 235744 w 235744"/>
                <a:gd name="connsiteY4" fmla="*/ 50006 h 78581"/>
                <a:gd name="connsiteX5" fmla="*/ 192881 w 235744"/>
                <a:gd name="connsiteY5" fmla="*/ 23812 h 78581"/>
                <a:gd name="connsiteX6" fmla="*/ 100012 w 235744"/>
                <a:gd name="connsiteY6" fmla="*/ 4762 h 78581"/>
                <a:gd name="connsiteX7" fmla="*/ 2381 w 235744"/>
                <a:gd name="connsiteY7" fmla="*/ 0 h 78581"/>
                <a:gd name="connsiteX0" fmla="*/ 4763 w 238126"/>
                <a:gd name="connsiteY0" fmla="*/ 0 h 80962"/>
                <a:gd name="connsiteX1" fmla="*/ 0 w 238126"/>
                <a:gd name="connsiteY1" fmla="*/ 80962 h 80962"/>
                <a:gd name="connsiteX2" fmla="*/ 126207 w 238126"/>
                <a:gd name="connsiteY2" fmla="*/ 38100 h 80962"/>
                <a:gd name="connsiteX3" fmla="*/ 228601 w 238126"/>
                <a:gd name="connsiteY3" fmla="*/ 78581 h 80962"/>
                <a:gd name="connsiteX4" fmla="*/ 238126 w 238126"/>
                <a:gd name="connsiteY4" fmla="*/ 50006 h 80962"/>
                <a:gd name="connsiteX5" fmla="*/ 195263 w 238126"/>
                <a:gd name="connsiteY5" fmla="*/ 23812 h 80962"/>
                <a:gd name="connsiteX6" fmla="*/ 102394 w 238126"/>
                <a:gd name="connsiteY6" fmla="*/ 4762 h 80962"/>
                <a:gd name="connsiteX7" fmla="*/ 4763 w 238126"/>
                <a:gd name="connsiteY7" fmla="*/ 0 h 80962"/>
                <a:gd name="connsiteX0" fmla="*/ 4763 w 238126"/>
                <a:gd name="connsiteY0" fmla="*/ 0 h 100012"/>
                <a:gd name="connsiteX1" fmla="*/ 0 w 238126"/>
                <a:gd name="connsiteY1" fmla="*/ 80962 h 100012"/>
                <a:gd name="connsiteX2" fmla="*/ 126207 w 238126"/>
                <a:gd name="connsiteY2" fmla="*/ 38100 h 100012"/>
                <a:gd name="connsiteX3" fmla="*/ 226219 w 238126"/>
                <a:gd name="connsiteY3" fmla="*/ 100012 h 100012"/>
                <a:gd name="connsiteX4" fmla="*/ 238126 w 238126"/>
                <a:gd name="connsiteY4" fmla="*/ 50006 h 100012"/>
                <a:gd name="connsiteX5" fmla="*/ 195263 w 238126"/>
                <a:gd name="connsiteY5" fmla="*/ 23812 h 100012"/>
                <a:gd name="connsiteX6" fmla="*/ 102394 w 238126"/>
                <a:gd name="connsiteY6" fmla="*/ 4762 h 100012"/>
                <a:gd name="connsiteX7" fmla="*/ 4763 w 238126"/>
                <a:gd name="connsiteY7" fmla="*/ 0 h 100012"/>
                <a:gd name="connsiteX0" fmla="*/ 4763 w 238126"/>
                <a:gd name="connsiteY0" fmla="*/ 0 h 102393"/>
                <a:gd name="connsiteX1" fmla="*/ 0 w 238126"/>
                <a:gd name="connsiteY1" fmla="*/ 80962 h 102393"/>
                <a:gd name="connsiteX2" fmla="*/ 126207 w 238126"/>
                <a:gd name="connsiteY2" fmla="*/ 38100 h 102393"/>
                <a:gd name="connsiteX3" fmla="*/ 230981 w 238126"/>
                <a:gd name="connsiteY3" fmla="*/ 102393 h 102393"/>
                <a:gd name="connsiteX4" fmla="*/ 238126 w 238126"/>
                <a:gd name="connsiteY4" fmla="*/ 50006 h 102393"/>
                <a:gd name="connsiteX5" fmla="*/ 195263 w 238126"/>
                <a:gd name="connsiteY5" fmla="*/ 23812 h 102393"/>
                <a:gd name="connsiteX6" fmla="*/ 102394 w 238126"/>
                <a:gd name="connsiteY6" fmla="*/ 4762 h 102393"/>
                <a:gd name="connsiteX7" fmla="*/ 4763 w 238126"/>
                <a:gd name="connsiteY7" fmla="*/ 0 h 102393"/>
                <a:gd name="connsiteX0" fmla="*/ 4763 w 233363"/>
                <a:gd name="connsiteY0" fmla="*/ 0 h 102393"/>
                <a:gd name="connsiteX1" fmla="*/ 0 w 233363"/>
                <a:gd name="connsiteY1" fmla="*/ 80962 h 102393"/>
                <a:gd name="connsiteX2" fmla="*/ 126207 w 233363"/>
                <a:gd name="connsiteY2" fmla="*/ 38100 h 102393"/>
                <a:gd name="connsiteX3" fmla="*/ 230981 w 233363"/>
                <a:gd name="connsiteY3" fmla="*/ 102393 h 102393"/>
                <a:gd name="connsiteX4" fmla="*/ 233363 w 233363"/>
                <a:gd name="connsiteY4" fmla="*/ 50006 h 102393"/>
                <a:gd name="connsiteX5" fmla="*/ 195263 w 233363"/>
                <a:gd name="connsiteY5" fmla="*/ 23812 h 102393"/>
                <a:gd name="connsiteX6" fmla="*/ 102394 w 233363"/>
                <a:gd name="connsiteY6" fmla="*/ 4762 h 102393"/>
                <a:gd name="connsiteX7" fmla="*/ 4763 w 233363"/>
                <a:gd name="connsiteY7" fmla="*/ 0 h 102393"/>
                <a:gd name="connsiteX0" fmla="*/ 4763 w 233363"/>
                <a:gd name="connsiteY0" fmla="*/ 0 h 102393"/>
                <a:gd name="connsiteX1" fmla="*/ 0 w 233363"/>
                <a:gd name="connsiteY1" fmla="*/ 80962 h 102393"/>
                <a:gd name="connsiteX2" fmla="*/ 61520 w 233363"/>
                <a:gd name="connsiteY2" fmla="*/ 59299 h 102393"/>
                <a:gd name="connsiteX3" fmla="*/ 126207 w 233363"/>
                <a:gd name="connsiteY3" fmla="*/ 38100 h 102393"/>
                <a:gd name="connsiteX4" fmla="*/ 230981 w 233363"/>
                <a:gd name="connsiteY4" fmla="*/ 102393 h 102393"/>
                <a:gd name="connsiteX5" fmla="*/ 233363 w 233363"/>
                <a:gd name="connsiteY5" fmla="*/ 50006 h 102393"/>
                <a:gd name="connsiteX6" fmla="*/ 195263 w 233363"/>
                <a:gd name="connsiteY6" fmla="*/ 23812 h 102393"/>
                <a:gd name="connsiteX7" fmla="*/ 102394 w 233363"/>
                <a:gd name="connsiteY7" fmla="*/ 4762 h 102393"/>
                <a:gd name="connsiteX8" fmla="*/ 4763 w 233363"/>
                <a:gd name="connsiteY8" fmla="*/ 0 h 102393"/>
                <a:gd name="connsiteX0" fmla="*/ 4763 w 233363"/>
                <a:gd name="connsiteY0" fmla="*/ 0 h 102393"/>
                <a:gd name="connsiteX1" fmla="*/ 0 w 233363"/>
                <a:gd name="connsiteY1" fmla="*/ 80962 h 102393"/>
                <a:gd name="connsiteX2" fmla="*/ 61520 w 233363"/>
                <a:gd name="connsiteY2" fmla="*/ 59299 h 102393"/>
                <a:gd name="connsiteX3" fmla="*/ 126207 w 233363"/>
                <a:gd name="connsiteY3" fmla="*/ 38100 h 102393"/>
                <a:gd name="connsiteX4" fmla="*/ 171058 w 233363"/>
                <a:gd name="connsiteY4" fmla="*/ 66443 h 102393"/>
                <a:gd name="connsiteX5" fmla="*/ 230981 w 233363"/>
                <a:gd name="connsiteY5" fmla="*/ 102393 h 102393"/>
                <a:gd name="connsiteX6" fmla="*/ 233363 w 233363"/>
                <a:gd name="connsiteY6" fmla="*/ 50006 h 102393"/>
                <a:gd name="connsiteX7" fmla="*/ 195263 w 233363"/>
                <a:gd name="connsiteY7" fmla="*/ 23812 h 102393"/>
                <a:gd name="connsiteX8" fmla="*/ 102394 w 233363"/>
                <a:gd name="connsiteY8" fmla="*/ 4762 h 102393"/>
                <a:gd name="connsiteX9" fmla="*/ 4763 w 233363"/>
                <a:gd name="connsiteY9" fmla="*/ 0 h 102393"/>
                <a:gd name="connsiteX0" fmla="*/ 4763 w 233363"/>
                <a:gd name="connsiteY0" fmla="*/ 0 h 102393"/>
                <a:gd name="connsiteX1" fmla="*/ 0 w 233363"/>
                <a:gd name="connsiteY1" fmla="*/ 80962 h 102393"/>
                <a:gd name="connsiteX2" fmla="*/ 61520 w 233363"/>
                <a:gd name="connsiteY2" fmla="*/ 59299 h 102393"/>
                <a:gd name="connsiteX3" fmla="*/ 126207 w 233363"/>
                <a:gd name="connsiteY3" fmla="*/ 38100 h 102393"/>
                <a:gd name="connsiteX4" fmla="*/ 175820 w 233363"/>
                <a:gd name="connsiteY4" fmla="*/ 64062 h 102393"/>
                <a:gd name="connsiteX5" fmla="*/ 230981 w 233363"/>
                <a:gd name="connsiteY5" fmla="*/ 102393 h 102393"/>
                <a:gd name="connsiteX6" fmla="*/ 233363 w 233363"/>
                <a:gd name="connsiteY6" fmla="*/ 50006 h 102393"/>
                <a:gd name="connsiteX7" fmla="*/ 195263 w 233363"/>
                <a:gd name="connsiteY7" fmla="*/ 23812 h 102393"/>
                <a:gd name="connsiteX8" fmla="*/ 102394 w 233363"/>
                <a:gd name="connsiteY8" fmla="*/ 4762 h 102393"/>
                <a:gd name="connsiteX9" fmla="*/ 4763 w 233363"/>
                <a:gd name="connsiteY9" fmla="*/ 0 h 102393"/>
                <a:gd name="connsiteX0" fmla="*/ 4763 w 233363"/>
                <a:gd name="connsiteY0" fmla="*/ 0 h 102393"/>
                <a:gd name="connsiteX1" fmla="*/ 0 w 233363"/>
                <a:gd name="connsiteY1" fmla="*/ 80962 h 102393"/>
                <a:gd name="connsiteX2" fmla="*/ 61520 w 233363"/>
                <a:gd name="connsiteY2" fmla="*/ 59299 h 102393"/>
                <a:gd name="connsiteX3" fmla="*/ 126207 w 233363"/>
                <a:gd name="connsiteY3" fmla="*/ 38100 h 102393"/>
                <a:gd name="connsiteX4" fmla="*/ 175820 w 233363"/>
                <a:gd name="connsiteY4" fmla="*/ 64062 h 102393"/>
                <a:gd name="connsiteX5" fmla="*/ 230981 w 233363"/>
                <a:gd name="connsiteY5" fmla="*/ 102393 h 102393"/>
                <a:gd name="connsiteX6" fmla="*/ 233363 w 233363"/>
                <a:gd name="connsiteY6" fmla="*/ 50006 h 102393"/>
                <a:gd name="connsiteX7" fmla="*/ 195263 w 233363"/>
                <a:gd name="connsiteY7" fmla="*/ 23812 h 102393"/>
                <a:gd name="connsiteX8" fmla="*/ 102394 w 233363"/>
                <a:gd name="connsiteY8" fmla="*/ 4762 h 102393"/>
                <a:gd name="connsiteX9" fmla="*/ 4763 w 233363"/>
                <a:gd name="connsiteY9" fmla="*/ 0 h 102393"/>
                <a:gd name="connsiteX0" fmla="*/ 4763 w 233363"/>
                <a:gd name="connsiteY0" fmla="*/ 0 h 102393"/>
                <a:gd name="connsiteX1" fmla="*/ 0 w 233363"/>
                <a:gd name="connsiteY1" fmla="*/ 80962 h 102393"/>
                <a:gd name="connsiteX2" fmla="*/ 61520 w 233363"/>
                <a:gd name="connsiteY2" fmla="*/ 59299 h 102393"/>
                <a:gd name="connsiteX3" fmla="*/ 126207 w 233363"/>
                <a:gd name="connsiteY3" fmla="*/ 38100 h 102393"/>
                <a:gd name="connsiteX4" fmla="*/ 175820 w 233363"/>
                <a:gd name="connsiteY4" fmla="*/ 64062 h 102393"/>
                <a:gd name="connsiteX5" fmla="*/ 230981 w 233363"/>
                <a:gd name="connsiteY5" fmla="*/ 102393 h 102393"/>
                <a:gd name="connsiteX6" fmla="*/ 233363 w 233363"/>
                <a:gd name="connsiteY6" fmla="*/ 50006 h 102393"/>
                <a:gd name="connsiteX7" fmla="*/ 195263 w 233363"/>
                <a:gd name="connsiteY7" fmla="*/ 23812 h 102393"/>
                <a:gd name="connsiteX8" fmla="*/ 102394 w 233363"/>
                <a:gd name="connsiteY8" fmla="*/ 4762 h 102393"/>
                <a:gd name="connsiteX9" fmla="*/ 4763 w 233363"/>
                <a:gd name="connsiteY9" fmla="*/ 0 h 102393"/>
                <a:gd name="connsiteX0" fmla="*/ 4763 w 233363"/>
                <a:gd name="connsiteY0" fmla="*/ 0 h 102393"/>
                <a:gd name="connsiteX1" fmla="*/ 0 w 233363"/>
                <a:gd name="connsiteY1" fmla="*/ 80962 h 102393"/>
                <a:gd name="connsiteX2" fmla="*/ 61520 w 233363"/>
                <a:gd name="connsiteY2" fmla="*/ 59299 h 102393"/>
                <a:gd name="connsiteX3" fmla="*/ 119064 w 233363"/>
                <a:gd name="connsiteY3" fmla="*/ 35719 h 102393"/>
                <a:gd name="connsiteX4" fmla="*/ 175820 w 233363"/>
                <a:gd name="connsiteY4" fmla="*/ 64062 h 102393"/>
                <a:gd name="connsiteX5" fmla="*/ 230981 w 233363"/>
                <a:gd name="connsiteY5" fmla="*/ 102393 h 102393"/>
                <a:gd name="connsiteX6" fmla="*/ 233363 w 233363"/>
                <a:gd name="connsiteY6" fmla="*/ 50006 h 102393"/>
                <a:gd name="connsiteX7" fmla="*/ 195263 w 233363"/>
                <a:gd name="connsiteY7" fmla="*/ 23812 h 102393"/>
                <a:gd name="connsiteX8" fmla="*/ 102394 w 233363"/>
                <a:gd name="connsiteY8" fmla="*/ 4762 h 102393"/>
                <a:gd name="connsiteX9" fmla="*/ 4763 w 233363"/>
                <a:gd name="connsiteY9" fmla="*/ 0 h 102393"/>
                <a:gd name="connsiteX0" fmla="*/ 4763 w 233363"/>
                <a:gd name="connsiteY0" fmla="*/ 0 h 102393"/>
                <a:gd name="connsiteX1" fmla="*/ 0 w 233363"/>
                <a:gd name="connsiteY1" fmla="*/ 80962 h 102393"/>
                <a:gd name="connsiteX2" fmla="*/ 61520 w 233363"/>
                <a:gd name="connsiteY2" fmla="*/ 59299 h 102393"/>
                <a:gd name="connsiteX3" fmla="*/ 119064 w 233363"/>
                <a:gd name="connsiteY3" fmla="*/ 35719 h 102393"/>
                <a:gd name="connsiteX4" fmla="*/ 175820 w 233363"/>
                <a:gd name="connsiteY4" fmla="*/ 64062 h 102393"/>
                <a:gd name="connsiteX5" fmla="*/ 230981 w 233363"/>
                <a:gd name="connsiteY5" fmla="*/ 102393 h 102393"/>
                <a:gd name="connsiteX6" fmla="*/ 233363 w 233363"/>
                <a:gd name="connsiteY6" fmla="*/ 50006 h 102393"/>
                <a:gd name="connsiteX7" fmla="*/ 195263 w 233363"/>
                <a:gd name="connsiteY7" fmla="*/ 23812 h 102393"/>
                <a:gd name="connsiteX8" fmla="*/ 102394 w 233363"/>
                <a:gd name="connsiteY8" fmla="*/ 4762 h 102393"/>
                <a:gd name="connsiteX9" fmla="*/ 4763 w 233363"/>
                <a:gd name="connsiteY9" fmla="*/ 0 h 102393"/>
                <a:gd name="connsiteX0" fmla="*/ 4763 w 233363"/>
                <a:gd name="connsiteY0" fmla="*/ 0 h 102393"/>
                <a:gd name="connsiteX1" fmla="*/ 0 w 233363"/>
                <a:gd name="connsiteY1" fmla="*/ 80962 h 102393"/>
                <a:gd name="connsiteX2" fmla="*/ 61520 w 233363"/>
                <a:gd name="connsiteY2" fmla="*/ 59299 h 102393"/>
                <a:gd name="connsiteX3" fmla="*/ 119064 w 233363"/>
                <a:gd name="connsiteY3" fmla="*/ 35719 h 102393"/>
                <a:gd name="connsiteX4" fmla="*/ 175820 w 233363"/>
                <a:gd name="connsiteY4" fmla="*/ 64062 h 102393"/>
                <a:gd name="connsiteX5" fmla="*/ 230981 w 233363"/>
                <a:gd name="connsiteY5" fmla="*/ 102393 h 102393"/>
                <a:gd name="connsiteX6" fmla="*/ 233363 w 233363"/>
                <a:gd name="connsiteY6" fmla="*/ 50006 h 102393"/>
                <a:gd name="connsiteX7" fmla="*/ 195263 w 233363"/>
                <a:gd name="connsiteY7" fmla="*/ 23812 h 102393"/>
                <a:gd name="connsiteX8" fmla="*/ 102394 w 233363"/>
                <a:gd name="connsiteY8" fmla="*/ 4762 h 102393"/>
                <a:gd name="connsiteX9" fmla="*/ 4763 w 233363"/>
                <a:gd name="connsiteY9" fmla="*/ 0 h 102393"/>
                <a:gd name="connsiteX0" fmla="*/ 4763 w 233363"/>
                <a:gd name="connsiteY0" fmla="*/ 0 h 102393"/>
                <a:gd name="connsiteX1" fmla="*/ 0 w 233363"/>
                <a:gd name="connsiteY1" fmla="*/ 80962 h 102393"/>
                <a:gd name="connsiteX2" fmla="*/ 61520 w 233363"/>
                <a:gd name="connsiteY2" fmla="*/ 59299 h 102393"/>
                <a:gd name="connsiteX3" fmla="*/ 119064 w 233363"/>
                <a:gd name="connsiteY3" fmla="*/ 35719 h 102393"/>
                <a:gd name="connsiteX4" fmla="*/ 175820 w 233363"/>
                <a:gd name="connsiteY4" fmla="*/ 64062 h 102393"/>
                <a:gd name="connsiteX5" fmla="*/ 230981 w 233363"/>
                <a:gd name="connsiteY5" fmla="*/ 102393 h 102393"/>
                <a:gd name="connsiteX6" fmla="*/ 233363 w 233363"/>
                <a:gd name="connsiteY6" fmla="*/ 50006 h 102393"/>
                <a:gd name="connsiteX7" fmla="*/ 195263 w 233363"/>
                <a:gd name="connsiteY7" fmla="*/ 23812 h 102393"/>
                <a:gd name="connsiteX8" fmla="*/ 102394 w 233363"/>
                <a:gd name="connsiteY8" fmla="*/ 4762 h 102393"/>
                <a:gd name="connsiteX9" fmla="*/ 4763 w 233363"/>
                <a:gd name="connsiteY9" fmla="*/ 0 h 102393"/>
                <a:gd name="connsiteX0" fmla="*/ 4763 w 233363"/>
                <a:gd name="connsiteY0" fmla="*/ 0 h 102393"/>
                <a:gd name="connsiteX1" fmla="*/ 0 w 233363"/>
                <a:gd name="connsiteY1" fmla="*/ 80962 h 102393"/>
                <a:gd name="connsiteX2" fmla="*/ 61520 w 233363"/>
                <a:gd name="connsiteY2" fmla="*/ 59299 h 102393"/>
                <a:gd name="connsiteX3" fmla="*/ 119064 w 233363"/>
                <a:gd name="connsiteY3" fmla="*/ 35719 h 102393"/>
                <a:gd name="connsiteX4" fmla="*/ 175820 w 233363"/>
                <a:gd name="connsiteY4" fmla="*/ 64062 h 102393"/>
                <a:gd name="connsiteX5" fmla="*/ 230981 w 233363"/>
                <a:gd name="connsiteY5" fmla="*/ 102393 h 102393"/>
                <a:gd name="connsiteX6" fmla="*/ 233363 w 233363"/>
                <a:gd name="connsiteY6" fmla="*/ 50006 h 102393"/>
                <a:gd name="connsiteX7" fmla="*/ 195263 w 233363"/>
                <a:gd name="connsiteY7" fmla="*/ 23812 h 102393"/>
                <a:gd name="connsiteX8" fmla="*/ 102394 w 233363"/>
                <a:gd name="connsiteY8" fmla="*/ 4762 h 102393"/>
                <a:gd name="connsiteX9" fmla="*/ 4763 w 233363"/>
                <a:gd name="connsiteY9" fmla="*/ 0 h 102393"/>
                <a:gd name="connsiteX0" fmla="*/ 4763 w 233363"/>
                <a:gd name="connsiteY0" fmla="*/ 0 h 102393"/>
                <a:gd name="connsiteX1" fmla="*/ 0 w 233363"/>
                <a:gd name="connsiteY1" fmla="*/ 80962 h 102393"/>
                <a:gd name="connsiteX2" fmla="*/ 61520 w 233363"/>
                <a:gd name="connsiteY2" fmla="*/ 59299 h 102393"/>
                <a:gd name="connsiteX3" fmla="*/ 126208 w 233363"/>
                <a:gd name="connsiteY3" fmla="*/ 38100 h 102393"/>
                <a:gd name="connsiteX4" fmla="*/ 175820 w 233363"/>
                <a:gd name="connsiteY4" fmla="*/ 64062 h 102393"/>
                <a:gd name="connsiteX5" fmla="*/ 230981 w 233363"/>
                <a:gd name="connsiteY5" fmla="*/ 102393 h 102393"/>
                <a:gd name="connsiteX6" fmla="*/ 233363 w 233363"/>
                <a:gd name="connsiteY6" fmla="*/ 50006 h 102393"/>
                <a:gd name="connsiteX7" fmla="*/ 195263 w 233363"/>
                <a:gd name="connsiteY7" fmla="*/ 23812 h 102393"/>
                <a:gd name="connsiteX8" fmla="*/ 102394 w 233363"/>
                <a:gd name="connsiteY8" fmla="*/ 4762 h 102393"/>
                <a:gd name="connsiteX9" fmla="*/ 4763 w 233363"/>
                <a:gd name="connsiteY9" fmla="*/ 0 h 102393"/>
                <a:gd name="connsiteX0" fmla="*/ 4763 w 233363"/>
                <a:gd name="connsiteY0" fmla="*/ 0 h 102393"/>
                <a:gd name="connsiteX1" fmla="*/ 0 w 233363"/>
                <a:gd name="connsiteY1" fmla="*/ 80962 h 102393"/>
                <a:gd name="connsiteX2" fmla="*/ 54376 w 233363"/>
                <a:gd name="connsiteY2" fmla="*/ 40249 h 102393"/>
                <a:gd name="connsiteX3" fmla="*/ 126208 w 233363"/>
                <a:gd name="connsiteY3" fmla="*/ 38100 h 102393"/>
                <a:gd name="connsiteX4" fmla="*/ 175820 w 233363"/>
                <a:gd name="connsiteY4" fmla="*/ 64062 h 102393"/>
                <a:gd name="connsiteX5" fmla="*/ 230981 w 233363"/>
                <a:gd name="connsiteY5" fmla="*/ 102393 h 102393"/>
                <a:gd name="connsiteX6" fmla="*/ 233363 w 233363"/>
                <a:gd name="connsiteY6" fmla="*/ 50006 h 102393"/>
                <a:gd name="connsiteX7" fmla="*/ 195263 w 233363"/>
                <a:gd name="connsiteY7" fmla="*/ 23812 h 102393"/>
                <a:gd name="connsiteX8" fmla="*/ 102394 w 233363"/>
                <a:gd name="connsiteY8" fmla="*/ 4762 h 102393"/>
                <a:gd name="connsiteX9" fmla="*/ 4763 w 233363"/>
                <a:gd name="connsiteY9" fmla="*/ 0 h 102393"/>
                <a:gd name="connsiteX0" fmla="*/ 4763 w 233363"/>
                <a:gd name="connsiteY0" fmla="*/ 0 h 102393"/>
                <a:gd name="connsiteX1" fmla="*/ 0 w 233363"/>
                <a:gd name="connsiteY1" fmla="*/ 80962 h 102393"/>
                <a:gd name="connsiteX2" fmla="*/ 54376 w 233363"/>
                <a:gd name="connsiteY2" fmla="*/ 66443 h 102393"/>
                <a:gd name="connsiteX3" fmla="*/ 126208 w 233363"/>
                <a:gd name="connsiteY3" fmla="*/ 38100 h 102393"/>
                <a:gd name="connsiteX4" fmla="*/ 175820 w 233363"/>
                <a:gd name="connsiteY4" fmla="*/ 64062 h 102393"/>
                <a:gd name="connsiteX5" fmla="*/ 230981 w 233363"/>
                <a:gd name="connsiteY5" fmla="*/ 102393 h 102393"/>
                <a:gd name="connsiteX6" fmla="*/ 233363 w 233363"/>
                <a:gd name="connsiteY6" fmla="*/ 50006 h 102393"/>
                <a:gd name="connsiteX7" fmla="*/ 195263 w 233363"/>
                <a:gd name="connsiteY7" fmla="*/ 23812 h 102393"/>
                <a:gd name="connsiteX8" fmla="*/ 102394 w 233363"/>
                <a:gd name="connsiteY8" fmla="*/ 4762 h 102393"/>
                <a:gd name="connsiteX9" fmla="*/ 4763 w 233363"/>
                <a:gd name="connsiteY9" fmla="*/ 0 h 102393"/>
                <a:gd name="connsiteX0" fmla="*/ 4763 w 233363"/>
                <a:gd name="connsiteY0" fmla="*/ 0 h 102393"/>
                <a:gd name="connsiteX1" fmla="*/ 0 w 233363"/>
                <a:gd name="connsiteY1" fmla="*/ 80962 h 102393"/>
                <a:gd name="connsiteX2" fmla="*/ 54376 w 233363"/>
                <a:gd name="connsiteY2" fmla="*/ 66443 h 102393"/>
                <a:gd name="connsiteX3" fmla="*/ 126208 w 233363"/>
                <a:gd name="connsiteY3" fmla="*/ 38100 h 102393"/>
                <a:gd name="connsiteX4" fmla="*/ 175820 w 233363"/>
                <a:gd name="connsiteY4" fmla="*/ 64062 h 102393"/>
                <a:gd name="connsiteX5" fmla="*/ 230981 w 233363"/>
                <a:gd name="connsiteY5" fmla="*/ 102393 h 102393"/>
                <a:gd name="connsiteX6" fmla="*/ 233363 w 233363"/>
                <a:gd name="connsiteY6" fmla="*/ 50006 h 102393"/>
                <a:gd name="connsiteX7" fmla="*/ 195263 w 233363"/>
                <a:gd name="connsiteY7" fmla="*/ 23812 h 102393"/>
                <a:gd name="connsiteX8" fmla="*/ 102394 w 233363"/>
                <a:gd name="connsiteY8" fmla="*/ 4762 h 102393"/>
                <a:gd name="connsiteX9" fmla="*/ 4763 w 233363"/>
                <a:gd name="connsiteY9" fmla="*/ 0 h 102393"/>
                <a:gd name="connsiteX0" fmla="*/ 4763 w 233363"/>
                <a:gd name="connsiteY0" fmla="*/ 0 h 102393"/>
                <a:gd name="connsiteX1" fmla="*/ 0 w 233363"/>
                <a:gd name="connsiteY1" fmla="*/ 80962 h 102393"/>
                <a:gd name="connsiteX2" fmla="*/ 54376 w 233363"/>
                <a:gd name="connsiteY2" fmla="*/ 66443 h 102393"/>
                <a:gd name="connsiteX3" fmla="*/ 126208 w 233363"/>
                <a:gd name="connsiteY3" fmla="*/ 38100 h 102393"/>
                <a:gd name="connsiteX4" fmla="*/ 185345 w 233363"/>
                <a:gd name="connsiteY4" fmla="*/ 64062 h 102393"/>
                <a:gd name="connsiteX5" fmla="*/ 230981 w 233363"/>
                <a:gd name="connsiteY5" fmla="*/ 102393 h 102393"/>
                <a:gd name="connsiteX6" fmla="*/ 233363 w 233363"/>
                <a:gd name="connsiteY6" fmla="*/ 50006 h 102393"/>
                <a:gd name="connsiteX7" fmla="*/ 195263 w 233363"/>
                <a:gd name="connsiteY7" fmla="*/ 23812 h 102393"/>
                <a:gd name="connsiteX8" fmla="*/ 102394 w 233363"/>
                <a:gd name="connsiteY8" fmla="*/ 4762 h 102393"/>
                <a:gd name="connsiteX9" fmla="*/ 4763 w 233363"/>
                <a:gd name="connsiteY9" fmla="*/ 0 h 102393"/>
                <a:gd name="connsiteX0" fmla="*/ 4763 w 233363"/>
                <a:gd name="connsiteY0" fmla="*/ 0 h 102393"/>
                <a:gd name="connsiteX1" fmla="*/ 0 w 233363"/>
                <a:gd name="connsiteY1" fmla="*/ 80962 h 102393"/>
                <a:gd name="connsiteX2" fmla="*/ 54376 w 233363"/>
                <a:gd name="connsiteY2" fmla="*/ 66443 h 102393"/>
                <a:gd name="connsiteX3" fmla="*/ 126208 w 233363"/>
                <a:gd name="connsiteY3" fmla="*/ 38100 h 102393"/>
                <a:gd name="connsiteX4" fmla="*/ 185345 w 233363"/>
                <a:gd name="connsiteY4" fmla="*/ 64062 h 102393"/>
                <a:gd name="connsiteX5" fmla="*/ 230981 w 233363"/>
                <a:gd name="connsiteY5" fmla="*/ 102393 h 102393"/>
                <a:gd name="connsiteX6" fmla="*/ 233363 w 233363"/>
                <a:gd name="connsiteY6" fmla="*/ 50006 h 102393"/>
                <a:gd name="connsiteX7" fmla="*/ 195263 w 233363"/>
                <a:gd name="connsiteY7" fmla="*/ 23812 h 102393"/>
                <a:gd name="connsiteX8" fmla="*/ 102394 w 233363"/>
                <a:gd name="connsiteY8" fmla="*/ 4762 h 102393"/>
                <a:gd name="connsiteX9" fmla="*/ 4763 w 233363"/>
                <a:gd name="connsiteY9" fmla="*/ 0 h 102393"/>
                <a:gd name="connsiteX0" fmla="*/ 4763 w 233363"/>
                <a:gd name="connsiteY0" fmla="*/ 0 h 102393"/>
                <a:gd name="connsiteX1" fmla="*/ 0 w 233363"/>
                <a:gd name="connsiteY1" fmla="*/ 80962 h 102393"/>
                <a:gd name="connsiteX2" fmla="*/ 54376 w 233363"/>
                <a:gd name="connsiteY2" fmla="*/ 66443 h 102393"/>
                <a:gd name="connsiteX3" fmla="*/ 126208 w 233363"/>
                <a:gd name="connsiteY3" fmla="*/ 38100 h 102393"/>
                <a:gd name="connsiteX4" fmla="*/ 185345 w 233363"/>
                <a:gd name="connsiteY4" fmla="*/ 64062 h 102393"/>
                <a:gd name="connsiteX5" fmla="*/ 230981 w 233363"/>
                <a:gd name="connsiteY5" fmla="*/ 102393 h 102393"/>
                <a:gd name="connsiteX6" fmla="*/ 233363 w 233363"/>
                <a:gd name="connsiteY6" fmla="*/ 50006 h 102393"/>
                <a:gd name="connsiteX7" fmla="*/ 195263 w 233363"/>
                <a:gd name="connsiteY7" fmla="*/ 23812 h 102393"/>
                <a:gd name="connsiteX8" fmla="*/ 102394 w 233363"/>
                <a:gd name="connsiteY8" fmla="*/ 4762 h 102393"/>
                <a:gd name="connsiteX9" fmla="*/ 4763 w 233363"/>
                <a:gd name="connsiteY9" fmla="*/ 0 h 10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363" h="102393">
                  <a:moveTo>
                    <a:pt x="4763" y="0"/>
                  </a:moveTo>
                  <a:lnTo>
                    <a:pt x="0" y="80962"/>
                  </a:lnTo>
                  <a:cubicBezTo>
                    <a:pt x="20507" y="73741"/>
                    <a:pt x="21962" y="76045"/>
                    <a:pt x="54376" y="66443"/>
                  </a:cubicBezTo>
                  <a:cubicBezTo>
                    <a:pt x="83082" y="49852"/>
                    <a:pt x="64165" y="42785"/>
                    <a:pt x="126208" y="38100"/>
                  </a:cubicBezTo>
                  <a:cubicBezTo>
                    <a:pt x="166559" y="47548"/>
                    <a:pt x="166426" y="54614"/>
                    <a:pt x="185345" y="64062"/>
                  </a:cubicBezTo>
                  <a:cubicBezTo>
                    <a:pt x="196588" y="105414"/>
                    <a:pt x="212594" y="89616"/>
                    <a:pt x="230981" y="102393"/>
                  </a:cubicBezTo>
                  <a:lnTo>
                    <a:pt x="233363" y="50006"/>
                  </a:lnTo>
                  <a:lnTo>
                    <a:pt x="195263" y="23812"/>
                  </a:lnTo>
                  <a:lnTo>
                    <a:pt x="102394" y="4762"/>
                  </a:lnTo>
                  <a:lnTo>
                    <a:pt x="4763"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rgbClr val="FFFFFF"/>
                </a:solidFill>
                <a:latin typeface="Corbel"/>
                <a:cs typeface="Times New Roman"/>
              </a:endParaRPr>
            </a:p>
          </p:txBody>
        </p:sp>
      </p:grpSp>
      <p:pic>
        <p:nvPicPr>
          <p:cNvPr id="39" name="Grafik 73"/>
          <p:cNvPicPr>
            <a:picLocks noChangeAspect="1"/>
          </p:cNvPicPr>
          <p:nvPr/>
        </p:nvPicPr>
        <p:blipFill>
          <a:blip r:embed="rId8"/>
          <a:stretch>
            <a:fillRect/>
          </a:stretch>
        </p:blipFill>
        <p:spPr>
          <a:xfrm>
            <a:off x="3118939" y="4829001"/>
            <a:ext cx="324000" cy="326613"/>
          </a:xfrm>
          <a:prstGeom prst="rect">
            <a:avLst/>
          </a:prstGeom>
        </p:spPr>
      </p:pic>
      <p:sp>
        <p:nvSpPr>
          <p:cNvPr id="40" name="Rechteck 58"/>
          <p:cNvSpPr/>
          <p:nvPr/>
        </p:nvSpPr>
        <p:spPr>
          <a:xfrm>
            <a:off x="2311325" y="4556713"/>
            <a:ext cx="1192685" cy="239193"/>
          </a:xfrm>
          <a:prstGeom prst="rect">
            <a:avLst/>
          </a:prstGeom>
          <a:solidFill>
            <a:srgbClr val="DDE0E3"/>
          </a:solidFill>
          <a:ln w="12700" cap="flat" cmpd="sng" algn="ctr">
            <a:noFill/>
            <a:prstDash val="solid"/>
          </a:ln>
          <a:effectLst/>
        </p:spPr>
        <p:txBody>
          <a:bodyPr rot="0" spcFirstLastPara="0" vertOverflow="overflow" horzOverflow="overflow" vert="horz" wrap="none" lIns="54000" tIns="27000" rIns="54000" bIns="27000" numCol="1" spcCol="0" rtlCol="0" fromWordArt="0" anchor="ctr" anchorCtr="0" forceAA="0" compatLnSpc="1">
            <a:prstTxWarp prst="textNoShape">
              <a:avLst/>
            </a:prstTxWarp>
            <a:spAutoFit/>
          </a:bodyPr>
          <a:lstStyle/>
          <a:p>
            <a:pPr algn="ctr" fontAlgn="auto">
              <a:spcBef>
                <a:spcPct val="50000"/>
              </a:spcBef>
              <a:spcAft>
                <a:spcPts val="0"/>
              </a:spcAft>
              <a:defRPr/>
            </a:pPr>
            <a:r>
              <a:rPr lang="en-GB" b="1" kern="0" dirty="0">
                <a:solidFill>
                  <a:srgbClr val="000000"/>
                </a:solidFill>
                <a:latin typeface="Corbel"/>
                <a:cs typeface="Times New Roman"/>
              </a:rPr>
              <a:t>pot. energy gain</a:t>
            </a:r>
          </a:p>
        </p:txBody>
      </p:sp>
      <p:sp>
        <p:nvSpPr>
          <p:cNvPr id="41" name="Rechteck 59"/>
          <p:cNvSpPr/>
          <p:nvPr/>
        </p:nvSpPr>
        <p:spPr>
          <a:xfrm>
            <a:off x="3987177" y="4552559"/>
            <a:ext cx="1325734" cy="239193"/>
          </a:xfrm>
          <a:prstGeom prst="rect">
            <a:avLst/>
          </a:prstGeom>
          <a:solidFill>
            <a:srgbClr val="DDE0E3"/>
          </a:solidFill>
          <a:ln w="12700" cap="flat" cmpd="sng" algn="ctr">
            <a:noFill/>
            <a:prstDash val="solid"/>
          </a:ln>
          <a:effectLst/>
        </p:spPr>
        <p:txBody>
          <a:bodyPr rot="0" spcFirstLastPara="0" vertOverflow="overflow" horzOverflow="overflow" vert="horz" wrap="none" lIns="54000" tIns="27000" rIns="54000" bIns="27000" numCol="1" spcCol="0" rtlCol="0" fromWordArt="0" anchor="ctr" anchorCtr="0" forceAA="0" compatLnSpc="1">
            <a:prstTxWarp prst="textNoShape">
              <a:avLst/>
            </a:prstTxWarp>
            <a:spAutoFit/>
          </a:bodyPr>
          <a:lstStyle/>
          <a:p>
            <a:pPr algn="ctr" fontAlgn="auto">
              <a:spcBef>
                <a:spcPct val="50000"/>
              </a:spcBef>
              <a:spcAft>
                <a:spcPts val="0"/>
              </a:spcAft>
              <a:defRPr/>
            </a:pPr>
            <a:r>
              <a:rPr lang="en-GB" b="1" kern="0" dirty="0">
                <a:solidFill>
                  <a:srgbClr val="000000"/>
                </a:solidFill>
                <a:latin typeface="Corbel"/>
                <a:cs typeface="Times New Roman"/>
              </a:rPr>
              <a:t>energy dissipation</a:t>
            </a:r>
          </a:p>
        </p:txBody>
      </p:sp>
      <p:sp>
        <p:nvSpPr>
          <p:cNvPr id="42" name="Pfeil nach rechts 60"/>
          <p:cNvSpPr/>
          <p:nvPr/>
        </p:nvSpPr>
        <p:spPr>
          <a:xfrm>
            <a:off x="3636735" y="4580799"/>
            <a:ext cx="283403" cy="181575"/>
          </a:xfrm>
          <a:prstGeom prst="rightArrow">
            <a:avLst/>
          </a:prstGeom>
          <a:solidFill>
            <a:srgbClr val="CED8DA"/>
          </a:solidFill>
          <a:ln w="9525">
            <a:solidFill>
              <a:srgbClr val="434D4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srgbClr val="434D4E"/>
              </a:solidFill>
              <a:latin typeface="Arial Black" panose="020B0A04020102020204" pitchFamily="34" charset="0"/>
              <a:cs typeface="Times New Roman"/>
            </a:endParaRPr>
          </a:p>
        </p:txBody>
      </p:sp>
      <p:sp>
        <p:nvSpPr>
          <p:cNvPr id="44" name="Pfeil nach rechts 64"/>
          <p:cNvSpPr/>
          <p:nvPr/>
        </p:nvSpPr>
        <p:spPr>
          <a:xfrm>
            <a:off x="5371096" y="4577249"/>
            <a:ext cx="283403" cy="181575"/>
          </a:xfrm>
          <a:prstGeom prst="rightArrow">
            <a:avLst/>
          </a:prstGeom>
          <a:solidFill>
            <a:srgbClr val="CED8DA"/>
          </a:solidFill>
          <a:ln w="9525">
            <a:solidFill>
              <a:srgbClr val="434D4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srgbClr val="434D4E"/>
              </a:solidFill>
              <a:latin typeface="Arial Black" panose="020B0A04020102020204" pitchFamily="34" charset="0"/>
              <a:cs typeface="Times New Roman"/>
            </a:endParaRPr>
          </a:p>
        </p:txBody>
      </p:sp>
      <p:cxnSp>
        <p:nvCxnSpPr>
          <p:cNvPr id="45" name="Gerade Verbindung 10"/>
          <p:cNvCxnSpPr/>
          <p:nvPr/>
        </p:nvCxnSpPr>
        <p:spPr>
          <a:xfrm>
            <a:off x="8453594" y="5473205"/>
            <a:ext cx="13500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6" name="Gerade Verbindung mit Pfeil 82"/>
          <p:cNvCxnSpPr/>
          <p:nvPr/>
        </p:nvCxnSpPr>
        <p:spPr>
          <a:xfrm>
            <a:off x="8521094" y="5284205"/>
            <a:ext cx="0" cy="189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Gerade Verbindung mit Pfeil 83"/>
          <p:cNvCxnSpPr/>
          <p:nvPr/>
        </p:nvCxnSpPr>
        <p:spPr>
          <a:xfrm flipV="1">
            <a:off x="8521094" y="5634864"/>
            <a:ext cx="0" cy="189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Rechteck 84"/>
          <p:cNvSpPr/>
          <p:nvPr/>
        </p:nvSpPr>
        <p:spPr>
          <a:xfrm>
            <a:off x="8352755" y="5066137"/>
            <a:ext cx="336682" cy="216110"/>
          </a:xfrm>
          <a:prstGeom prst="rect">
            <a:avLst/>
          </a:prstGeom>
          <a:noFill/>
          <a:ln w="12700" cap="flat" cmpd="sng" algn="ctr">
            <a:noFill/>
            <a:prstDash val="solid"/>
          </a:ln>
          <a:effectLst/>
        </p:spPr>
        <p:txBody>
          <a:bodyPr rot="0" spcFirstLastPara="0" vertOverflow="overflow" horzOverflow="overflow" vert="horz" wrap="none" lIns="54000" tIns="27000" rIns="54000" bIns="27000" numCol="1" spcCol="0" rtlCol="0" fromWordArt="0" anchor="ctr" anchorCtr="0" forceAA="0" compatLnSpc="1">
            <a:prstTxWarp prst="textNoShape">
              <a:avLst/>
            </a:prstTxWarp>
            <a:spAutoFit/>
          </a:bodyPr>
          <a:lstStyle/>
          <a:p>
            <a:pPr algn="ctr" fontAlgn="auto">
              <a:spcBef>
                <a:spcPct val="50000"/>
              </a:spcBef>
              <a:spcAft>
                <a:spcPts val="0"/>
              </a:spcAft>
              <a:defRPr/>
            </a:pPr>
            <a:r>
              <a:rPr lang="en-GB" sz="1050" b="1" kern="0" dirty="0">
                <a:solidFill>
                  <a:srgbClr val="000000"/>
                </a:solidFill>
                <a:latin typeface="Corbel"/>
                <a:cs typeface="Times New Roman"/>
              </a:rPr>
              <a:t>End</a:t>
            </a:r>
          </a:p>
        </p:txBody>
      </p:sp>
      <p:cxnSp>
        <p:nvCxnSpPr>
          <p:cNvPr id="49" name="Gerade Verbindung 10"/>
          <p:cNvCxnSpPr/>
          <p:nvPr/>
        </p:nvCxnSpPr>
        <p:spPr>
          <a:xfrm>
            <a:off x="8453594" y="5634864"/>
            <a:ext cx="13500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0" name="Gerade Verbindung 10"/>
          <p:cNvCxnSpPr/>
          <p:nvPr/>
        </p:nvCxnSpPr>
        <p:spPr>
          <a:xfrm>
            <a:off x="8450904" y="4058051"/>
            <a:ext cx="13500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1" name="Gerade Verbindung mit Pfeil 87"/>
          <p:cNvCxnSpPr/>
          <p:nvPr/>
        </p:nvCxnSpPr>
        <p:spPr>
          <a:xfrm>
            <a:off x="8518404" y="3869051"/>
            <a:ext cx="0" cy="189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Gerade Verbindung mit Pfeil 88"/>
          <p:cNvCxnSpPr/>
          <p:nvPr/>
        </p:nvCxnSpPr>
        <p:spPr>
          <a:xfrm flipV="1">
            <a:off x="8518404" y="4217364"/>
            <a:ext cx="0" cy="189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echteck 89"/>
          <p:cNvSpPr/>
          <p:nvPr/>
        </p:nvSpPr>
        <p:spPr>
          <a:xfrm>
            <a:off x="8350064" y="3650983"/>
            <a:ext cx="336682" cy="216110"/>
          </a:xfrm>
          <a:prstGeom prst="rect">
            <a:avLst/>
          </a:prstGeom>
          <a:noFill/>
          <a:ln w="12700" cap="flat" cmpd="sng" algn="ctr">
            <a:noFill/>
            <a:prstDash val="solid"/>
          </a:ln>
          <a:effectLst/>
        </p:spPr>
        <p:txBody>
          <a:bodyPr rot="0" spcFirstLastPara="0" vertOverflow="overflow" horzOverflow="overflow" vert="horz" wrap="none" lIns="54000" tIns="27000" rIns="54000" bIns="27000" numCol="1" spcCol="0" rtlCol="0" fromWordArt="0" anchor="ctr" anchorCtr="0" forceAA="0" compatLnSpc="1">
            <a:prstTxWarp prst="textNoShape">
              <a:avLst/>
            </a:prstTxWarp>
            <a:spAutoFit/>
          </a:bodyPr>
          <a:lstStyle/>
          <a:p>
            <a:pPr algn="ctr" fontAlgn="auto">
              <a:spcBef>
                <a:spcPct val="50000"/>
              </a:spcBef>
              <a:spcAft>
                <a:spcPts val="0"/>
              </a:spcAft>
              <a:defRPr/>
            </a:pPr>
            <a:r>
              <a:rPr lang="en-GB" sz="1050" b="1" kern="0" dirty="0">
                <a:solidFill>
                  <a:srgbClr val="000000"/>
                </a:solidFill>
                <a:latin typeface="Corbel"/>
                <a:cs typeface="Times New Roman"/>
              </a:rPr>
              <a:t>End</a:t>
            </a:r>
          </a:p>
        </p:txBody>
      </p:sp>
      <p:cxnSp>
        <p:nvCxnSpPr>
          <p:cNvPr id="54" name="Gerade Verbindung 10"/>
          <p:cNvCxnSpPr/>
          <p:nvPr/>
        </p:nvCxnSpPr>
        <p:spPr>
          <a:xfrm>
            <a:off x="8450904" y="4217364"/>
            <a:ext cx="13500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5" name="Gerade Verbindung 10"/>
          <p:cNvCxnSpPr/>
          <p:nvPr/>
        </p:nvCxnSpPr>
        <p:spPr>
          <a:xfrm>
            <a:off x="8450904" y="2640551"/>
            <a:ext cx="13500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6" name="Gerade Verbindung mit Pfeil 92"/>
          <p:cNvCxnSpPr/>
          <p:nvPr/>
        </p:nvCxnSpPr>
        <p:spPr>
          <a:xfrm>
            <a:off x="8518404" y="2451551"/>
            <a:ext cx="0" cy="189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Gerade Verbindung mit Pfeil 93"/>
          <p:cNvCxnSpPr/>
          <p:nvPr/>
        </p:nvCxnSpPr>
        <p:spPr>
          <a:xfrm flipV="1">
            <a:off x="8518404" y="2799864"/>
            <a:ext cx="0" cy="189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Rechteck 94"/>
          <p:cNvSpPr/>
          <p:nvPr/>
        </p:nvSpPr>
        <p:spPr>
          <a:xfrm>
            <a:off x="8350064" y="2233144"/>
            <a:ext cx="336682" cy="216110"/>
          </a:xfrm>
          <a:prstGeom prst="rect">
            <a:avLst/>
          </a:prstGeom>
          <a:noFill/>
          <a:ln w="12700" cap="flat" cmpd="sng" algn="ctr">
            <a:noFill/>
            <a:prstDash val="solid"/>
          </a:ln>
          <a:effectLst/>
        </p:spPr>
        <p:txBody>
          <a:bodyPr rot="0" spcFirstLastPara="0" vertOverflow="overflow" horzOverflow="overflow" vert="horz" wrap="none" lIns="54000" tIns="27000" rIns="54000" bIns="27000" numCol="1" spcCol="0" rtlCol="0" fromWordArt="0" anchor="ctr" anchorCtr="0" forceAA="0" compatLnSpc="1">
            <a:prstTxWarp prst="textNoShape">
              <a:avLst/>
            </a:prstTxWarp>
            <a:spAutoFit/>
          </a:bodyPr>
          <a:lstStyle/>
          <a:p>
            <a:pPr algn="ctr" fontAlgn="auto">
              <a:spcBef>
                <a:spcPct val="50000"/>
              </a:spcBef>
              <a:spcAft>
                <a:spcPts val="0"/>
              </a:spcAft>
              <a:defRPr/>
            </a:pPr>
            <a:r>
              <a:rPr lang="en-GB" sz="1050" b="1" kern="0" dirty="0">
                <a:solidFill>
                  <a:srgbClr val="000000"/>
                </a:solidFill>
                <a:latin typeface="Corbel"/>
                <a:cs typeface="Times New Roman"/>
              </a:rPr>
              <a:t>End</a:t>
            </a:r>
          </a:p>
        </p:txBody>
      </p:sp>
      <p:cxnSp>
        <p:nvCxnSpPr>
          <p:cNvPr id="59" name="Gerade Verbindung 10"/>
          <p:cNvCxnSpPr/>
          <p:nvPr/>
        </p:nvCxnSpPr>
        <p:spPr>
          <a:xfrm>
            <a:off x="8450904" y="2799864"/>
            <a:ext cx="13500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3" name="Rechteck 61"/>
          <p:cNvSpPr/>
          <p:nvPr/>
        </p:nvSpPr>
        <p:spPr>
          <a:xfrm>
            <a:off x="250267" y="2111364"/>
            <a:ext cx="1773893" cy="184666"/>
          </a:xfrm>
          <a:prstGeom prst="rect">
            <a:avLst/>
          </a:prstGeom>
          <a:solidFill>
            <a:schemeClr val="tx2">
              <a:lumMod val="20000"/>
              <a:lumOff val="80000"/>
            </a:schemeClr>
          </a:solidFill>
          <a:ln w="9525">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wrap="square" lIns="27000" tIns="0" rIns="27000" bIns="0" rtlCol="0" anchor="t">
            <a:spAutoFit/>
          </a:bodyPr>
          <a:lstStyle/>
          <a:p>
            <a:r>
              <a:rPr lang="en-US" dirty="0">
                <a:solidFill>
                  <a:srgbClr val="33434C"/>
                </a:solidFill>
                <a:latin typeface="Corbel"/>
                <a:cs typeface="Times New Roman"/>
              </a:rPr>
              <a:t>Moderate road gradients</a:t>
            </a:r>
          </a:p>
        </p:txBody>
      </p:sp>
      <p:sp>
        <p:nvSpPr>
          <p:cNvPr id="64" name="Rechteck 62"/>
          <p:cNvSpPr/>
          <p:nvPr/>
        </p:nvSpPr>
        <p:spPr>
          <a:xfrm>
            <a:off x="250267" y="3360114"/>
            <a:ext cx="1796351" cy="184666"/>
          </a:xfrm>
          <a:prstGeom prst="rect">
            <a:avLst/>
          </a:prstGeom>
          <a:solidFill>
            <a:schemeClr val="tx2">
              <a:lumMod val="20000"/>
              <a:lumOff val="80000"/>
            </a:schemeClr>
          </a:solidFill>
          <a:ln w="9525">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wrap="none" lIns="27000" tIns="0" rIns="27000" bIns="0" rtlCol="0" anchor="t">
            <a:spAutoFit/>
          </a:bodyPr>
          <a:lstStyle/>
          <a:p>
            <a:r>
              <a:rPr lang="en-US" dirty="0">
                <a:solidFill>
                  <a:srgbClr val="33434C"/>
                </a:solidFill>
                <a:latin typeface="Corbel"/>
                <a:cs typeface="Times New Roman"/>
              </a:rPr>
              <a:t>Occasionally high gradients</a:t>
            </a:r>
          </a:p>
        </p:txBody>
      </p:sp>
      <p:sp>
        <p:nvSpPr>
          <p:cNvPr id="65" name="Rechteck 74"/>
          <p:cNvSpPr/>
          <p:nvPr/>
        </p:nvSpPr>
        <p:spPr>
          <a:xfrm>
            <a:off x="252001" y="4743864"/>
            <a:ext cx="1772159" cy="184666"/>
          </a:xfrm>
          <a:prstGeom prst="rect">
            <a:avLst/>
          </a:prstGeom>
          <a:solidFill>
            <a:schemeClr val="tx2">
              <a:lumMod val="20000"/>
              <a:lumOff val="80000"/>
            </a:schemeClr>
          </a:solidFill>
          <a:ln w="9525">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wrap="square" lIns="27000" tIns="0" rIns="27000" bIns="0" rtlCol="0" anchor="t">
            <a:spAutoFit/>
          </a:bodyPr>
          <a:lstStyle/>
          <a:p>
            <a:r>
              <a:rPr lang="en-US" dirty="0">
                <a:solidFill>
                  <a:srgbClr val="33434C"/>
                </a:solidFill>
                <a:latin typeface="Corbel"/>
                <a:cs typeface="Times New Roman"/>
              </a:rPr>
              <a:t>Repeated high gradients</a:t>
            </a:r>
          </a:p>
        </p:txBody>
      </p:sp>
      <mc:AlternateContent xmlns:mc="http://schemas.openxmlformats.org/markup-compatibility/2006" xmlns:a14="http://schemas.microsoft.com/office/drawing/2010/main">
        <mc:Choice Requires="a14">
          <p:sp>
            <p:nvSpPr>
              <p:cNvPr id="66" name="Textfeld 47"/>
              <p:cNvSpPr txBox="1"/>
              <p:nvPr/>
            </p:nvSpPr>
            <p:spPr>
              <a:xfrm>
                <a:off x="7162665" y="2245295"/>
                <a:ext cx="1121909" cy="399212"/>
              </a:xfrm>
              <a:prstGeom prst="rect">
                <a:avLst/>
              </a:prstGeom>
              <a:noFill/>
              <a:ln w="9525">
                <a:solidFill>
                  <a:srgbClr val="008038"/>
                </a:solidFill>
                <a:miter lim="800000"/>
                <a:headEnd/>
                <a:tailEnd/>
              </a:ln>
              <a:effectLst/>
              <a:extLst/>
            </p:spPr>
            <p:txBody>
              <a:bodyPr wrap="none" lIns="67500">
                <a:spAutoFit/>
              </a:bodyPr>
              <a:lstStyle>
                <a:defPPr>
                  <a:defRPr lang="de-DE"/>
                </a:defPPr>
                <a:lvl1pPr>
                  <a:defRPr sz="1100"/>
                </a:lvl1pPr>
              </a:lstStyle>
              <a:p>
                <a:pPr fontAlgn="auto">
                  <a:spcBef>
                    <a:spcPts val="0"/>
                  </a:spcBef>
                  <a:spcAft>
                    <a:spcPts val="0"/>
                  </a:spcAft>
                  <a:defRPr/>
                </a:pPr>
                <a14:m>
                  <m:oMathPara xmlns:m="http://schemas.openxmlformats.org/officeDocument/2006/math">
                    <m:oMathParaPr>
                      <m:jc m:val="center"/>
                    </m:oMathParaPr>
                    <m:oMath xmlns:m="http://schemas.openxmlformats.org/officeDocument/2006/math">
                      <m:r>
                        <a:rPr lang="de-DE" sz="1050" i="1" kern="0">
                          <a:solidFill>
                            <a:srgbClr val="33434C"/>
                          </a:solidFill>
                          <a:latin typeface="Cambria Math" panose="02040503050406030204" pitchFamily="18" charset="0"/>
                          <a:ea typeface="Cambria Math" panose="02040503050406030204" pitchFamily="18" charset="0"/>
                        </a:rPr>
                        <m:t>𝑐𝑝𝐴𝐺</m:t>
                      </m:r>
                      <m:r>
                        <a:rPr lang="de-DE" sz="1050" kern="0">
                          <a:solidFill>
                            <a:srgbClr val="33434C"/>
                          </a:solidFill>
                          <a:latin typeface="Cambria Math" panose="02040503050406030204" pitchFamily="18" charset="0"/>
                          <a:ea typeface="Cambria Math" panose="02040503050406030204" pitchFamily="18" charset="0"/>
                        </a:rPr>
                        <m:t>=</m:t>
                      </m:r>
                      <m:f>
                        <m:fPr>
                          <m:ctrlPr>
                            <a:rPr lang="de-DE" sz="1050" i="1" kern="0">
                              <a:solidFill>
                                <a:srgbClr val="33434C"/>
                              </a:solidFill>
                              <a:latin typeface="Cambria Math" panose="02040503050406030204" pitchFamily="18" charset="0"/>
                              <a:ea typeface="Cambria Math" panose="02040503050406030204" pitchFamily="18" charset="0"/>
                            </a:rPr>
                          </m:ctrlPr>
                        </m:fPr>
                        <m:num>
                          <m:r>
                            <a:rPr lang="de-DE" sz="1050" i="1" kern="0">
                              <a:solidFill>
                                <a:srgbClr val="33434C"/>
                              </a:solidFill>
                              <a:latin typeface="Cambria Math" panose="02040503050406030204" pitchFamily="18" charset="0"/>
                              <a:ea typeface="Cambria Math" panose="02040503050406030204" pitchFamily="18" charset="0"/>
                            </a:rPr>
                            <m:t>500 </m:t>
                          </m:r>
                          <m:r>
                            <a:rPr lang="de-DE" sz="1050" i="1" kern="0">
                              <a:solidFill>
                                <a:srgbClr val="33434C"/>
                              </a:solidFill>
                              <a:latin typeface="Cambria Math" panose="02040503050406030204" pitchFamily="18" charset="0"/>
                              <a:ea typeface="Cambria Math" panose="02040503050406030204" pitchFamily="18" charset="0"/>
                            </a:rPr>
                            <m:t>𝑚</m:t>
                          </m:r>
                        </m:num>
                        <m:den>
                          <m:r>
                            <a:rPr lang="de-DE" sz="1050" i="1" kern="0">
                              <a:solidFill>
                                <a:srgbClr val="33434C"/>
                              </a:solidFill>
                              <a:latin typeface="Cambria Math" panose="02040503050406030204" pitchFamily="18" charset="0"/>
                              <a:ea typeface="Cambria Math" panose="02040503050406030204" pitchFamily="18" charset="0"/>
                            </a:rPr>
                            <m:t>100 </m:t>
                          </m:r>
                          <m:r>
                            <a:rPr lang="de-DE" sz="1050" i="1" kern="0">
                              <a:solidFill>
                                <a:srgbClr val="33434C"/>
                              </a:solidFill>
                              <a:latin typeface="Cambria Math" panose="02040503050406030204" pitchFamily="18" charset="0"/>
                              <a:ea typeface="Cambria Math" panose="02040503050406030204" pitchFamily="18" charset="0"/>
                            </a:rPr>
                            <m:t>𝑘𝑚</m:t>
                          </m:r>
                        </m:den>
                      </m:f>
                    </m:oMath>
                  </m:oMathPara>
                </a14:m>
                <a:endParaRPr lang="de-DE" sz="1050" kern="0" dirty="0">
                  <a:solidFill>
                    <a:srgbClr val="33434C"/>
                  </a:solidFill>
                  <a:latin typeface="Cambria Math" panose="02040503050406030204" pitchFamily="18" charset="0"/>
                  <a:ea typeface="Cambria Math" panose="02040503050406030204" pitchFamily="18" charset="0"/>
                  <a:cs typeface="Times New Roman"/>
                </a:endParaRPr>
              </a:p>
            </p:txBody>
          </p:sp>
        </mc:Choice>
        <mc:Fallback xmlns="">
          <p:sp>
            <p:nvSpPr>
              <p:cNvPr id="66" name="Textfeld 47"/>
              <p:cNvSpPr txBox="1">
                <a:spLocks noRot="1" noChangeAspect="1" noMove="1" noResize="1" noEditPoints="1" noAdjustHandles="1" noChangeArrowheads="1" noChangeShapeType="1" noTextEdit="1"/>
              </p:cNvSpPr>
              <p:nvPr/>
            </p:nvSpPr>
            <p:spPr>
              <a:xfrm>
                <a:off x="7162665" y="2245295"/>
                <a:ext cx="1121909" cy="399212"/>
              </a:xfrm>
              <a:prstGeom prst="rect">
                <a:avLst/>
              </a:prstGeom>
              <a:blipFill>
                <a:blip r:embed="rId9"/>
                <a:stretch>
                  <a:fillRect/>
                </a:stretch>
              </a:blipFill>
              <a:ln w="9525">
                <a:solidFill>
                  <a:srgbClr val="008038"/>
                </a:solidFill>
                <a:miter lim="800000"/>
                <a:headEnd/>
                <a:tailEnd/>
              </a:ln>
              <a:effectLst/>
              <a:extLst/>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67" name="Textfeld 48"/>
              <p:cNvSpPr txBox="1"/>
              <p:nvPr/>
            </p:nvSpPr>
            <p:spPr>
              <a:xfrm>
                <a:off x="7162664" y="3696872"/>
                <a:ext cx="1123513" cy="395942"/>
              </a:xfrm>
              <a:prstGeom prst="rect">
                <a:avLst/>
              </a:prstGeom>
              <a:noFill/>
              <a:ln w="9525">
                <a:solidFill>
                  <a:srgbClr val="FFC000"/>
                </a:solidFill>
                <a:miter lim="800000"/>
                <a:headEnd/>
                <a:tailEnd/>
              </a:ln>
              <a:effectLst/>
              <a:extLst/>
            </p:spPr>
            <p:txBody>
              <a:bodyPr wrap="none" lIns="67500">
                <a:spAutoFit/>
              </a:bodyPr>
              <a:lstStyle>
                <a:defPPr>
                  <a:defRPr lang="de-DE"/>
                </a:defPPr>
                <a:lvl1pPr>
                  <a:defRPr sz="1100"/>
                </a:lvl1pPr>
              </a:lstStyle>
              <a:p>
                <a:pPr fontAlgn="auto">
                  <a:spcBef>
                    <a:spcPts val="0"/>
                  </a:spcBef>
                  <a:spcAft>
                    <a:spcPts val="0"/>
                  </a:spcAft>
                  <a:defRPr/>
                </a:pPr>
                <a14:m>
                  <m:oMathPara xmlns:m="http://schemas.openxmlformats.org/officeDocument/2006/math">
                    <m:oMathParaPr>
                      <m:jc m:val="center"/>
                    </m:oMathParaPr>
                    <m:oMath xmlns:m="http://schemas.openxmlformats.org/officeDocument/2006/math">
                      <m:r>
                        <a:rPr lang="de-DE" sz="1050" i="1" kern="0">
                          <a:solidFill>
                            <a:srgbClr val="33434C"/>
                          </a:solidFill>
                          <a:latin typeface="Cambria Math" panose="02040503050406030204" pitchFamily="18" charset="0"/>
                          <a:ea typeface="Cambria Math" panose="02040503050406030204" pitchFamily="18" charset="0"/>
                        </a:rPr>
                        <m:t>𝑐𝑝𝐴𝐺</m:t>
                      </m:r>
                      <m:r>
                        <a:rPr lang="de-DE" sz="1050" kern="0">
                          <a:solidFill>
                            <a:srgbClr val="33434C"/>
                          </a:solidFill>
                          <a:latin typeface="Cambria Math" panose="02040503050406030204" pitchFamily="18" charset="0"/>
                          <a:ea typeface="Cambria Math" panose="02040503050406030204" pitchFamily="18" charset="0"/>
                        </a:rPr>
                        <m:t>=</m:t>
                      </m:r>
                      <m:f>
                        <m:fPr>
                          <m:ctrlPr>
                            <a:rPr lang="de-DE" sz="1050" i="1" kern="0">
                              <a:solidFill>
                                <a:srgbClr val="33434C"/>
                              </a:solidFill>
                              <a:latin typeface="Cambria Math" panose="02040503050406030204" pitchFamily="18" charset="0"/>
                              <a:ea typeface="Cambria Math" panose="02040503050406030204" pitchFamily="18" charset="0"/>
                            </a:rPr>
                          </m:ctrlPr>
                        </m:fPr>
                        <m:num>
                          <m:r>
                            <a:rPr lang="de-DE" sz="1050" i="1" kern="0">
                              <a:solidFill>
                                <a:srgbClr val="33434C"/>
                              </a:solidFill>
                              <a:latin typeface="Cambria Math" panose="02040503050406030204" pitchFamily="18" charset="0"/>
                              <a:ea typeface="Cambria Math" panose="02040503050406030204" pitchFamily="18" charset="0"/>
                            </a:rPr>
                            <m:t>1000 </m:t>
                          </m:r>
                          <m:r>
                            <a:rPr lang="de-DE" sz="1050" i="1" kern="0">
                              <a:solidFill>
                                <a:srgbClr val="33434C"/>
                              </a:solidFill>
                              <a:latin typeface="Cambria Math" panose="02040503050406030204" pitchFamily="18" charset="0"/>
                              <a:ea typeface="Cambria Math" panose="02040503050406030204" pitchFamily="18" charset="0"/>
                            </a:rPr>
                            <m:t>𝑚</m:t>
                          </m:r>
                        </m:num>
                        <m:den>
                          <m:r>
                            <a:rPr lang="de-DE" sz="1050" i="1" kern="0">
                              <a:solidFill>
                                <a:srgbClr val="33434C"/>
                              </a:solidFill>
                              <a:latin typeface="Cambria Math" panose="02040503050406030204" pitchFamily="18" charset="0"/>
                              <a:ea typeface="Cambria Math" panose="02040503050406030204" pitchFamily="18" charset="0"/>
                            </a:rPr>
                            <m:t>100 </m:t>
                          </m:r>
                          <m:r>
                            <a:rPr lang="de-DE" sz="1050" i="1" kern="0">
                              <a:solidFill>
                                <a:srgbClr val="33434C"/>
                              </a:solidFill>
                              <a:latin typeface="Cambria Math" panose="02040503050406030204" pitchFamily="18" charset="0"/>
                              <a:ea typeface="Cambria Math" panose="02040503050406030204" pitchFamily="18" charset="0"/>
                            </a:rPr>
                            <m:t>𝑘𝑚</m:t>
                          </m:r>
                        </m:den>
                      </m:f>
                    </m:oMath>
                  </m:oMathPara>
                </a14:m>
                <a:endParaRPr lang="de-DE" sz="1050" kern="0" dirty="0">
                  <a:solidFill>
                    <a:srgbClr val="33434C"/>
                  </a:solidFill>
                  <a:latin typeface="Cambria Math" panose="02040503050406030204" pitchFamily="18" charset="0"/>
                  <a:ea typeface="Cambria Math" panose="02040503050406030204" pitchFamily="18" charset="0"/>
                  <a:cs typeface="Times New Roman"/>
                </a:endParaRPr>
              </a:p>
            </p:txBody>
          </p:sp>
        </mc:Choice>
        <mc:Fallback xmlns="">
          <p:sp>
            <p:nvSpPr>
              <p:cNvPr id="67" name="Textfeld 48"/>
              <p:cNvSpPr txBox="1">
                <a:spLocks noRot="1" noChangeAspect="1" noMove="1" noResize="1" noEditPoints="1" noAdjustHandles="1" noChangeArrowheads="1" noChangeShapeType="1" noTextEdit="1"/>
              </p:cNvSpPr>
              <p:nvPr/>
            </p:nvSpPr>
            <p:spPr>
              <a:xfrm>
                <a:off x="7162664" y="3696872"/>
                <a:ext cx="1123513" cy="395942"/>
              </a:xfrm>
              <a:prstGeom prst="rect">
                <a:avLst/>
              </a:prstGeom>
              <a:blipFill>
                <a:blip r:embed="rId10"/>
                <a:stretch>
                  <a:fillRect/>
                </a:stretch>
              </a:blipFill>
              <a:ln w="9525">
                <a:solidFill>
                  <a:srgbClr val="FFC000"/>
                </a:solidFill>
                <a:miter lim="800000"/>
                <a:headEnd/>
                <a:tailEnd/>
              </a:ln>
              <a:effectLst/>
              <a:extLst/>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68" name="Textfeld 49"/>
              <p:cNvSpPr txBox="1"/>
              <p:nvPr/>
            </p:nvSpPr>
            <p:spPr>
              <a:xfrm>
                <a:off x="7162664" y="5080295"/>
                <a:ext cx="1123513" cy="399212"/>
              </a:xfrm>
              <a:prstGeom prst="rect">
                <a:avLst/>
              </a:prstGeom>
              <a:noFill/>
              <a:ln w="9525">
                <a:solidFill>
                  <a:srgbClr val="C00000"/>
                </a:solidFill>
                <a:miter lim="800000"/>
                <a:headEnd/>
                <a:tailEnd/>
              </a:ln>
              <a:effectLst/>
              <a:extLst/>
            </p:spPr>
            <p:txBody>
              <a:bodyPr wrap="none" lIns="67500">
                <a:spAutoFit/>
              </a:bodyPr>
              <a:lstStyle>
                <a:defPPr>
                  <a:defRPr lang="de-DE"/>
                </a:defPPr>
                <a:lvl1pPr>
                  <a:defRPr sz="1100"/>
                </a:lvl1pPr>
              </a:lstStyle>
              <a:p>
                <a:pPr fontAlgn="auto">
                  <a:spcBef>
                    <a:spcPts val="0"/>
                  </a:spcBef>
                  <a:spcAft>
                    <a:spcPts val="0"/>
                  </a:spcAft>
                  <a:defRPr/>
                </a:pPr>
                <a14:m>
                  <m:oMathPara xmlns:m="http://schemas.openxmlformats.org/officeDocument/2006/math">
                    <m:oMathParaPr>
                      <m:jc m:val="center"/>
                    </m:oMathParaPr>
                    <m:oMath xmlns:m="http://schemas.openxmlformats.org/officeDocument/2006/math">
                      <m:r>
                        <a:rPr lang="de-DE" sz="1050" i="1" kern="0">
                          <a:solidFill>
                            <a:srgbClr val="33434C"/>
                          </a:solidFill>
                          <a:latin typeface="Cambria Math" panose="02040503050406030204" pitchFamily="18" charset="0"/>
                          <a:ea typeface="Cambria Math" panose="02040503050406030204" pitchFamily="18" charset="0"/>
                        </a:rPr>
                        <m:t>𝑐𝑝𝐴𝐺</m:t>
                      </m:r>
                      <m:r>
                        <a:rPr lang="de-DE" sz="1050" kern="0">
                          <a:solidFill>
                            <a:srgbClr val="33434C"/>
                          </a:solidFill>
                          <a:latin typeface="Cambria Math" panose="02040503050406030204" pitchFamily="18" charset="0"/>
                          <a:ea typeface="Cambria Math" panose="02040503050406030204" pitchFamily="18" charset="0"/>
                        </a:rPr>
                        <m:t>=</m:t>
                      </m:r>
                      <m:f>
                        <m:fPr>
                          <m:ctrlPr>
                            <a:rPr lang="de-DE" sz="1050" i="1" kern="0">
                              <a:solidFill>
                                <a:srgbClr val="33434C"/>
                              </a:solidFill>
                              <a:latin typeface="Cambria Math" panose="02040503050406030204" pitchFamily="18" charset="0"/>
                              <a:ea typeface="Cambria Math" panose="02040503050406030204" pitchFamily="18" charset="0"/>
                            </a:rPr>
                          </m:ctrlPr>
                        </m:fPr>
                        <m:num>
                          <m:r>
                            <a:rPr lang="de-DE" sz="1050" i="1" kern="0">
                              <a:solidFill>
                                <a:srgbClr val="33434C"/>
                              </a:solidFill>
                              <a:latin typeface="Cambria Math" panose="02040503050406030204" pitchFamily="18" charset="0"/>
                              <a:ea typeface="Cambria Math" panose="02040503050406030204" pitchFamily="18" charset="0"/>
                            </a:rPr>
                            <m:t>1500 </m:t>
                          </m:r>
                          <m:r>
                            <a:rPr lang="de-DE" sz="1050" i="1" kern="0">
                              <a:solidFill>
                                <a:srgbClr val="33434C"/>
                              </a:solidFill>
                              <a:latin typeface="Cambria Math" panose="02040503050406030204" pitchFamily="18" charset="0"/>
                              <a:ea typeface="Cambria Math" panose="02040503050406030204" pitchFamily="18" charset="0"/>
                            </a:rPr>
                            <m:t>𝑚</m:t>
                          </m:r>
                        </m:num>
                        <m:den>
                          <m:r>
                            <a:rPr lang="de-DE" sz="1050" i="1" kern="0">
                              <a:solidFill>
                                <a:srgbClr val="33434C"/>
                              </a:solidFill>
                              <a:latin typeface="Cambria Math" panose="02040503050406030204" pitchFamily="18" charset="0"/>
                              <a:ea typeface="Cambria Math" panose="02040503050406030204" pitchFamily="18" charset="0"/>
                            </a:rPr>
                            <m:t>100 </m:t>
                          </m:r>
                          <m:r>
                            <a:rPr lang="de-DE" sz="1050" i="1" kern="0">
                              <a:solidFill>
                                <a:srgbClr val="33434C"/>
                              </a:solidFill>
                              <a:latin typeface="Cambria Math" panose="02040503050406030204" pitchFamily="18" charset="0"/>
                              <a:ea typeface="Cambria Math" panose="02040503050406030204" pitchFamily="18" charset="0"/>
                            </a:rPr>
                            <m:t>𝑘𝑚</m:t>
                          </m:r>
                        </m:den>
                      </m:f>
                    </m:oMath>
                  </m:oMathPara>
                </a14:m>
                <a:endParaRPr lang="de-DE" sz="1050" kern="0" dirty="0">
                  <a:solidFill>
                    <a:srgbClr val="33434C"/>
                  </a:solidFill>
                  <a:latin typeface="Cambria Math" panose="02040503050406030204" pitchFamily="18" charset="0"/>
                  <a:ea typeface="Cambria Math" panose="02040503050406030204" pitchFamily="18" charset="0"/>
                  <a:cs typeface="Times New Roman"/>
                </a:endParaRPr>
              </a:p>
            </p:txBody>
          </p:sp>
        </mc:Choice>
        <mc:Fallback xmlns="">
          <p:sp>
            <p:nvSpPr>
              <p:cNvPr id="68" name="Textfeld 49"/>
              <p:cNvSpPr txBox="1">
                <a:spLocks noRot="1" noChangeAspect="1" noMove="1" noResize="1" noEditPoints="1" noAdjustHandles="1" noChangeArrowheads="1" noChangeShapeType="1" noTextEdit="1"/>
              </p:cNvSpPr>
              <p:nvPr/>
            </p:nvSpPr>
            <p:spPr>
              <a:xfrm>
                <a:off x="7162664" y="5080295"/>
                <a:ext cx="1123513" cy="399212"/>
              </a:xfrm>
              <a:prstGeom prst="rect">
                <a:avLst/>
              </a:prstGeom>
              <a:blipFill>
                <a:blip r:embed="rId11"/>
                <a:stretch>
                  <a:fillRect/>
                </a:stretch>
              </a:blipFill>
              <a:ln w="9525">
                <a:solidFill>
                  <a:srgbClr val="C00000"/>
                </a:solidFill>
                <a:miter lim="800000"/>
                <a:headEnd/>
                <a:tailEnd/>
              </a:ln>
              <a:effectLst/>
              <a:extLst/>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69" name="Textfeld 55"/>
              <p:cNvSpPr txBox="1"/>
              <p:nvPr/>
            </p:nvSpPr>
            <p:spPr>
              <a:xfrm>
                <a:off x="6362632" y="1916832"/>
                <a:ext cx="2700575" cy="253916"/>
              </a:xfrm>
              <a:prstGeom prst="rect">
                <a:avLst/>
              </a:prstGeom>
              <a:noFill/>
              <a:ln w="9525">
                <a:solidFill>
                  <a:srgbClr val="33434C"/>
                </a:solidFill>
                <a:miter lim="800000"/>
                <a:headEnd/>
                <a:tailEnd/>
              </a:ln>
              <a:effectLst/>
              <a:extLst/>
            </p:spPr>
            <p:txBody>
              <a:bodyPr wrap="square" lIns="67500">
                <a:spAutoFit/>
              </a:bodyPr>
              <a:lstStyle>
                <a:defPPr>
                  <a:defRPr lang="de-DE"/>
                </a:defPPr>
                <a:lvl1pPr>
                  <a:defRPr sz="1100"/>
                </a:lvl1pPr>
              </a:lstStyle>
              <a:p>
                <a:pPr fontAlgn="auto">
                  <a:spcBef>
                    <a:spcPts val="0"/>
                  </a:spcBef>
                  <a:spcAft>
                    <a:spcPts val="0"/>
                  </a:spcAft>
                  <a:defRPr/>
                </a:pPr>
                <a14:m>
                  <m:oMathPara xmlns:m="http://schemas.openxmlformats.org/officeDocument/2006/math">
                    <m:oMathParaPr>
                      <m:jc m:val="center"/>
                    </m:oMathParaPr>
                    <m:oMath xmlns:m="http://schemas.openxmlformats.org/officeDocument/2006/math">
                      <m:r>
                        <a:rPr lang="de-DE" sz="1050" i="1" kern="0">
                          <a:solidFill>
                            <a:srgbClr val="33434C"/>
                          </a:solidFill>
                          <a:latin typeface="Cambria Math" panose="02040503050406030204" pitchFamily="18" charset="0"/>
                          <a:ea typeface="Cambria Math" panose="02040503050406030204" pitchFamily="18" charset="0"/>
                        </a:rPr>
                        <m:t>𝑐𝑝𝐴𝐺</m:t>
                      </m:r>
                      <m:r>
                        <a:rPr lang="de-DE" sz="1050" kern="0">
                          <a:solidFill>
                            <a:srgbClr val="33434C"/>
                          </a:solidFill>
                          <a:latin typeface="Cambria Math" panose="02040503050406030204" pitchFamily="18" charset="0"/>
                          <a:ea typeface="Cambria Math" panose="02040503050406030204" pitchFamily="18" charset="0"/>
                        </a:rPr>
                        <m:t>=</m:t>
                      </m:r>
                      <m:r>
                        <a:rPr lang="de-DE" sz="1050" i="1" kern="0">
                          <a:solidFill>
                            <a:srgbClr val="33434C"/>
                          </a:solidFill>
                          <a:latin typeface="Cambria Math" panose="02040503050406030204" pitchFamily="18" charset="0"/>
                          <a:ea typeface="Cambria Math" panose="02040503050406030204" pitchFamily="18" charset="0"/>
                        </a:rPr>
                        <m:t>𝑐𝑢𝑚𝑢𝑙𝑎𝑡𝑖𝑣𝑒</m:t>
                      </m:r>
                      <m:r>
                        <a:rPr lang="de-DE" sz="1050" i="1" kern="0">
                          <a:solidFill>
                            <a:srgbClr val="33434C"/>
                          </a:solidFill>
                          <a:latin typeface="Cambria Math" panose="02040503050406030204" pitchFamily="18" charset="0"/>
                          <a:ea typeface="Cambria Math" panose="02040503050406030204" pitchFamily="18" charset="0"/>
                        </a:rPr>
                        <m:t> </m:t>
                      </m:r>
                      <m:r>
                        <a:rPr lang="de-DE" sz="1050" i="1" kern="0">
                          <a:solidFill>
                            <a:srgbClr val="33434C"/>
                          </a:solidFill>
                          <a:latin typeface="Cambria Math" panose="02040503050406030204" pitchFamily="18" charset="0"/>
                          <a:ea typeface="Cambria Math" panose="02040503050406030204" pitchFamily="18" charset="0"/>
                        </a:rPr>
                        <m:t>𝑝𝑜𝑠𝑖𝑡𝑖𝑣𝑒</m:t>
                      </m:r>
                      <m:r>
                        <a:rPr lang="de-DE" sz="1050" i="1" kern="0">
                          <a:solidFill>
                            <a:srgbClr val="33434C"/>
                          </a:solidFill>
                          <a:latin typeface="Cambria Math" panose="02040503050406030204" pitchFamily="18" charset="0"/>
                          <a:ea typeface="Cambria Math" panose="02040503050406030204" pitchFamily="18" charset="0"/>
                        </a:rPr>
                        <m:t> </m:t>
                      </m:r>
                      <m:r>
                        <a:rPr lang="de-DE" sz="1050" i="1" kern="0">
                          <a:solidFill>
                            <a:srgbClr val="33434C"/>
                          </a:solidFill>
                          <a:latin typeface="Cambria Math" panose="02040503050406030204" pitchFamily="18" charset="0"/>
                          <a:ea typeface="Cambria Math" panose="02040503050406030204" pitchFamily="18" charset="0"/>
                        </a:rPr>
                        <m:t>𝑎𝑙𝑡𝑖𝑡𝑢𝑑𝑒</m:t>
                      </m:r>
                      <m:r>
                        <a:rPr lang="de-DE" sz="1050" i="1" kern="0">
                          <a:solidFill>
                            <a:srgbClr val="33434C"/>
                          </a:solidFill>
                          <a:latin typeface="Cambria Math" panose="02040503050406030204" pitchFamily="18" charset="0"/>
                          <a:ea typeface="Cambria Math" panose="02040503050406030204" pitchFamily="18" charset="0"/>
                        </a:rPr>
                        <m:t> </m:t>
                      </m:r>
                      <m:r>
                        <a:rPr lang="de-DE" sz="1050" i="1" kern="0">
                          <a:solidFill>
                            <a:srgbClr val="33434C"/>
                          </a:solidFill>
                          <a:latin typeface="Cambria Math" panose="02040503050406030204" pitchFamily="18" charset="0"/>
                          <a:ea typeface="Cambria Math" panose="02040503050406030204" pitchFamily="18" charset="0"/>
                        </a:rPr>
                        <m:t>𝑔𝑎𝑖𝑛</m:t>
                      </m:r>
                    </m:oMath>
                  </m:oMathPara>
                </a14:m>
                <a:endParaRPr lang="de-DE" sz="1050" kern="0" dirty="0">
                  <a:solidFill>
                    <a:srgbClr val="33434C"/>
                  </a:solidFill>
                  <a:latin typeface="Cambria Math" panose="02040503050406030204" pitchFamily="18" charset="0"/>
                  <a:ea typeface="Cambria Math" panose="02040503050406030204" pitchFamily="18" charset="0"/>
                  <a:cs typeface="Times New Roman"/>
                </a:endParaRPr>
              </a:p>
            </p:txBody>
          </p:sp>
        </mc:Choice>
        <mc:Fallback xmlns="">
          <p:sp>
            <p:nvSpPr>
              <p:cNvPr id="69" name="Textfeld 55"/>
              <p:cNvSpPr txBox="1">
                <a:spLocks noRot="1" noChangeAspect="1" noMove="1" noResize="1" noEditPoints="1" noAdjustHandles="1" noChangeArrowheads="1" noChangeShapeType="1" noTextEdit="1"/>
              </p:cNvSpPr>
              <p:nvPr/>
            </p:nvSpPr>
            <p:spPr>
              <a:xfrm>
                <a:off x="6362632" y="1916832"/>
                <a:ext cx="2700575" cy="253916"/>
              </a:xfrm>
              <a:prstGeom prst="rect">
                <a:avLst/>
              </a:prstGeom>
              <a:blipFill>
                <a:blip r:embed="rId12"/>
                <a:stretch>
                  <a:fillRect b="-2273"/>
                </a:stretch>
              </a:blipFill>
              <a:ln w="9525">
                <a:solidFill>
                  <a:srgbClr val="33434C"/>
                </a:solidFill>
                <a:miter lim="800000"/>
                <a:headEnd/>
                <a:tailEnd/>
              </a:ln>
              <a:effectLst/>
              <a:extLst/>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70" name="Textfeld 63"/>
              <p:cNvSpPr txBox="1"/>
              <p:nvPr/>
            </p:nvSpPr>
            <p:spPr>
              <a:xfrm>
                <a:off x="5722030" y="4478037"/>
                <a:ext cx="1280240" cy="333553"/>
              </a:xfrm>
              <a:prstGeom prst="rect">
                <a:avLst/>
              </a:prstGeom>
              <a:solidFill>
                <a:srgbClr val="DDE0E3"/>
              </a:solidFill>
              <a:ln w="9525">
                <a:noFill/>
                <a:miter lim="800000"/>
                <a:headEnd/>
                <a:tailEnd/>
              </a:ln>
              <a:effectLst/>
              <a:extLst/>
            </p:spPr>
            <p:txBody>
              <a:bodyPr wrap="square" lIns="67500">
                <a:spAutoFit/>
              </a:bodyPr>
              <a:lstStyle>
                <a:defPPr>
                  <a:defRPr lang="de-DE"/>
                </a:defPPr>
                <a:lvl1pPr>
                  <a:defRPr sz="1100"/>
                </a:lvl1pPr>
              </a:lstStyle>
              <a:p>
                <a:pPr fontAlgn="auto">
                  <a:spcBef>
                    <a:spcPts val="0"/>
                  </a:spcBef>
                  <a:spcAft>
                    <a:spcPts val="0"/>
                  </a:spcAft>
                  <a:defRPr/>
                </a:pPr>
                <a14:m>
                  <m:oMathPara xmlns:m="http://schemas.openxmlformats.org/officeDocument/2006/math">
                    <m:oMathParaPr>
                      <m:jc m:val="center"/>
                    </m:oMathParaPr>
                    <m:oMath xmlns:m="http://schemas.openxmlformats.org/officeDocument/2006/math">
                      <m:r>
                        <a:rPr lang="de-DE" sz="825" i="1" kern="0">
                          <a:solidFill>
                            <a:srgbClr val="33434C"/>
                          </a:solidFill>
                          <a:latin typeface="Cambria Math" panose="02040503050406030204" pitchFamily="18" charset="0"/>
                          <a:ea typeface="Cambria Math" panose="02040503050406030204" pitchFamily="18" charset="0"/>
                        </a:rPr>
                        <m:t>𝑁𝑇𝐸</m:t>
                      </m:r>
                      <m:r>
                        <a:rPr lang="de-DE" sz="825" i="1" kern="0">
                          <a:solidFill>
                            <a:srgbClr val="33434C"/>
                          </a:solidFill>
                          <a:latin typeface="Cambria Math" panose="02040503050406030204" pitchFamily="18" charset="0"/>
                          <a:ea typeface="Cambria Math" panose="02040503050406030204" pitchFamily="18" charset="0"/>
                        </a:rPr>
                        <m:t> </m:t>
                      </m:r>
                      <m:r>
                        <a:rPr lang="de-DE" sz="825" i="1" kern="0">
                          <a:solidFill>
                            <a:srgbClr val="33434C"/>
                          </a:solidFill>
                          <a:latin typeface="Cambria Math" panose="02040503050406030204" pitchFamily="18" charset="0"/>
                          <a:ea typeface="Cambria Math" panose="02040503050406030204" pitchFamily="18" charset="0"/>
                        </a:rPr>
                        <m:t>𝐿𝑖𝑚𝑖𝑡</m:t>
                      </m:r>
                      <m:r>
                        <a:rPr lang="de-DE" sz="825" i="1" kern="0">
                          <a:solidFill>
                            <a:srgbClr val="33434C"/>
                          </a:solidFill>
                          <a:latin typeface="Cambria Math" panose="02040503050406030204" pitchFamily="18" charset="0"/>
                          <a:ea typeface="Cambria Math" panose="02040503050406030204" pitchFamily="18" charset="0"/>
                        </a:rPr>
                        <m:t> </m:t>
                      </m:r>
                      <m:d>
                        <m:dPr>
                          <m:begChr m:val="["/>
                          <m:endChr m:val="]"/>
                          <m:ctrlPr>
                            <a:rPr lang="de-DE" sz="825" i="1" kern="0">
                              <a:solidFill>
                                <a:srgbClr val="33434C"/>
                              </a:solidFill>
                              <a:latin typeface="Cambria Math" panose="02040503050406030204" pitchFamily="18" charset="0"/>
                              <a:ea typeface="Cambria Math" panose="02040503050406030204" pitchFamily="18" charset="0"/>
                            </a:rPr>
                          </m:ctrlPr>
                        </m:dPr>
                        <m:e>
                          <m:f>
                            <m:fPr>
                              <m:ctrlPr>
                                <a:rPr lang="de-DE" sz="825" i="1" kern="0">
                                  <a:solidFill>
                                    <a:srgbClr val="33434C"/>
                                  </a:solidFill>
                                  <a:latin typeface="Cambria Math" panose="02040503050406030204" pitchFamily="18" charset="0"/>
                                  <a:ea typeface="Cambria Math" panose="02040503050406030204" pitchFamily="18" charset="0"/>
                                </a:rPr>
                              </m:ctrlPr>
                            </m:fPr>
                            <m:num>
                              <m:r>
                                <a:rPr lang="de-DE" sz="825" i="1" kern="0">
                                  <a:solidFill>
                                    <a:srgbClr val="33434C"/>
                                  </a:solidFill>
                                  <a:latin typeface="Cambria Math" panose="02040503050406030204" pitchFamily="18" charset="0"/>
                                  <a:ea typeface="Cambria Math" panose="02040503050406030204" pitchFamily="18" charset="0"/>
                                </a:rPr>
                                <m:t>𝑚𝑔</m:t>
                              </m:r>
                              <m:r>
                                <a:rPr lang="de-DE" sz="825" i="1" kern="0">
                                  <a:solidFill>
                                    <a:srgbClr val="33434C"/>
                                  </a:solidFill>
                                  <a:latin typeface="Cambria Math" panose="02040503050406030204" pitchFamily="18" charset="0"/>
                                  <a:ea typeface="Cambria Math" panose="02040503050406030204" pitchFamily="18" charset="0"/>
                                </a:rPr>
                                <m:t> </m:t>
                              </m:r>
                              <m:r>
                                <a:rPr lang="de-DE" sz="825" i="1" kern="0">
                                  <a:solidFill>
                                    <a:srgbClr val="33434C"/>
                                  </a:solidFill>
                                  <a:latin typeface="Cambria Math" panose="02040503050406030204" pitchFamily="18" charset="0"/>
                                  <a:ea typeface="Cambria Math" panose="02040503050406030204" pitchFamily="18" charset="0"/>
                                </a:rPr>
                                <m:t>𝑜𝑟</m:t>
                              </m:r>
                              <m:r>
                                <a:rPr lang="de-DE" sz="825" i="1" kern="0">
                                  <a:solidFill>
                                    <a:srgbClr val="33434C"/>
                                  </a:solidFill>
                                  <a:latin typeface="Cambria Math" panose="02040503050406030204" pitchFamily="18" charset="0"/>
                                  <a:ea typeface="Cambria Math" panose="02040503050406030204" pitchFamily="18" charset="0"/>
                                </a:rPr>
                                <m:t> #</m:t>
                              </m:r>
                            </m:num>
                            <m:den>
                              <m:r>
                                <a:rPr lang="de-DE" sz="825" i="1" kern="0">
                                  <a:solidFill>
                                    <a:srgbClr val="33434C"/>
                                  </a:solidFill>
                                  <a:latin typeface="Cambria Math" panose="02040503050406030204" pitchFamily="18" charset="0"/>
                                  <a:ea typeface="Cambria Math" panose="02040503050406030204" pitchFamily="18" charset="0"/>
                                </a:rPr>
                                <m:t>𝑘𝑚</m:t>
                              </m:r>
                            </m:den>
                          </m:f>
                        </m:e>
                      </m:d>
                    </m:oMath>
                  </m:oMathPara>
                </a14:m>
                <a:endParaRPr lang="de-DE" sz="825" kern="0" dirty="0">
                  <a:solidFill>
                    <a:srgbClr val="33434C"/>
                  </a:solidFill>
                  <a:latin typeface="Cambria Math" panose="02040503050406030204" pitchFamily="18" charset="0"/>
                  <a:ea typeface="Cambria Math" panose="02040503050406030204" pitchFamily="18" charset="0"/>
                  <a:cs typeface="Times New Roman"/>
                </a:endParaRPr>
              </a:p>
            </p:txBody>
          </p:sp>
        </mc:Choice>
        <mc:Fallback xmlns="">
          <p:sp>
            <p:nvSpPr>
              <p:cNvPr id="70" name="Textfeld 63"/>
              <p:cNvSpPr txBox="1">
                <a:spLocks noRot="1" noChangeAspect="1" noMove="1" noResize="1" noEditPoints="1" noAdjustHandles="1" noChangeArrowheads="1" noChangeShapeType="1" noTextEdit="1"/>
              </p:cNvSpPr>
              <p:nvPr/>
            </p:nvSpPr>
            <p:spPr>
              <a:xfrm>
                <a:off x="5722030" y="4478037"/>
                <a:ext cx="1280240" cy="333553"/>
              </a:xfrm>
              <a:prstGeom prst="rect">
                <a:avLst/>
              </a:prstGeom>
              <a:blipFill>
                <a:blip r:embed="rId13"/>
                <a:stretch>
                  <a:fillRect/>
                </a:stretch>
              </a:blipFill>
              <a:ln w="9525">
                <a:noFill/>
                <a:miter lim="800000"/>
                <a:headEnd/>
                <a:tailEnd/>
              </a:ln>
              <a:effectLst/>
              <a:extLst/>
            </p:spPr>
            <p:txBody>
              <a:bodyPr/>
              <a:lstStyle/>
              <a:p>
                <a:r>
                  <a:rPr lang="nl-BE">
                    <a:noFill/>
                  </a:rPr>
                  <a:t> </a:t>
                </a:r>
              </a:p>
            </p:txBody>
          </p:sp>
        </mc:Fallback>
      </mc:AlternateContent>
      <p:grpSp>
        <p:nvGrpSpPr>
          <p:cNvPr id="71" name="Gruppieren 3"/>
          <p:cNvGrpSpPr/>
          <p:nvPr/>
        </p:nvGrpSpPr>
        <p:grpSpPr>
          <a:xfrm>
            <a:off x="4200750" y="4850035"/>
            <a:ext cx="297000" cy="297000"/>
            <a:chOff x="5601000" y="4913155"/>
            <a:chExt cx="396000" cy="396000"/>
          </a:xfrm>
        </p:grpSpPr>
        <p:pic>
          <p:nvPicPr>
            <p:cNvPr id="72" name="Grafik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01000" y="4913155"/>
              <a:ext cx="396000" cy="396000"/>
            </a:xfrm>
            <a:prstGeom prst="rect">
              <a:avLst/>
            </a:prstGeom>
          </p:spPr>
        </p:pic>
        <mc:AlternateContent xmlns:mc="http://schemas.openxmlformats.org/markup-compatibility/2006" xmlns:a14="http://schemas.microsoft.com/office/drawing/2010/main">
          <mc:Choice Requires="a14">
            <p:sp>
              <p:nvSpPr>
                <p:cNvPr id="73" name="Ellipse 2"/>
                <p:cNvSpPr/>
                <p:nvPr/>
              </p:nvSpPr>
              <p:spPr>
                <a:xfrm>
                  <a:off x="5679095" y="4993191"/>
                  <a:ext cx="247500" cy="237786"/>
                </a:xfrm>
                <a:prstGeom prst="ellipse">
                  <a:avLst/>
                </a:prstGeom>
                <a:solidFill>
                  <a:srgbClr val="FFFFFF"/>
                </a:solidFill>
                <a:ln w="25400" cap="flat" cmpd="sng" algn="ctr">
                  <a:noFill/>
                  <a:prstDash val="solid"/>
                </a:ln>
                <a:effectLst/>
              </p:spPr>
              <p:txBody>
                <a:bodyPr wrap="none" lIns="0" tIns="0" rIns="0" bIns="0" rtlCol="0" anchor="ctr"/>
                <a:lstStyle/>
                <a:p>
                  <a:pPr algn="ctr" defTabSz="685800" fontAlgn="auto">
                    <a:spcBef>
                      <a:spcPts val="0"/>
                    </a:spcBef>
                    <a:spcAft>
                      <a:spcPts val="0"/>
                    </a:spcAft>
                    <a:defRPr/>
                  </a:pPr>
                  <a14:m>
                    <m:oMathPara xmlns:m="http://schemas.openxmlformats.org/officeDocument/2006/math">
                      <m:oMathParaPr>
                        <m:jc m:val="center"/>
                      </m:oMathParaPr>
                      <m:oMath xmlns:m="http://schemas.openxmlformats.org/officeDocument/2006/math">
                        <m:box>
                          <m:boxPr>
                            <m:ctrlPr>
                              <a:rPr lang="de-DE" sz="600" b="1" i="1" kern="0">
                                <a:solidFill>
                                  <a:srgbClr val="000000"/>
                                </a:solidFill>
                                <a:latin typeface="Cambria Math" panose="02040503050406030204" pitchFamily="18" charset="0"/>
                              </a:rPr>
                            </m:ctrlPr>
                          </m:boxPr>
                          <m:e>
                            <m:f>
                              <m:fPr>
                                <m:ctrlPr>
                                  <a:rPr lang="de-DE" sz="600" b="1" i="1" kern="0">
                                    <a:solidFill>
                                      <a:srgbClr val="000000"/>
                                    </a:solidFill>
                                    <a:latin typeface="Cambria Math" panose="02040503050406030204" pitchFamily="18" charset="0"/>
                                  </a:rPr>
                                </m:ctrlPr>
                              </m:fPr>
                              <m:num>
                                <m:r>
                                  <a:rPr lang="de-DE" sz="600" b="1" i="1" kern="0">
                                    <a:solidFill>
                                      <a:srgbClr val="000000"/>
                                    </a:solidFill>
                                    <a:latin typeface="Cambria Math" panose="02040503050406030204" pitchFamily="18" charset="0"/>
                                  </a:rPr>
                                  <m:t>𝒌𝒎</m:t>
                                </m:r>
                              </m:num>
                              <m:den>
                                <m:r>
                                  <a:rPr lang="de-DE" sz="600" b="1" i="1" kern="0">
                                    <a:solidFill>
                                      <a:srgbClr val="000000"/>
                                    </a:solidFill>
                                    <a:latin typeface="Cambria Math" panose="02040503050406030204" pitchFamily="18" charset="0"/>
                                  </a:rPr>
                                  <m:t>𝒉</m:t>
                                </m:r>
                              </m:den>
                            </m:f>
                          </m:e>
                        </m:box>
                      </m:oMath>
                    </m:oMathPara>
                  </a14:m>
                  <a:endParaRPr lang="de-DE" sz="600" b="1" kern="0" dirty="0">
                    <a:solidFill>
                      <a:srgbClr val="000000"/>
                    </a:solidFill>
                    <a:latin typeface="Corbel"/>
                    <a:cs typeface="Times New Roman"/>
                  </a:endParaRPr>
                </a:p>
              </p:txBody>
            </p:sp>
          </mc:Choice>
          <mc:Fallback xmlns="">
            <p:sp>
              <p:nvSpPr>
                <p:cNvPr id="3" name="Ellipse 2"/>
                <p:cNvSpPr>
                  <a:spLocks noRot="1" noChangeAspect="1" noMove="1" noResize="1" noEditPoints="1" noAdjustHandles="1" noChangeArrowheads="1" noChangeShapeType="1" noTextEdit="1"/>
                </p:cNvSpPr>
                <p:nvPr/>
              </p:nvSpPr>
              <p:spPr>
                <a:xfrm>
                  <a:off x="5679095" y="4993191"/>
                  <a:ext cx="247500" cy="237786"/>
                </a:xfrm>
                <a:prstGeom prst="ellipse">
                  <a:avLst/>
                </a:prstGeom>
                <a:blipFill>
                  <a:blip r:embed="rId16"/>
                  <a:stretch>
                    <a:fillRect l="-2500" t="-2564" b="-15385"/>
                  </a:stretch>
                </a:blipFill>
                <a:ln>
                  <a:noFill/>
                </a:ln>
              </p:spPr>
              <p:txBody>
                <a:bodyPr/>
                <a:lstStyle/>
                <a:p>
                  <a:r>
                    <a:rPr lang="de-DE">
                      <a:noFill/>
                    </a:rPr>
                    <a:t> </a:t>
                  </a:r>
                </a:p>
              </p:txBody>
            </p:sp>
          </mc:Fallback>
        </mc:AlternateContent>
      </p:grpSp>
    </p:spTree>
    <p:extLst>
      <p:ext uri="{BB962C8B-B14F-4D97-AF65-F5344CB8AC3E}">
        <p14:creationId xmlns:p14="http://schemas.microsoft.com/office/powerpoint/2010/main" val="88958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92" y="2708920"/>
            <a:ext cx="4131000" cy="3106049"/>
          </a:xfrm>
          <a:prstGeom prst="rect">
            <a:avLst/>
          </a:prstGeom>
          <a:ln>
            <a:solidFill>
              <a:schemeClr val="tx1">
                <a:lumMod val="50000"/>
                <a:lumOff val="50000"/>
              </a:schemeClr>
            </a:solidFill>
          </a:ln>
        </p:spPr>
      </p:pic>
      <p:pic>
        <p:nvPicPr>
          <p:cNvPr id="12"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1000" y="2708921"/>
            <a:ext cx="4131000" cy="3106049"/>
          </a:xfrm>
          <a:prstGeom prst="rect">
            <a:avLst/>
          </a:prstGeom>
          <a:ln>
            <a:solidFill>
              <a:schemeClr val="tx1">
                <a:lumMod val="50000"/>
                <a:lumOff val="50000"/>
              </a:schemeClr>
            </a:solidFill>
          </a:ln>
        </p:spPr>
      </p:pic>
      <p:sp>
        <p:nvSpPr>
          <p:cNvPr id="13" name="Rechteck 7"/>
          <p:cNvSpPr/>
          <p:nvPr/>
        </p:nvSpPr>
        <p:spPr>
          <a:xfrm>
            <a:off x="252413" y="5902141"/>
            <a:ext cx="8639175" cy="338138"/>
          </a:xfrm>
          <a:prstGeom prst="rect">
            <a:avLst/>
          </a:prstGeom>
          <a:solidFill>
            <a:srgbClr val="8994A0">
              <a:alpha val="29000"/>
            </a:srgbClr>
          </a:solidFill>
        </p:spPr>
        <p:txBody>
          <a:bodyPr wrap="square" anchor="ctr">
            <a:noAutofit/>
          </a:bodyPr>
          <a:lstStyle/>
          <a:p>
            <a:pPr algn="ctr"/>
            <a:r>
              <a:rPr lang="en-US" sz="1500" b="1" dirty="0">
                <a:solidFill>
                  <a:srgbClr val="31414A"/>
                </a:solidFill>
                <a:latin typeface="Corbel"/>
                <a:cs typeface="Times New Roman" panose="02020603050405020304" pitchFamily="18" charset="0"/>
              </a:rPr>
              <a:t>Limit derivation for the cumulative positive altitude gain.</a:t>
            </a:r>
            <a:endParaRPr lang="en-GB" sz="1500" b="1" dirty="0">
              <a:solidFill>
                <a:srgbClr val="31414A"/>
              </a:solidFill>
              <a:latin typeface="Corbel"/>
              <a:cs typeface="Times New Roman" panose="02020603050405020304" pitchFamily="18" charset="0"/>
            </a:endParaRPr>
          </a:p>
        </p:txBody>
      </p:sp>
      <p:sp>
        <p:nvSpPr>
          <p:cNvPr id="14" name="TextBox 13"/>
          <p:cNvSpPr txBox="1"/>
          <p:nvPr/>
        </p:nvSpPr>
        <p:spPr>
          <a:xfrm>
            <a:off x="3289303" y="2123564"/>
            <a:ext cx="5819201" cy="369332"/>
          </a:xfrm>
          <a:prstGeom prst="rect">
            <a:avLst/>
          </a:prstGeom>
        </p:spPr>
        <p:txBody>
          <a:bodyPr vert="horz" wrap="square" lIns="0" tIns="0" rIns="0" bIns="0" rtlCol="0">
            <a:spAutoFit/>
          </a:bodyPr>
          <a:lstStyle/>
          <a:p>
            <a:r>
              <a:rPr lang="en-US" b="1" dirty="0">
                <a:solidFill>
                  <a:srgbClr val="003366"/>
                </a:solidFill>
                <a:latin typeface="Corbel"/>
                <a:cs typeface="Times New Roman" panose="02020603050405020304" pitchFamily="18" charset="0"/>
              </a:rPr>
              <a:t>Note: </a:t>
            </a:r>
            <a:r>
              <a:rPr lang="en-US" dirty="0">
                <a:solidFill>
                  <a:srgbClr val="003366"/>
                </a:solidFill>
                <a:latin typeface="Corbel"/>
                <a:cs typeface="Times New Roman" panose="02020603050405020304" pitchFamily="18" charset="0"/>
              </a:rPr>
              <a:t>Vehicle km by altitude data was provided by </a:t>
            </a:r>
            <a:r>
              <a:rPr lang="en-US" dirty="0" err="1">
                <a:solidFill>
                  <a:srgbClr val="003366"/>
                </a:solidFill>
                <a:latin typeface="Corbel"/>
                <a:cs typeface="Times New Roman" panose="02020603050405020304" pitchFamily="18" charset="0"/>
              </a:rPr>
              <a:t>Emisia</a:t>
            </a:r>
            <a:r>
              <a:rPr lang="en-US" dirty="0">
                <a:solidFill>
                  <a:srgbClr val="003366"/>
                </a:solidFill>
                <a:latin typeface="Corbel"/>
                <a:cs typeface="Times New Roman" panose="02020603050405020304" pitchFamily="18" charset="0"/>
              </a:rPr>
              <a:t> in 2012 and resulted in cumulative positive altitude gain being added in the second RDE package, Regulation (EU) 2016/646.</a:t>
            </a:r>
          </a:p>
        </p:txBody>
      </p:sp>
      <p:sp>
        <p:nvSpPr>
          <p:cNvPr id="9" name="Titre 1">
            <a:extLst>
              <a:ext uri="{FF2B5EF4-FFF2-40B4-BE49-F238E27FC236}">
                <a16:creationId xmlns:a16="http://schemas.microsoft.com/office/drawing/2014/main" id="{C9612AD2-2EDA-42C8-9D01-698240012B3A}"/>
              </a:ext>
            </a:extLst>
          </p:cNvPr>
          <p:cNvSpPr>
            <a:spLocks noGrp="1"/>
          </p:cNvSpPr>
          <p:nvPr>
            <p:ph type="title"/>
          </p:nvPr>
        </p:nvSpPr>
        <p:spPr>
          <a:xfrm>
            <a:off x="-1908720" y="1203598"/>
            <a:ext cx="12601400" cy="857250"/>
          </a:xfrm>
        </p:spPr>
        <p:txBody>
          <a:bodyPr/>
          <a:lstStyle/>
          <a:p>
            <a:pPr marL="2081213"/>
            <a:r>
              <a:rPr lang="fr-FR" sz="2400" dirty="0"/>
              <a:t>RDE Boundary Conditions</a:t>
            </a:r>
            <a:br>
              <a:rPr lang="fr-FR" sz="2400" dirty="0"/>
            </a:br>
            <a:r>
              <a:rPr lang="fr-FR" sz="2400" dirty="0"/>
              <a:t>Cumulative Positive Altitude Gain</a:t>
            </a:r>
          </a:p>
        </p:txBody>
      </p:sp>
    </p:spTree>
    <p:extLst>
      <p:ext uri="{BB962C8B-B14F-4D97-AF65-F5344CB8AC3E}">
        <p14:creationId xmlns:p14="http://schemas.microsoft.com/office/powerpoint/2010/main" val="20041432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8fbfd49-c8e6-4618-a77f-5ef25245836c" origin="userSelected">
  <element uid="4ecbf47d-2ec6-497d-85fc-f65b66e62fe7" value=""/>
</sisl>
</file>

<file path=customXml/itemProps1.xml><?xml version="1.0" encoding="utf-8"?>
<ds:datastoreItem xmlns:ds="http://schemas.openxmlformats.org/officeDocument/2006/customXml" ds:itemID="{3F1385FB-0D4B-4AE4-918A-D25362EA4FC3}">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blank</Template>
  <TotalTime>381</TotalTime>
  <Words>1424</Words>
  <Application>Microsoft Office PowerPoint</Application>
  <PresentationFormat>Affichage à l'écran (4:3)</PresentationFormat>
  <Paragraphs>225</Paragraphs>
  <Slides>18</Slides>
  <Notes>18</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18</vt:i4>
      </vt:variant>
    </vt:vector>
  </HeadingPairs>
  <TitlesOfParts>
    <vt:vector size="29" baseType="lpstr">
      <vt:lpstr>宋体</vt:lpstr>
      <vt:lpstr>Verdana Standaard</vt:lpstr>
      <vt:lpstr>Arial</vt:lpstr>
      <vt:lpstr>Arial Black</vt:lpstr>
      <vt:lpstr>Calibri</vt:lpstr>
      <vt:lpstr>Cambria Math</vt:lpstr>
      <vt:lpstr>Corbel</vt:lpstr>
      <vt:lpstr>Times New Roman</vt:lpstr>
      <vt:lpstr>Verdana</vt:lpstr>
      <vt:lpstr>Wingdings</vt:lpstr>
      <vt:lpstr>Blank</vt:lpstr>
      <vt:lpstr>Update from RDE IWG  GRPE May 2019   From the sponsors: European Union Japan Korea</vt:lpstr>
      <vt:lpstr>Background</vt:lpstr>
      <vt:lpstr>Meetings</vt:lpstr>
      <vt:lpstr>4th Meeting</vt:lpstr>
      <vt:lpstr>4th Meeting</vt:lpstr>
      <vt:lpstr>5th Meeting</vt:lpstr>
      <vt:lpstr>Detailed task list-1</vt:lpstr>
      <vt:lpstr>RDE Boundary Conditions Cumulative Positive Altitude Gain</vt:lpstr>
      <vt:lpstr>RDE Boundary Conditions Cumulative Positive Altitude Gain</vt:lpstr>
      <vt:lpstr>Linear Interpolation and Extrapolation of U.S. Cycles Compared to WLTC</vt:lpstr>
      <vt:lpstr>Detailed task list-2</vt:lpstr>
      <vt:lpstr>Example of divergences in Regional Legislation</vt:lpstr>
      <vt:lpstr>Présentation PowerPoint</vt:lpstr>
      <vt:lpstr>Présentation PowerPoint</vt:lpstr>
      <vt:lpstr>Présentation PowerPoint</vt:lpstr>
      <vt:lpstr>Upcoming Meetings</vt:lpstr>
      <vt:lpstr>Summary:</vt:lpstr>
      <vt:lpstr>Thank you for your attention!  From the sponsors: European Union Japan Korea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DILARA Panagiota (GROW)</dc:creator>
  <cp:lastModifiedBy>Francois Cuenot</cp:lastModifiedBy>
  <cp:revision>93</cp:revision>
  <dcterms:created xsi:type="dcterms:W3CDTF">2016-10-19T12:22:50Z</dcterms:created>
  <dcterms:modified xsi:type="dcterms:W3CDTF">2019-05-23T07:36:04Z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166c5744-766b-4c42-9a7d-ddc241032da2</vt:lpwstr>
  </property>
  <property fmtid="{D5CDD505-2E9C-101B-9397-08002B2CF9AE}" pid="3" name="bjSaver">
    <vt:lpwstr>lBMp8bu70fkQ6dGHv89jEnEHpRN9UiFP</vt:lpwstr>
  </property>
  <property fmtid="{D5CDD505-2E9C-101B-9397-08002B2CF9AE}" pid="4" name="bjDocumentLabelXML">
    <vt:lpwstr>&lt;?xml version="1.0" encoding="us-ascii"?&gt;&lt;sisl xmlns:xsi="http://www.w3.org/2001/XMLSchema-instance" xmlns:xsd="http://www.w3.org/2001/XMLSchema" sislVersion="0" policy="18fbfd49-c8e6-4618-a77f-5ef25245836c" origin="userSelected" xmlns="http://www.boldonj</vt:lpwstr>
  </property>
  <property fmtid="{D5CDD505-2E9C-101B-9397-08002B2CF9AE}" pid="5" name="bjDocumentLabelXML-0">
    <vt:lpwstr>ames.com/2008/01/sie/internal/label"&gt;&lt;element uid="4ecbf47d-2ec6-497d-85fc-f65b66e62fe7" value="" /&gt;&lt;/sisl&gt;</vt:lpwstr>
  </property>
  <property fmtid="{D5CDD505-2E9C-101B-9397-08002B2CF9AE}" pid="6" name="bjDocumentSecurityLabel">
    <vt:lpwstr>CNH Industrial: GENERAL BUSINESS [Minor prejudice to Company from unauthorised disclosure.]</vt:lpwstr>
  </property>
  <property fmtid="{D5CDD505-2E9C-101B-9397-08002B2CF9AE}" pid="7" name="CNH-Classification">
    <vt:lpwstr>[GENERAL BUSINESS]</vt:lpwstr>
  </property>
  <property fmtid="{D5CDD505-2E9C-101B-9397-08002B2CF9AE}" pid="8" name="CNH-LabelledBy:">
    <vt:lpwstr>F08493C,23/05/2019 8:48:08,GENERAL BUSINESS</vt:lpwstr>
  </property>
</Properties>
</file>