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3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96" y="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F36D-9114-4671-B273-CC77680B812B}" type="datetimeFigureOut">
              <a:rPr lang="nl-BE" smtClean="0"/>
              <a:t>3/04/2019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AE20-A9D5-4BF5-9D65-700081C015F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7442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F36D-9114-4671-B273-CC77680B812B}" type="datetimeFigureOut">
              <a:rPr lang="nl-BE" smtClean="0"/>
              <a:t>3/04/2019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AE20-A9D5-4BF5-9D65-700081C015F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38713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F36D-9114-4671-B273-CC77680B812B}" type="datetimeFigureOut">
              <a:rPr lang="nl-BE" smtClean="0"/>
              <a:t>3/04/2019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AE20-A9D5-4BF5-9D65-700081C015F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4969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F36D-9114-4671-B273-CC77680B812B}" type="datetimeFigureOut">
              <a:rPr lang="nl-BE" smtClean="0"/>
              <a:t>3/04/2019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AE20-A9D5-4BF5-9D65-700081C015F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8424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F36D-9114-4671-B273-CC77680B812B}" type="datetimeFigureOut">
              <a:rPr lang="nl-BE" smtClean="0"/>
              <a:t>3/04/2019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AE20-A9D5-4BF5-9D65-700081C015F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2166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F36D-9114-4671-B273-CC77680B812B}" type="datetimeFigureOut">
              <a:rPr lang="nl-BE" smtClean="0"/>
              <a:t>3/04/2019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AE20-A9D5-4BF5-9D65-700081C015F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86594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F36D-9114-4671-B273-CC77680B812B}" type="datetimeFigureOut">
              <a:rPr lang="nl-BE" smtClean="0"/>
              <a:t>3/04/2019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AE20-A9D5-4BF5-9D65-700081C015F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9777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F36D-9114-4671-B273-CC77680B812B}" type="datetimeFigureOut">
              <a:rPr lang="nl-BE" smtClean="0"/>
              <a:t>3/04/2019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AE20-A9D5-4BF5-9D65-700081C015F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12837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F36D-9114-4671-B273-CC77680B812B}" type="datetimeFigureOut">
              <a:rPr lang="nl-BE" smtClean="0"/>
              <a:t>3/04/2019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AE20-A9D5-4BF5-9D65-700081C015F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19707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F36D-9114-4671-B273-CC77680B812B}" type="datetimeFigureOut">
              <a:rPr lang="nl-BE" smtClean="0"/>
              <a:t>3/04/2019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AE20-A9D5-4BF5-9D65-700081C015F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5913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F36D-9114-4671-B273-CC77680B812B}" type="datetimeFigureOut">
              <a:rPr lang="nl-BE" smtClean="0"/>
              <a:t>3/04/2019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AE20-A9D5-4BF5-9D65-700081C015F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44428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FF36D-9114-4671-B273-CC77680B812B}" type="datetimeFigureOut">
              <a:rPr lang="nl-BE" smtClean="0"/>
              <a:t>3/04/2019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BAE20-A9D5-4BF5-9D65-700081C015F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9238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3">
            <a:extLst>
              <a:ext uri="{FF2B5EF4-FFF2-40B4-BE49-F238E27FC236}">
                <a16:creationId xmlns:a16="http://schemas.microsoft.com/office/drawing/2014/main" id="{AEF008EC-50E7-4176-A03D-559DB5717A30}"/>
              </a:ext>
            </a:extLst>
          </p:cNvPr>
          <p:cNvSpPr txBox="1">
            <a:spLocks/>
          </p:cNvSpPr>
          <p:nvPr/>
        </p:nvSpPr>
        <p:spPr>
          <a:xfrm>
            <a:off x="1066800" y="2693987"/>
            <a:ext cx="9291145" cy="14700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The mass corresponding to the load on the front axle of articulated buses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AAF902-B9A5-4E51-93ED-D679EDCB5840}"/>
              </a:ext>
            </a:extLst>
          </p:cNvPr>
          <p:cNvSpPr txBox="1"/>
          <p:nvPr/>
        </p:nvSpPr>
        <p:spPr>
          <a:xfrm>
            <a:off x="7680176" y="315714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Informal document</a:t>
            </a:r>
            <a:r>
              <a:rPr lang="en-GB" dirty="0"/>
              <a:t> GRSG-116-44</a:t>
            </a:r>
          </a:p>
          <a:p>
            <a:r>
              <a:rPr lang="pt-BR" dirty="0"/>
              <a:t>(116th GRSG, 1-5 April 2019</a:t>
            </a:r>
            <a:endParaRPr lang="en-GB" dirty="0"/>
          </a:p>
          <a:p>
            <a:r>
              <a:rPr lang="pt-BR" dirty="0"/>
              <a:t>Agenda item 2(a))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38720A-EFE0-4C5B-B21C-DA4BFCD66453}"/>
              </a:ext>
            </a:extLst>
          </p:cNvPr>
          <p:cNvSpPr txBox="1"/>
          <p:nvPr/>
        </p:nvSpPr>
        <p:spPr>
          <a:xfrm>
            <a:off x="1775520" y="68401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Submitted by the expert from Belgium</a:t>
            </a:r>
          </a:p>
        </p:txBody>
      </p:sp>
    </p:spTree>
    <p:extLst>
      <p:ext uri="{BB962C8B-B14F-4D97-AF65-F5344CB8AC3E}">
        <p14:creationId xmlns:p14="http://schemas.microsoft.com/office/powerpoint/2010/main" val="4186401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848681"/>
              </p:ext>
            </p:extLst>
          </p:nvPr>
        </p:nvGraphicFramePr>
        <p:xfrm>
          <a:off x="341833" y="162368"/>
          <a:ext cx="11502637" cy="5930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7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9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9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53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4389">
                <a:tc>
                  <a:txBody>
                    <a:bodyPr/>
                    <a:lstStyle/>
                    <a:p>
                      <a:pPr algn="l"/>
                      <a:r>
                        <a:rPr lang="nl-BE" dirty="0"/>
                        <a:t>THE</a:t>
                      </a:r>
                      <a:r>
                        <a:rPr lang="nl-BE" baseline="0" dirty="0"/>
                        <a:t> MASS CORRESPONDING TO THE LOAD ON THE FRONT AXLE SHALL NOT BE LESS</a:t>
                      </a:r>
                      <a:endParaRPr lang="nl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i="1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b="1"/>
                        <a:t>20%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b="1"/>
                        <a:t>15%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768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i="1"/>
                        <a:t>19,5t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b="1"/>
                        <a:t>3,9t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b="1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3862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i="1"/>
                        <a:t>26t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b="1"/>
                        <a:t>5,2t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b="1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8404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i="1"/>
                        <a:t>32t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b="1"/>
                        <a:t>6,4t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b="1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9499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i="1"/>
                        <a:t>36,5t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b="1"/>
                        <a:t>7,3t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b="1"/>
                        <a:t>5,475t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3861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i="1"/>
                        <a:t>40t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b="1"/>
                        <a:t>8t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b="1" dirty="0"/>
                        <a:t>6t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340" y="801703"/>
            <a:ext cx="3023622" cy="838202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971" y="1865330"/>
            <a:ext cx="3300991" cy="86868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233" y="2949399"/>
            <a:ext cx="4617729" cy="84429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261" y="4024898"/>
            <a:ext cx="6266701" cy="83820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24" y="5092561"/>
            <a:ext cx="6973838" cy="841250"/>
          </a:xfrm>
          <a:prstGeom prst="rect">
            <a:avLst/>
          </a:prstGeom>
        </p:spPr>
      </p:pic>
      <p:sp>
        <p:nvSpPr>
          <p:cNvPr id="8" name="PIJL-OMHOOG 7"/>
          <p:cNvSpPr/>
          <p:nvPr/>
        </p:nvSpPr>
        <p:spPr>
          <a:xfrm>
            <a:off x="6716994" y="1639905"/>
            <a:ext cx="290557" cy="22542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PIJL-OMHOOG 8"/>
          <p:cNvSpPr/>
          <p:nvPr/>
        </p:nvSpPr>
        <p:spPr>
          <a:xfrm>
            <a:off x="6764840" y="2741978"/>
            <a:ext cx="290557" cy="22542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PIJL-OMHOOG 9"/>
          <p:cNvSpPr/>
          <p:nvPr/>
        </p:nvSpPr>
        <p:spPr>
          <a:xfrm>
            <a:off x="6810915" y="3797733"/>
            <a:ext cx="290557" cy="22542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PIJL-OMHOOG 10"/>
          <p:cNvSpPr/>
          <p:nvPr/>
        </p:nvSpPr>
        <p:spPr>
          <a:xfrm>
            <a:off x="6716994" y="4867136"/>
            <a:ext cx="290557" cy="22542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PIJL-OMHOOG 11"/>
          <p:cNvSpPr/>
          <p:nvPr/>
        </p:nvSpPr>
        <p:spPr>
          <a:xfrm>
            <a:off x="6714178" y="5933811"/>
            <a:ext cx="290557" cy="22542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0044359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69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Pascale REYNTJENS</dc:creator>
  <cp:lastModifiedBy>Romain Hubert</cp:lastModifiedBy>
  <cp:revision>8</cp:revision>
  <dcterms:created xsi:type="dcterms:W3CDTF">2019-04-02T12:50:41Z</dcterms:created>
  <dcterms:modified xsi:type="dcterms:W3CDTF">2019-04-03T16:32:27Z</dcterms:modified>
</cp:coreProperties>
</file>