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332" r:id="rId3"/>
    <p:sldId id="353" r:id="rId4"/>
    <p:sldId id="354" r:id="rId5"/>
    <p:sldId id="355" r:id="rId6"/>
    <p:sldId id="345" r:id="rId7"/>
    <p:sldId id="349" r:id="rId8"/>
    <p:sldId id="35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Kinsky" initials="TK"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0033CC"/>
    <a:srgbClr val="666699"/>
    <a:srgbClr val="6699FF"/>
    <a:srgbClr val="FF9933"/>
    <a:srgbClr val="1DA0E2"/>
    <a:srgbClr val="33CCFF"/>
    <a:srgbClr val="3399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56" autoAdjust="0"/>
  </p:normalViewPr>
  <p:slideViewPr>
    <p:cSldViewPr>
      <p:cViewPr varScale="1">
        <p:scale>
          <a:sx n="122" d="100"/>
          <a:sy n="122" d="100"/>
        </p:scale>
        <p:origin x="114" y="144"/>
      </p:cViewPr>
      <p:guideLst>
        <p:guide orient="horz" pos="2160"/>
        <p:guide pos="3840"/>
      </p:guideLst>
    </p:cSldViewPr>
  </p:slideViewPr>
  <p:notesTextViewPr>
    <p:cViewPr>
      <p:scale>
        <a:sx n="100" d="100"/>
        <a:sy n="100" d="100"/>
      </p:scale>
      <p:origin x="0" y="0"/>
    </p:cViewPr>
  </p:notesTextViewPr>
  <p:notesViewPr>
    <p:cSldViewPr>
      <p:cViewPr varScale="1">
        <p:scale>
          <a:sx n="69" d="100"/>
          <a:sy n="69" d="100"/>
        </p:scale>
        <p:origin x="-231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3DA93-F5AA-4839-89F8-A0060078787E}" type="datetimeFigureOut">
              <a:rPr lang="ko-KR" altLang="en-US" smtClean="0"/>
              <a:pPr/>
              <a:t>2019-12-03</a:t>
            </a:fld>
            <a:endParaRPr lang="ko-KR" altLang="en-US"/>
          </a:p>
        </p:txBody>
      </p:sp>
      <p:sp>
        <p:nvSpPr>
          <p:cNvPr id="4" name="슬라이드 이미지 개체 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2B19FF-16F4-4393-8C90-EE128B338BAD}" type="slidenum">
              <a:rPr lang="ko-KR" altLang="en-US" smtClean="0"/>
              <a:pPr/>
              <a:t>‹#›</a:t>
            </a:fld>
            <a:endParaRPr lang="ko-KR" altLang="en-US"/>
          </a:p>
        </p:txBody>
      </p:sp>
    </p:spTree>
    <p:extLst>
      <p:ext uri="{BB962C8B-B14F-4D97-AF65-F5344CB8AC3E}">
        <p14:creationId xmlns:p14="http://schemas.microsoft.com/office/powerpoint/2010/main" val="3369857423"/>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A2B19FF-16F4-4393-8C90-EE128B338BAD}" type="slidenum">
              <a:rPr lang="ko-KR" altLang="en-US" smtClean="0"/>
              <a:pPr/>
              <a:t>1</a:t>
            </a:fld>
            <a:endParaRPr lang="ko-KR" altLang="en-US"/>
          </a:p>
        </p:txBody>
      </p:sp>
    </p:spTree>
    <p:extLst>
      <p:ext uri="{BB962C8B-B14F-4D97-AF65-F5344CB8AC3E}">
        <p14:creationId xmlns:p14="http://schemas.microsoft.com/office/powerpoint/2010/main" val="408849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381000" y="685800"/>
            <a:ext cx="60960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A2B19FF-16F4-4393-8C90-EE128B338BAD}" type="slidenum">
              <a:rPr lang="ko-KR" altLang="en-US" smtClean="0"/>
              <a:pPr/>
              <a:t>8</a:t>
            </a:fld>
            <a:endParaRPr lang="ko-KR" altLang="en-US"/>
          </a:p>
        </p:txBody>
      </p:sp>
    </p:spTree>
    <p:extLst>
      <p:ext uri="{BB962C8B-B14F-4D97-AF65-F5344CB8AC3E}">
        <p14:creationId xmlns:p14="http://schemas.microsoft.com/office/powerpoint/2010/main" val="971485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0685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363611278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132628039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192439884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5" name="Footer Placeholder 4"/>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135303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299896512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8" name="Footer Placeholder 7"/>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9" name="Slide Number Placeholder 8"/>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48967074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4" name="Footer Placeholder 3"/>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5" name="Slide Number Placeholder 4"/>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245019832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algn="l" eaLnBrk="1" latinLnBrk="0" hangingPunct="1"/>
            <a:endParaRPr kumimoji="0" lang="en-US" dirty="0">
              <a:solidFill>
                <a:schemeClr val="tx2">
                  <a:shade val="90000"/>
                </a:schemeClr>
              </a:solidFill>
            </a:endParaRPr>
          </a:p>
        </p:txBody>
      </p:sp>
      <p:sp>
        <p:nvSpPr>
          <p:cNvPr id="9" name="Slide Number Placeholder 8"/>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196913641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7C9B81F-C347-4BEF-BFDF-29C42F48304A}" type="datetimeFigureOut">
              <a:rPr lang="en-US" smtClean="0"/>
              <a:pPr/>
              <a:t>12/3/2019</a:t>
            </a:fld>
            <a:endParaRPr lang="en-US" dirty="0">
              <a:solidFill>
                <a:schemeClr val="tx2">
                  <a:shade val="90000"/>
                </a:schemeClr>
              </a:solidFill>
            </a:endParaRP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304908041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12/3/2019</a:t>
            </a:fld>
            <a:endParaRPr lang="en-US" dirty="0">
              <a:solidFill>
                <a:schemeClr val="tx2">
                  <a:shade val="90000"/>
                </a:schemeClr>
              </a:solidFill>
            </a:endParaRPr>
          </a:p>
        </p:txBody>
      </p:sp>
      <p:sp>
        <p:nvSpPr>
          <p:cNvPr id="6" name="Footer Placeholder 5"/>
          <p:cNvSpPr>
            <a:spLocks noGrp="1"/>
          </p:cNvSpPr>
          <p:nvPr>
            <p:ph type="ftr" sz="quarter" idx="11"/>
          </p:nvPr>
        </p:nvSpPr>
        <p:spPr/>
        <p:txBody>
          <a:bodyPr/>
          <a:lstStyle/>
          <a:p>
            <a:pPr algn="l" eaLnBrk="1" latinLnBrk="0" hangingPunct="1"/>
            <a:endParaRPr kumimoji="0" lang="en-US" dirty="0">
              <a:solidFill>
                <a:schemeClr val="tx2">
                  <a:shade val="90000"/>
                </a:schemeClr>
              </a:solidFill>
            </a:endParaRPr>
          </a:p>
        </p:txBody>
      </p:sp>
      <p:sp>
        <p:nvSpPr>
          <p:cNvPr id="7" name="Slide Number Placeholder 6"/>
          <p:cNvSpPr>
            <a:spLocks noGrp="1"/>
          </p:cNvSpPr>
          <p:nvPr>
            <p:ph type="sldNum" sz="quarter" idx="12"/>
          </p:nvPr>
        </p:nvSpPr>
        <p:spPr/>
        <p:txBody>
          <a:bodyPr/>
          <a:lstStyle/>
          <a:p>
            <a:fld id="{4BEDD84E-25D4-4983-8AA1-2863C96F08D9}" type="slidenum">
              <a:rPr lang="ko-KR" altLang="en-US" smtClean="0"/>
              <a:pPr/>
              <a:t>‹#›</a:t>
            </a:fld>
            <a:endParaRPr lang="ko-KR" altLang="en-US" dirty="0"/>
          </a:p>
        </p:txBody>
      </p:sp>
    </p:spTree>
    <p:extLst>
      <p:ext uri="{BB962C8B-B14F-4D97-AF65-F5344CB8AC3E}">
        <p14:creationId xmlns:p14="http://schemas.microsoft.com/office/powerpoint/2010/main" val="170856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7C9B81F-C347-4BEF-BFDF-29C42F48304A}" type="datetimeFigureOut">
              <a:rPr lang="en-US" smtClean="0"/>
              <a:pPr/>
              <a:t>12/3/2019</a:t>
            </a:fld>
            <a:endParaRPr lang="en-US" dirty="0">
              <a:solidFill>
                <a:schemeClr val="tx2">
                  <a:shade val="90000"/>
                </a:schemeClr>
              </a:solidFill>
            </a:endParaRP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BEDD84E-25D4-4983-8AA1-2863C96F08D9}" type="slidenum">
              <a:rPr lang="ko-KR" altLang="en-US" smtClean="0"/>
              <a:pPr/>
              <a:t>‹#›</a:t>
            </a:fld>
            <a:endParaRPr lang="ko-KR" alt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88923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541747" y="1338494"/>
            <a:ext cx="9108504" cy="2448272"/>
          </a:xfrm>
        </p:spPr>
        <p:txBody>
          <a:bodyPr>
            <a:noAutofit/>
          </a:bodyPr>
          <a:lstStyle/>
          <a:p>
            <a:pPr algn="ctr"/>
            <a:r>
              <a:rPr lang="en-US" altLang="ko-KR" sz="4000" b="1" dirty="0">
                <a:solidFill>
                  <a:schemeClr val="tx1">
                    <a:lumMod val="95000"/>
                  </a:schemeClr>
                </a:solidFill>
                <a:latin typeface="Arial Black" pitchFamily="34" charset="0"/>
                <a:ea typeface="HY견고딕" pitchFamily="18" charset="-127"/>
              </a:rPr>
              <a:t>Status Report of the</a:t>
            </a:r>
            <a:br>
              <a:rPr lang="en-US" altLang="ko-KR" sz="4000" b="1" dirty="0">
                <a:solidFill>
                  <a:schemeClr val="tx1">
                    <a:lumMod val="95000"/>
                  </a:schemeClr>
                </a:solidFill>
                <a:latin typeface="Arial Black" pitchFamily="34" charset="0"/>
                <a:ea typeface="HY견고딕" pitchFamily="18" charset="-127"/>
              </a:rPr>
            </a:br>
            <a:r>
              <a:rPr lang="en-US" altLang="ko-KR" sz="4000" b="1" dirty="0">
                <a:solidFill>
                  <a:schemeClr val="tx1">
                    <a:lumMod val="95000"/>
                  </a:schemeClr>
                </a:solidFill>
                <a:latin typeface="Arial Black" pitchFamily="34" charset="0"/>
                <a:ea typeface="HY견고딕" pitchFamily="18" charset="-127"/>
              </a:rPr>
              <a:t>Informal Working Group on</a:t>
            </a:r>
            <a:br>
              <a:rPr lang="en-US" altLang="ko-KR" sz="4000" dirty="0">
                <a:solidFill>
                  <a:schemeClr val="tx1">
                    <a:lumMod val="95000"/>
                  </a:schemeClr>
                </a:solidFill>
                <a:latin typeface="Arial Black" pitchFamily="34" charset="0"/>
                <a:ea typeface="HY견고딕" pitchFamily="18" charset="-127"/>
              </a:rPr>
            </a:br>
            <a:r>
              <a:rPr lang="en-US" altLang="ko-KR" sz="4000" dirty="0">
                <a:solidFill>
                  <a:schemeClr val="tx1">
                    <a:lumMod val="95000"/>
                  </a:schemeClr>
                </a:solidFill>
                <a:latin typeface="Arial Black" pitchFamily="34" charset="0"/>
                <a:ea typeface="HY견고딕" pitchFamily="18" charset="-127"/>
              </a:rPr>
              <a:t>Safer Transport of Children in Buses and Coaches</a:t>
            </a:r>
            <a:br>
              <a:rPr lang="en-US" altLang="ko-KR" sz="4000" dirty="0">
                <a:solidFill>
                  <a:schemeClr val="tx1">
                    <a:lumMod val="95000"/>
                  </a:schemeClr>
                </a:solidFill>
                <a:latin typeface="Arial Black" pitchFamily="34" charset="0"/>
                <a:ea typeface="HY견고딕" pitchFamily="18" charset="-127"/>
              </a:rPr>
            </a:br>
            <a:r>
              <a:rPr lang="en-US" altLang="ko-KR" sz="4000" dirty="0">
                <a:solidFill>
                  <a:schemeClr val="tx1">
                    <a:lumMod val="95000"/>
                  </a:schemeClr>
                </a:solidFill>
                <a:latin typeface="Arial Black" pitchFamily="34" charset="0"/>
                <a:ea typeface="HY견고딕" pitchFamily="18" charset="-127"/>
              </a:rPr>
              <a:t>(IWG-STCBC)</a:t>
            </a:r>
            <a:endParaRPr lang="ko-KR" altLang="en-US" sz="4000" b="1" dirty="0">
              <a:solidFill>
                <a:schemeClr val="tx1">
                  <a:lumMod val="95000"/>
                </a:schemeClr>
              </a:solidFill>
              <a:latin typeface="Arial Black" pitchFamily="34" charset="0"/>
              <a:ea typeface="HY견고딕" pitchFamily="18" charset="-127"/>
            </a:endParaRPr>
          </a:p>
        </p:txBody>
      </p:sp>
      <p:sp>
        <p:nvSpPr>
          <p:cNvPr id="8" name="부제목 7"/>
          <p:cNvSpPr>
            <a:spLocks noGrp="1"/>
          </p:cNvSpPr>
          <p:nvPr>
            <p:ph type="subTitle" idx="1"/>
          </p:nvPr>
        </p:nvSpPr>
        <p:spPr>
          <a:xfrm>
            <a:off x="2168652" y="5508978"/>
            <a:ext cx="7854696" cy="920544"/>
          </a:xfrm>
        </p:spPr>
        <p:txBody>
          <a:bodyPr>
            <a:normAutofit/>
          </a:bodyPr>
          <a:lstStyle/>
          <a:p>
            <a:pPr algn="ctr"/>
            <a:r>
              <a:rPr lang="en-US" altLang="ko-KR" sz="1800" dirty="0">
                <a:solidFill>
                  <a:schemeClr val="tx1"/>
                </a:solidFill>
                <a:latin typeface="Arial" panose="020B0604020202020204" pitchFamily="34" charset="0"/>
                <a:cs typeface="Arial" pitchFamily="34" charset="0"/>
              </a:rPr>
              <a:t>Chair: Marta </a:t>
            </a:r>
            <a:r>
              <a:rPr lang="en-US" altLang="ko-KR" sz="1800" dirty="0" err="1">
                <a:solidFill>
                  <a:schemeClr val="tx1"/>
                </a:solidFill>
                <a:latin typeface="Arial" panose="020B0604020202020204" pitchFamily="34" charset="0"/>
                <a:cs typeface="Arial" pitchFamily="34" charset="0"/>
              </a:rPr>
              <a:t>Anglès</a:t>
            </a:r>
            <a:r>
              <a:rPr lang="en-US" altLang="ko-KR" sz="1800" dirty="0">
                <a:solidFill>
                  <a:schemeClr val="tx1"/>
                </a:solidFill>
                <a:latin typeface="Arial" panose="020B0604020202020204" pitchFamily="34" charset="0"/>
                <a:cs typeface="Arial" pitchFamily="34" charset="0"/>
              </a:rPr>
              <a:t> , SPAIN</a:t>
            </a:r>
          </a:p>
          <a:p>
            <a:pPr algn="ctr"/>
            <a:r>
              <a:rPr lang="en-US" altLang="ko-KR" sz="1800" dirty="0">
                <a:solidFill>
                  <a:schemeClr val="tx1"/>
                </a:solidFill>
                <a:latin typeface="Arial" panose="020B0604020202020204" pitchFamily="34" charset="0"/>
                <a:cs typeface="Arial" pitchFamily="34" charset="0"/>
              </a:rPr>
              <a:t>Secretary: FARID BENDJELLAL, CLEPA</a:t>
            </a:r>
            <a:endParaRPr lang="ko-KR" altLang="en-US" sz="1800" dirty="0">
              <a:solidFill>
                <a:schemeClr val="tx1"/>
              </a:solidFill>
              <a:latin typeface="Arial" panose="020B0604020202020204" pitchFamily="34" charset="0"/>
              <a:cs typeface="Arial" pitchFamily="34" charset="0"/>
            </a:endParaRPr>
          </a:p>
        </p:txBody>
      </p:sp>
      <p:sp>
        <p:nvSpPr>
          <p:cNvPr id="9" name="TextBox 8"/>
          <p:cNvSpPr txBox="1"/>
          <p:nvPr/>
        </p:nvSpPr>
        <p:spPr>
          <a:xfrm>
            <a:off x="4119131" y="4449534"/>
            <a:ext cx="3953737" cy="830997"/>
          </a:xfrm>
          <a:prstGeom prst="rect">
            <a:avLst/>
          </a:prstGeom>
          <a:noFill/>
        </p:spPr>
        <p:txBody>
          <a:bodyPr wrap="square" rtlCol="0">
            <a:spAutoFit/>
          </a:bodyPr>
          <a:lstStyle/>
          <a:p>
            <a:pPr algn="ctr"/>
            <a:r>
              <a:rPr lang="en-US" altLang="ko-KR" sz="2400" b="1" dirty="0">
                <a:latin typeface="Arial" pitchFamily="34" charset="0"/>
                <a:cs typeface="Arial" pitchFamily="34" charset="0"/>
              </a:rPr>
              <a:t>66</a:t>
            </a:r>
            <a:r>
              <a:rPr lang="en-US" altLang="ko-KR" sz="2400" b="1" baseline="30000" dirty="0">
                <a:latin typeface="Arial" pitchFamily="34" charset="0"/>
                <a:cs typeface="Arial" pitchFamily="34" charset="0"/>
              </a:rPr>
              <a:t>th</a:t>
            </a:r>
            <a:r>
              <a:rPr lang="en-US" altLang="ko-KR" sz="2400" b="1" dirty="0">
                <a:latin typeface="Arial" pitchFamily="34" charset="0"/>
                <a:cs typeface="Arial" pitchFamily="34" charset="0"/>
              </a:rPr>
              <a:t> GRSP Session</a:t>
            </a:r>
          </a:p>
          <a:p>
            <a:pPr algn="ctr"/>
            <a:r>
              <a:rPr lang="en-US" altLang="ko-KR" sz="2400" b="1" dirty="0">
                <a:latin typeface="Arial" pitchFamily="34" charset="0"/>
                <a:cs typeface="Arial" pitchFamily="34" charset="0"/>
              </a:rPr>
              <a:t>10 – 13 DECEMBER 2019</a:t>
            </a:r>
            <a:endParaRPr lang="ko-KR" altLang="en-US" sz="2400" b="1" dirty="0">
              <a:latin typeface="Arial" pitchFamily="34" charset="0"/>
              <a:cs typeface="Arial" pitchFamily="34" charset="0"/>
            </a:endParaRPr>
          </a:p>
        </p:txBody>
      </p:sp>
      <p:sp>
        <p:nvSpPr>
          <p:cNvPr id="6" name="Textfeld 12"/>
          <p:cNvSpPr txBox="1">
            <a:spLocks noChangeArrowheads="1"/>
          </p:cNvSpPr>
          <p:nvPr/>
        </p:nvSpPr>
        <p:spPr bwMode="auto">
          <a:xfrm>
            <a:off x="9059103" y="44785"/>
            <a:ext cx="2858269" cy="7386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eaLnBrk="1" hangingPunct="1"/>
            <a:r>
              <a:rPr lang="en-US" sz="1400" dirty="0">
                <a:latin typeface="Times New Roman" pitchFamily="18" charset="0"/>
                <a:cs typeface="Times New Roman" pitchFamily="18" charset="0"/>
              </a:rPr>
              <a:t>Informal document </a:t>
            </a:r>
            <a:r>
              <a:rPr lang="en-US" sz="1400" b="1" dirty="0">
                <a:latin typeface="Times New Roman" pitchFamily="18" charset="0"/>
                <a:cs typeface="Times New Roman" pitchFamily="18" charset="0"/>
              </a:rPr>
              <a:t>GRSP-66-06</a:t>
            </a:r>
            <a:endParaRPr lang="de-DE" sz="1400" dirty="0">
              <a:latin typeface="Times New Roman" pitchFamily="18" charset="0"/>
              <a:cs typeface="Times New Roman" pitchFamily="18" charset="0"/>
            </a:endParaRPr>
          </a:p>
          <a:p>
            <a:pPr algn="r" eaLnBrk="1" hangingPunct="1"/>
            <a:r>
              <a:rPr lang="en-US" sz="1400" dirty="0">
                <a:latin typeface="Times New Roman" pitchFamily="18" charset="0"/>
                <a:cs typeface="Times New Roman" pitchFamily="18" charset="0"/>
              </a:rPr>
              <a:t>(66</a:t>
            </a:r>
            <a:r>
              <a:rPr lang="en-US" sz="1400" baseline="30000" dirty="0">
                <a:latin typeface="Times New Roman" pitchFamily="18" charset="0"/>
                <a:cs typeface="Times New Roman" pitchFamily="18" charset="0"/>
              </a:rPr>
              <a:t>th</a:t>
            </a:r>
            <a:r>
              <a:rPr lang="en-US" sz="1400" dirty="0">
                <a:latin typeface="Times New Roman" pitchFamily="18" charset="0"/>
                <a:cs typeface="Times New Roman" pitchFamily="18" charset="0"/>
              </a:rPr>
              <a:t>  GRSP, 10-13 December 2019,</a:t>
            </a:r>
          </a:p>
          <a:p>
            <a:pPr algn="r" eaLnBrk="1" hangingPunct="1"/>
            <a:r>
              <a:rPr lang="en-US" sz="1400">
                <a:latin typeface="Times New Roman" pitchFamily="18" charset="0"/>
                <a:cs typeface="Times New Roman" pitchFamily="18" charset="0"/>
              </a:rPr>
              <a:t>agenda item 28)</a:t>
            </a:r>
            <a:endParaRPr lang="en-US" sz="1400" dirty="0">
              <a:latin typeface="Times New Roman" pitchFamily="18" charset="0"/>
              <a:cs typeface="Times New Roman" pitchFamily="18" charset="0"/>
            </a:endParaRPr>
          </a:p>
        </p:txBody>
      </p:sp>
      <p:sp>
        <p:nvSpPr>
          <p:cNvPr id="7" name="Textfeld 12"/>
          <p:cNvSpPr txBox="1">
            <a:spLocks noChangeArrowheads="1"/>
          </p:cNvSpPr>
          <p:nvPr/>
        </p:nvSpPr>
        <p:spPr bwMode="auto">
          <a:xfrm>
            <a:off x="270055" y="152507"/>
            <a:ext cx="4248472" cy="30777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eaLnBrk="1" hangingPunct="1"/>
            <a:r>
              <a:rPr lang="en-US" sz="1400" dirty="0">
                <a:latin typeface="Times New Roman" pitchFamily="18" charset="0"/>
                <a:cs typeface="Times New Roman" pitchFamily="18" charset="0"/>
              </a:rPr>
              <a:t>Submitted by Spain</a:t>
            </a:r>
            <a:endParaRPr lang="de-DE"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제목 1"/>
          <p:cNvSpPr>
            <a:spLocks noGrp="1"/>
          </p:cNvSpPr>
          <p:nvPr>
            <p:ph type="title"/>
          </p:nvPr>
        </p:nvSpPr>
        <p:spPr>
          <a:xfrm>
            <a:off x="1524000" y="44624"/>
            <a:ext cx="9144000" cy="1008112"/>
          </a:xfrm>
          <a:noFill/>
        </p:spPr>
        <p:txBody>
          <a:bodyPr anchor="ctr" anchorCtr="0">
            <a:normAutofit/>
          </a:bodyPr>
          <a:lstStyle/>
          <a:p>
            <a:pPr algn="ctr"/>
            <a:r>
              <a:rPr lang="en-US" altLang="ko-KR" sz="4000" b="1" dirty="0">
                <a:solidFill>
                  <a:schemeClr val="tx1"/>
                </a:solidFill>
                <a:effectLst>
                  <a:outerShdw blurRad="38100" dist="38100" dir="2700000" algn="tl">
                    <a:srgbClr val="000000">
                      <a:alpha val="43137"/>
                    </a:srgbClr>
                  </a:outerShdw>
                </a:effectLst>
                <a:latin typeface="Arial Black" pitchFamily="34" charset="0"/>
                <a:cs typeface="Arial" pitchFamily="34" charset="0"/>
              </a:rPr>
              <a:t>Background</a:t>
            </a:r>
            <a:endParaRPr lang="ko-KR" altLang="en-US" sz="4000" b="1" dirty="0">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7" name="내용 개체 틀 11"/>
          <p:cNvSpPr>
            <a:spLocks noGrp="1"/>
          </p:cNvSpPr>
          <p:nvPr>
            <p:ph idx="1"/>
          </p:nvPr>
        </p:nvSpPr>
        <p:spPr>
          <a:xfrm>
            <a:off x="1667508" y="1404959"/>
            <a:ext cx="8856984" cy="5328592"/>
          </a:xfrm>
        </p:spPr>
        <p:txBody>
          <a:bodyPr>
            <a:noAutofit/>
          </a:bodyPr>
          <a:lstStyle/>
          <a:p>
            <a:pPr algn="just">
              <a:tabLst>
                <a:tab pos="444500" algn="l"/>
              </a:tabLst>
            </a:pPr>
            <a:endParaRPr lang="en-US" altLang="ko-KR" sz="2400" b="1">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a:latin typeface="Arial" panose="020B0604020202020204" pitchFamily="34" charset="0"/>
                <a:cs typeface="Arial" panose="020B0604020202020204" pitchFamily="34" charset="0"/>
              </a:rPr>
              <a:t> Spain suggested the need to create a new UN Regulation for securing children in buses and coaches	(GRSP-65-11).</a:t>
            </a:r>
          </a:p>
          <a:p>
            <a:pPr marL="0" indent="0" algn="just">
              <a:buNone/>
              <a:tabLst>
                <a:tab pos="444500" algn="l"/>
              </a:tabLst>
            </a:pPr>
            <a:endParaRPr lang="en-US" altLang="ko-KR" sz="240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a:latin typeface="Arial" panose="020B0604020202020204" pitchFamily="34" charset="0"/>
                <a:cs typeface="Arial" panose="020B0604020202020204" pitchFamily="34" charset="0"/>
              </a:rPr>
              <a:t> GRSP agreed to seek consent from WP.29 at its June 2019 session to establish an  IWG  on  "Securing  of  Children  in  buses  and  coaches".</a:t>
            </a:r>
          </a:p>
          <a:p>
            <a:pPr marL="0" indent="0" algn="just">
              <a:buNone/>
              <a:tabLst>
                <a:tab pos="444500" algn="l"/>
              </a:tabLst>
            </a:pPr>
            <a:endParaRPr lang="en-US" altLang="ko-KR" sz="240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a:latin typeface="Arial" panose="020B0604020202020204" pitchFamily="34" charset="0"/>
                <a:cs typeface="Arial" panose="020B0604020202020204" pitchFamily="34" charset="0"/>
              </a:rPr>
              <a:t>WP29</a:t>
            </a:r>
            <a:r>
              <a:rPr lang="en-US" altLang="ko-KR" sz="2400">
                <a:solidFill>
                  <a:srgbClr val="FF0000"/>
                </a:solidFill>
                <a:latin typeface="Arial" panose="020B0604020202020204" pitchFamily="34" charset="0"/>
                <a:cs typeface="Arial" panose="020B0604020202020204" pitchFamily="34" charset="0"/>
              </a:rPr>
              <a:t> </a:t>
            </a:r>
            <a:r>
              <a:rPr lang="en-US" altLang="ko-KR" sz="2400">
                <a:latin typeface="Arial" panose="020B0604020202020204" pitchFamily="34" charset="0"/>
                <a:cs typeface="Arial" panose="020B0604020202020204" pitchFamily="34" charset="0"/>
              </a:rPr>
              <a:t>agreed to  establishing  an IWG and  requested  the  Terms of Reference to be established.</a:t>
            </a:r>
          </a:p>
          <a:p>
            <a:pPr marL="0" indent="0" algn="just">
              <a:buNone/>
              <a:tabLst>
                <a:tab pos="444500" algn="l"/>
              </a:tabLst>
            </a:pPr>
            <a:endParaRPr lang="en-US" altLang="ko-KR" sz="240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제목 1"/>
          <p:cNvSpPr>
            <a:spLocks noGrp="1"/>
          </p:cNvSpPr>
          <p:nvPr>
            <p:ph type="title"/>
          </p:nvPr>
        </p:nvSpPr>
        <p:spPr>
          <a:xfrm>
            <a:off x="1524000" y="44624"/>
            <a:ext cx="9144000" cy="1008112"/>
          </a:xfrm>
          <a:noFill/>
        </p:spPr>
        <p:txBody>
          <a:bodyPr anchor="ctr" anchorCtr="0">
            <a:normAutofit/>
          </a:bodyPr>
          <a:lstStyle/>
          <a:p>
            <a:pPr algn="ctr"/>
            <a:r>
              <a:rPr lang="en-US" altLang="ko-KR" sz="4000" b="1" dirty="0">
                <a:solidFill>
                  <a:schemeClr val="tx1"/>
                </a:solidFill>
                <a:effectLst>
                  <a:outerShdw blurRad="38100" dist="38100" dir="2700000" algn="tl">
                    <a:srgbClr val="000000">
                      <a:alpha val="43137"/>
                    </a:srgbClr>
                  </a:outerShdw>
                </a:effectLst>
                <a:latin typeface="Arial Black" pitchFamily="34" charset="0"/>
                <a:cs typeface="Arial" pitchFamily="34" charset="0"/>
              </a:rPr>
              <a:t>Objective</a:t>
            </a:r>
            <a:endParaRPr lang="ko-KR" altLang="en-US" sz="4000" b="1" dirty="0">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8" name="내용 개체 틀 11">
            <a:extLst>
              <a:ext uri="{FF2B5EF4-FFF2-40B4-BE49-F238E27FC236}">
                <a16:creationId xmlns:a16="http://schemas.microsoft.com/office/drawing/2014/main" id="{46DEE6C4-4BF9-4FBD-80AD-52C1CCDBE246}"/>
              </a:ext>
            </a:extLst>
          </p:cNvPr>
          <p:cNvSpPr txBox="1">
            <a:spLocks/>
          </p:cNvSpPr>
          <p:nvPr/>
        </p:nvSpPr>
        <p:spPr>
          <a:xfrm>
            <a:off x="1667508" y="1404959"/>
            <a:ext cx="8856984" cy="532859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tabLst>
                <a:tab pos="444500" algn="l"/>
              </a:tabLst>
            </a:pPr>
            <a:endParaRPr lang="en-US" altLang="ko-KR" sz="2400" b="1"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 The objective of the IWG is to develop a new UN Regulation to ensure safer transport of children when traveling in buses and coaches.</a:t>
            </a:r>
          </a:p>
          <a:p>
            <a:pPr algn="just">
              <a:buFont typeface="Arial" panose="020B0604020202020204" pitchFamily="34" charset="0"/>
              <a:buChar char="•"/>
              <a:tabLst>
                <a:tab pos="444500" algn="l"/>
              </a:tabLst>
            </a:pPr>
            <a:endParaRPr lang="en-US" altLang="ko-KR" sz="800"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 To ensure the good retention of the children in the seat when traveling in buses and coaches in order to ensure the same level of protection as the adults and avoid the ejection of the children from their seats.</a:t>
            </a:r>
          </a:p>
          <a:p>
            <a:pPr algn="just">
              <a:buFont typeface="Arial" panose="020B0604020202020204" pitchFamily="34" charset="0"/>
              <a:buChar char="•"/>
              <a:tabLst>
                <a:tab pos="444500" algn="l"/>
              </a:tabLst>
            </a:pPr>
            <a:endParaRPr lang="en-US" altLang="ko-KR" sz="800"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 The new UN Regulation will be focused on children from 40 – 150 cm, taking into account different characteristics of M2 and M3 vehicles categories.</a:t>
            </a:r>
          </a:p>
        </p:txBody>
      </p:sp>
    </p:spTree>
    <p:extLst>
      <p:ext uri="{BB962C8B-B14F-4D97-AF65-F5344CB8AC3E}">
        <p14:creationId xmlns:p14="http://schemas.microsoft.com/office/powerpoint/2010/main" val="3091758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11">
            <a:extLst>
              <a:ext uri="{FF2B5EF4-FFF2-40B4-BE49-F238E27FC236}">
                <a16:creationId xmlns:a16="http://schemas.microsoft.com/office/drawing/2014/main" id="{46DEE6C4-4BF9-4FBD-80AD-52C1CCDBE246}"/>
              </a:ext>
            </a:extLst>
          </p:cNvPr>
          <p:cNvSpPr txBox="1">
            <a:spLocks/>
          </p:cNvSpPr>
          <p:nvPr/>
        </p:nvSpPr>
        <p:spPr>
          <a:xfrm>
            <a:off x="1667508" y="1404959"/>
            <a:ext cx="8856984" cy="532859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tabLst>
                <a:tab pos="444500" algn="l"/>
              </a:tabLst>
            </a:pPr>
            <a:endParaRPr lang="en-US" altLang="ko-KR" sz="2400" b="1"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1st IWG-STCBC meeting</a:t>
            </a:r>
          </a:p>
          <a:p>
            <a:pPr marL="0" indent="0">
              <a:buNone/>
              <a:tabLst>
                <a:tab pos="444500" algn="l"/>
              </a:tabLst>
            </a:pPr>
            <a:r>
              <a:rPr lang="en-US" altLang="ko-KR" dirty="0">
                <a:latin typeface="Arial" panose="020B0604020202020204" pitchFamily="34" charset="0"/>
                <a:cs typeface="Arial" panose="020B0604020202020204" pitchFamily="34" charset="0"/>
              </a:rPr>
              <a:t>Date: 9</a:t>
            </a:r>
            <a:r>
              <a:rPr lang="en-US" altLang="ko-KR" baseline="30000" dirty="0">
                <a:latin typeface="Arial" panose="020B0604020202020204" pitchFamily="34" charset="0"/>
                <a:cs typeface="Arial" panose="020B0604020202020204" pitchFamily="34" charset="0"/>
              </a:rPr>
              <a:t>th</a:t>
            </a:r>
            <a:r>
              <a:rPr lang="en-US" altLang="ko-KR" dirty="0">
                <a:latin typeface="Arial" panose="020B0604020202020204" pitchFamily="34" charset="0"/>
                <a:cs typeface="Arial" panose="020B0604020202020204" pitchFamily="34" charset="0"/>
              </a:rPr>
              <a:t> July 2019</a:t>
            </a:r>
            <a:br>
              <a:rPr lang="en-US" altLang="ko-KR" dirty="0">
                <a:latin typeface="Arial" panose="020B0604020202020204" pitchFamily="34" charset="0"/>
                <a:cs typeface="Arial" panose="020B0604020202020204" pitchFamily="34" charset="0"/>
              </a:rPr>
            </a:br>
            <a:r>
              <a:rPr lang="en-US" altLang="ko-KR" dirty="0">
                <a:latin typeface="Arial" panose="020B0604020202020204" pitchFamily="34" charset="0"/>
                <a:cs typeface="Arial" panose="020B0604020202020204" pitchFamily="34" charset="0"/>
              </a:rPr>
              <a:t>Location: </a:t>
            </a:r>
            <a:r>
              <a:rPr lang="es-ES" altLang="ko-KR" dirty="0">
                <a:latin typeface="Arial" panose="020B0604020202020204" pitchFamily="34" charset="0"/>
                <a:cs typeface="Arial" panose="020B0604020202020204" pitchFamily="34" charset="0"/>
              </a:rPr>
              <a:t>Ministerio de Industria, Comercio y Turismo </a:t>
            </a:r>
            <a:r>
              <a:rPr lang="en-US" altLang="ko-KR" dirty="0">
                <a:latin typeface="Arial" panose="020B0604020202020204" pitchFamily="34" charset="0"/>
                <a:cs typeface="Arial" panose="020B0604020202020204" pitchFamily="34" charset="0"/>
              </a:rPr>
              <a:t>, Madrid, Spain</a:t>
            </a:r>
          </a:p>
          <a:p>
            <a:pPr marL="0" indent="0">
              <a:buNone/>
              <a:tabLst>
                <a:tab pos="444500" algn="l"/>
              </a:tabLst>
            </a:pPr>
            <a:r>
              <a:rPr lang="en-US" altLang="ko-KR" dirty="0">
                <a:latin typeface="Arial" panose="020B0604020202020204" pitchFamily="34" charset="0"/>
                <a:cs typeface="Arial" panose="020B0604020202020204" pitchFamily="34" charset="0"/>
              </a:rPr>
              <a:t>Initial discussions &amp; </a:t>
            </a:r>
            <a:r>
              <a:rPr lang="en-US" altLang="ko-KR" dirty="0" err="1">
                <a:latin typeface="Arial" panose="020B0604020202020204" pitchFamily="34" charset="0"/>
                <a:cs typeface="Arial" panose="020B0604020202020204" pitchFamily="34" charset="0"/>
              </a:rPr>
              <a:t>DraftingTerms</a:t>
            </a:r>
            <a:r>
              <a:rPr lang="en-US" altLang="ko-KR" dirty="0">
                <a:latin typeface="Arial" panose="020B0604020202020204" pitchFamily="34" charset="0"/>
                <a:cs typeface="Arial" panose="020B0604020202020204" pitchFamily="34" charset="0"/>
              </a:rPr>
              <a:t> of Reference</a:t>
            </a:r>
          </a:p>
          <a:p>
            <a:pPr marL="0" indent="0">
              <a:buNone/>
              <a:tabLst>
                <a:tab pos="444500" algn="l"/>
              </a:tabLst>
            </a:pPr>
            <a:endParaRPr lang="en-US" altLang="ko-KR"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 2nd IWG-STCBC meeting</a:t>
            </a:r>
          </a:p>
          <a:p>
            <a:pPr marL="0" indent="0">
              <a:buNone/>
              <a:tabLst>
                <a:tab pos="444500" algn="l"/>
              </a:tabLst>
            </a:pPr>
            <a:r>
              <a:rPr lang="en-US" altLang="ko-KR" dirty="0">
                <a:latin typeface="Arial" panose="020B0604020202020204" pitchFamily="34" charset="0"/>
                <a:cs typeface="Arial" panose="020B0604020202020204" pitchFamily="34" charset="0"/>
              </a:rPr>
              <a:t>Date: 30</a:t>
            </a:r>
            <a:r>
              <a:rPr lang="en-US" altLang="ko-KR" baseline="30000" dirty="0">
                <a:latin typeface="Arial" panose="020B0604020202020204" pitchFamily="34" charset="0"/>
                <a:cs typeface="Arial" panose="020B0604020202020204" pitchFamily="34" charset="0"/>
              </a:rPr>
              <a:t>th</a:t>
            </a:r>
            <a:r>
              <a:rPr lang="en-US" altLang="ko-KR" dirty="0">
                <a:latin typeface="Arial" panose="020B0604020202020204" pitchFamily="34" charset="0"/>
                <a:cs typeface="Arial" panose="020B0604020202020204" pitchFamily="34" charset="0"/>
              </a:rPr>
              <a:t> October 2019</a:t>
            </a:r>
            <a:br>
              <a:rPr lang="en-US" altLang="ko-KR" dirty="0">
                <a:latin typeface="Arial" panose="020B0604020202020204" pitchFamily="34" charset="0"/>
                <a:cs typeface="Arial" panose="020B0604020202020204" pitchFamily="34" charset="0"/>
              </a:rPr>
            </a:br>
            <a:r>
              <a:rPr lang="en-US" altLang="ko-KR" dirty="0">
                <a:latin typeface="Arial" panose="020B0604020202020204" pitchFamily="34" charset="0"/>
                <a:cs typeface="Arial" panose="020B0604020202020204" pitchFamily="34" charset="0"/>
              </a:rPr>
              <a:t>Location: </a:t>
            </a:r>
            <a:r>
              <a:rPr lang="es-ES" altLang="ko-KR" dirty="0" err="1">
                <a:latin typeface="Arial" panose="020B0604020202020204" pitchFamily="34" charset="0"/>
                <a:cs typeface="Arial" panose="020B0604020202020204" pitchFamily="34" charset="0"/>
              </a:rPr>
              <a:t>Applus</a:t>
            </a:r>
            <a:r>
              <a:rPr lang="es-ES" altLang="ko-KR" dirty="0">
                <a:latin typeface="Arial" panose="020B0604020202020204" pitchFamily="34" charset="0"/>
                <a:cs typeface="Arial" panose="020B0604020202020204" pitchFamily="34" charset="0"/>
              </a:rPr>
              <a:t> IDIADA</a:t>
            </a:r>
            <a:r>
              <a:rPr lang="en-US" altLang="ko-KR" dirty="0">
                <a:latin typeface="Arial" panose="020B0604020202020204" pitchFamily="34" charset="0"/>
                <a:cs typeface="Arial" panose="020B0604020202020204" pitchFamily="34" charset="0"/>
              </a:rPr>
              <a:t>, Tarragona, Spain</a:t>
            </a:r>
          </a:p>
          <a:p>
            <a:pPr marL="0" indent="0">
              <a:buNone/>
              <a:tabLst>
                <a:tab pos="444500" algn="l"/>
              </a:tabLst>
            </a:pPr>
            <a:r>
              <a:rPr lang="en-US" altLang="ko-KR" dirty="0">
                <a:latin typeface="Arial" panose="020B0604020202020204" pitchFamily="34" charset="0"/>
                <a:cs typeface="Arial" panose="020B0604020202020204" pitchFamily="34" charset="0"/>
              </a:rPr>
              <a:t>Reviewing accident surveys , discussing key elements to investigate , Defining a  draft Road map </a:t>
            </a:r>
          </a:p>
          <a:p>
            <a:pPr algn="just">
              <a:buFont typeface="Arial" panose="020B0604020202020204" pitchFamily="34" charset="0"/>
              <a:buChar char="•"/>
              <a:tabLst>
                <a:tab pos="444500" algn="l"/>
              </a:tabLst>
            </a:pPr>
            <a:endParaRPr lang="en-US" altLang="ko-KR" sz="800" dirty="0">
              <a:latin typeface="Arial" panose="020B0604020202020204" pitchFamily="34" charset="0"/>
              <a:cs typeface="Arial" panose="020B0604020202020204" pitchFamily="34" charset="0"/>
            </a:endParaRPr>
          </a:p>
          <a:p>
            <a:pPr marL="0" indent="0" algn="just">
              <a:buNone/>
              <a:tabLst>
                <a:tab pos="444500" algn="l"/>
              </a:tabLst>
            </a:pPr>
            <a:endParaRPr lang="en-US" altLang="ko-KR" sz="2400" dirty="0">
              <a:latin typeface="Arial" panose="020B0604020202020204" pitchFamily="34" charset="0"/>
              <a:cs typeface="Arial" panose="020B0604020202020204" pitchFamily="34" charset="0"/>
            </a:endParaRPr>
          </a:p>
        </p:txBody>
      </p:sp>
      <p:sp>
        <p:nvSpPr>
          <p:cNvPr id="7" name="제목 1">
            <a:extLst>
              <a:ext uri="{FF2B5EF4-FFF2-40B4-BE49-F238E27FC236}">
                <a16:creationId xmlns:a16="http://schemas.microsoft.com/office/drawing/2014/main" id="{219736D3-2DB5-4C86-AF37-0494E3A49E2B}"/>
              </a:ext>
            </a:extLst>
          </p:cNvPr>
          <p:cNvSpPr txBox="1">
            <a:spLocks/>
          </p:cNvSpPr>
          <p:nvPr/>
        </p:nvSpPr>
        <p:spPr>
          <a:xfrm>
            <a:off x="1524000" y="44624"/>
            <a:ext cx="9144000" cy="1008112"/>
          </a:xfrm>
          <a:prstGeom prst="rect">
            <a:avLst/>
          </a:prstGeom>
          <a:noFill/>
        </p:spPr>
        <p:txBody>
          <a:bodyPr vert="horz" lIns="91440" tIns="45720" rIns="91440" bIns="45720" rtlCol="0" anchor="ctr" anchorCtr="0">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ko-KR" sz="4000" b="1">
                <a:solidFill>
                  <a:schemeClr val="tx1"/>
                </a:solidFill>
                <a:effectLst>
                  <a:outerShdw blurRad="38100" dist="38100" dir="2700000" algn="tl">
                    <a:srgbClr val="000000">
                      <a:alpha val="43137"/>
                    </a:srgbClr>
                  </a:outerShdw>
                </a:effectLst>
                <a:latin typeface="Arial Black" pitchFamily="34" charset="0"/>
                <a:cs typeface="Arial" pitchFamily="34" charset="0"/>
              </a:rPr>
              <a:t>Informal Working Group</a:t>
            </a:r>
            <a:endParaRPr lang="ko-KR" altLang="en-US" sz="4000" b="1" dirty="0">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spTree>
    <p:extLst>
      <p:ext uri="{BB962C8B-B14F-4D97-AF65-F5344CB8AC3E}">
        <p14:creationId xmlns:p14="http://schemas.microsoft.com/office/powerpoint/2010/main" val="810304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a:extLst>
              <a:ext uri="{FF2B5EF4-FFF2-40B4-BE49-F238E27FC236}">
                <a16:creationId xmlns:a16="http://schemas.microsoft.com/office/drawing/2014/main" id="{219736D3-2DB5-4C86-AF37-0494E3A49E2B}"/>
              </a:ext>
            </a:extLst>
          </p:cNvPr>
          <p:cNvSpPr txBox="1">
            <a:spLocks/>
          </p:cNvSpPr>
          <p:nvPr/>
        </p:nvSpPr>
        <p:spPr>
          <a:xfrm>
            <a:off x="1524000" y="44624"/>
            <a:ext cx="9144000" cy="1008112"/>
          </a:xfrm>
          <a:prstGeom prst="rect">
            <a:avLst/>
          </a:prstGeom>
          <a:noFill/>
        </p:spPr>
        <p:txBody>
          <a:bodyPr vert="horz" lIns="91440" tIns="45720" rIns="91440" bIns="45720" rtlCol="0" anchor="ctr" anchorCtr="0">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ko-KR" sz="4000" b="1" dirty="0">
                <a:solidFill>
                  <a:schemeClr val="tx1"/>
                </a:solidFill>
                <a:effectLst>
                  <a:outerShdw blurRad="38100" dist="38100" dir="2700000" algn="tl">
                    <a:srgbClr val="000000">
                      <a:alpha val="43137"/>
                    </a:srgbClr>
                  </a:outerShdw>
                </a:effectLst>
                <a:latin typeface="Arial Black" pitchFamily="34" charset="0"/>
                <a:cs typeface="Arial" pitchFamily="34" charset="0"/>
              </a:rPr>
              <a:t>Road map</a:t>
            </a:r>
            <a:endParaRPr lang="ko-KR" altLang="en-US" sz="4000" b="1" dirty="0">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graphicFrame>
        <p:nvGraphicFramePr>
          <p:cNvPr id="5" name="Tableau 4">
            <a:extLst>
              <a:ext uri="{FF2B5EF4-FFF2-40B4-BE49-F238E27FC236}">
                <a16:creationId xmlns:a16="http://schemas.microsoft.com/office/drawing/2014/main" id="{42A9218F-0301-47E7-A2C5-8D329217835F}"/>
              </a:ext>
            </a:extLst>
          </p:cNvPr>
          <p:cNvGraphicFramePr>
            <a:graphicFrameLocks noGrp="1"/>
          </p:cNvGraphicFramePr>
          <p:nvPr>
            <p:extLst>
              <p:ext uri="{D42A27DB-BD31-4B8C-83A1-F6EECF244321}">
                <p14:modId xmlns:p14="http://schemas.microsoft.com/office/powerpoint/2010/main" val="1276971363"/>
              </p:ext>
            </p:extLst>
          </p:nvPr>
        </p:nvGraphicFramePr>
        <p:xfrm>
          <a:off x="1773064" y="2276872"/>
          <a:ext cx="8645871" cy="3296920"/>
        </p:xfrm>
        <a:graphic>
          <a:graphicData uri="http://schemas.openxmlformats.org/drawingml/2006/table">
            <a:tbl>
              <a:tblPr firstRow="1" bandRow="1">
                <a:tableStyleId>{3C2FFA5D-87B4-456A-9821-1D502468CF0F}</a:tableStyleId>
              </a:tblPr>
              <a:tblGrid>
                <a:gridCol w="2881957">
                  <a:extLst>
                    <a:ext uri="{9D8B030D-6E8A-4147-A177-3AD203B41FA5}">
                      <a16:colId xmlns:a16="http://schemas.microsoft.com/office/drawing/2014/main" val="20000"/>
                    </a:ext>
                  </a:extLst>
                </a:gridCol>
                <a:gridCol w="2881957">
                  <a:extLst>
                    <a:ext uri="{9D8B030D-6E8A-4147-A177-3AD203B41FA5}">
                      <a16:colId xmlns:a16="http://schemas.microsoft.com/office/drawing/2014/main" val="20001"/>
                    </a:ext>
                  </a:extLst>
                </a:gridCol>
                <a:gridCol w="2881957">
                  <a:extLst>
                    <a:ext uri="{9D8B030D-6E8A-4147-A177-3AD203B41FA5}">
                      <a16:colId xmlns:a16="http://schemas.microsoft.com/office/drawing/2014/main" val="20002"/>
                    </a:ext>
                  </a:extLst>
                </a:gridCol>
              </a:tblGrid>
              <a:tr h="370840">
                <a:tc>
                  <a:txBody>
                    <a:bodyPr/>
                    <a:lstStyle/>
                    <a:p>
                      <a:r>
                        <a:rPr lang="en-GB" noProof="0"/>
                        <a:t>2020</a:t>
                      </a:r>
                    </a:p>
                  </a:txBody>
                  <a:tcPr/>
                </a:tc>
                <a:tc>
                  <a:txBody>
                    <a:bodyPr/>
                    <a:lstStyle/>
                    <a:p>
                      <a:r>
                        <a:rPr lang="en-GB" noProof="0"/>
                        <a:t>2021</a:t>
                      </a:r>
                    </a:p>
                  </a:txBody>
                  <a:tcPr/>
                </a:tc>
                <a:tc>
                  <a:txBody>
                    <a:bodyPr/>
                    <a:lstStyle/>
                    <a:p>
                      <a:r>
                        <a:rPr lang="en-GB" noProof="0"/>
                        <a:t>2022</a:t>
                      </a:r>
                    </a:p>
                  </a:txBody>
                  <a:tcPr/>
                </a:tc>
                <a:extLst>
                  <a:ext uri="{0D108BD9-81ED-4DB2-BD59-A6C34878D82A}">
                    <a16:rowId xmlns:a16="http://schemas.microsoft.com/office/drawing/2014/main" val="10000"/>
                  </a:ext>
                </a:extLst>
              </a:tr>
              <a:tr h="370840">
                <a:tc>
                  <a:txBody>
                    <a:bodyPr/>
                    <a:lstStyle/>
                    <a:p>
                      <a:r>
                        <a:rPr lang="en-GB" noProof="0"/>
                        <a:t>Learning Phase</a:t>
                      </a:r>
                      <a:r>
                        <a:rPr lang="en-GB" baseline="0" noProof="0"/>
                        <a:t> </a:t>
                      </a:r>
                      <a:endParaRPr lang="en-GB" noProof="0"/>
                    </a:p>
                  </a:txBody>
                  <a:tcPr/>
                </a:tc>
                <a:tc>
                  <a:txBody>
                    <a:bodyPr/>
                    <a:lstStyle/>
                    <a:p>
                      <a:r>
                        <a:rPr lang="en-GB" noProof="0"/>
                        <a:t>Execution Phase</a:t>
                      </a:r>
                      <a:r>
                        <a:rPr lang="en-GB" baseline="0" noProof="0"/>
                        <a:t> </a:t>
                      </a:r>
                      <a:endParaRPr lang="en-GB" noProof="0"/>
                    </a:p>
                    <a:p>
                      <a:endParaRPr lang="en-GB" noProof="0"/>
                    </a:p>
                  </a:txBody>
                  <a:tcPr/>
                </a:tc>
                <a:tc>
                  <a:txBody>
                    <a:bodyPr/>
                    <a:lstStyle/>
                    <a:p>
                      <a:r>
                        <a:rPr lang="en-GB" baseline="0" noProof="0"/>
                        <a:t>Check &amp; Submission to GRSP </a:t>
                      </a:r>
                      <a:endParaRPr lang="en-GB" noProof="0"/>
                    </a:p>
                  </a:txBody>
                  <a:tcPr/>
                </a:tc>
                <a:extLst>
                  <a:ext uri="{0D108BD9-81ED-4DB2-BD59-A6C34878D82A}">
                    <a16:rowId xmlns:a16="http://schemas.microsoft.com/office/drawing/2014/main" val="10001"/>
                  </a:ext>
                </a:extLst>
              </a:tr>
              <a:tr h="370840">
                <a:tc>
                  <a:txBody>
                    <a:bodyPr/>
                    <a:lstStyle/>
                    <a:p>
                      <a:r>
                        <a:rPr lang="en-GB" noProof="0" dirty="0"/>
                        <a:t>Collect data on:</a:t>
                      </a:r>
                    </a:p>
                    <a:p>
                      <a:pPr marL="285750" indent="-285750">
                        <a:buFontTx/>
                        <a:buChar char="-"/>
                      </a:pPr>
                      <a:r>
                        <a:rPr lang="en-GB" noProof="0" dirty="0"/>
                        <a:t>accident situations</a:t>
                      </a:r>
                    </a:p>
                    <a:p>
                      <a:pPr marL="285750" indent="-285750">
                        <a:buFontTx/>
                        <a:buChar char="-"/>
                      </a:pPr>
                      <a:r>
                        <a:rPr lang="en-GB" noProof="0" dirty="0"/>
                        <a:t>usage conditions</a:t>
                      </a:r>
                    </a:p>
                    <a:p>
                      <a:pPr marL="285750" indent="-285750">
                        <a:buFontTx/>
                        <a:buChar char="-"/>
                      </a:pPr>
                      <a:r>
                        <a:rPr lang="en-GB" baseline="0" noProof="0" dirty="0"/>
                        <a:t>space in and testing requirements for M2 &amp; M3 vehicles</a:t>
                      </a:r>
                    </a:p>
                    <a:p>
                      <a:pPr marL="285750" indent="-285750">
                        <a:buFontTx/>
                        <a:buChar char="-"/>
                      </a:pPr>
                      <a:r>
                        <a:rPr lang="en-GB" baseline="0" noProof="0" dirty="0"/>
                        <a:t>Define format for accident data collection</a:t>
                      </a:r>
                      <a:endParaRPr lang="en-GB" noProof="0" dirty="0"/>
                    </a:p>
                  </a:txBody>
                  <a:tcPr/>
                </a:tc>
                <a:tc>
                  <a:txBody>
                    <a:bodyPr/>
                    <a:lstStyle/>
                    <a:p>
                      <a:r>
                        <a:rPr lang="en-GB" noProof="0" dirty="0"/>
                        <a:t>Defining key elements of the regulation - Drafting</a:t>
                      </a:r>
                      <a:r>
                        <a:rPr lang="en-GB" baseline="0" noProof="0" dirty="0"/>
                        <a:t> Requirements &amp; evaluating their feasibility and relevance </a:t>
                      </a:r>
                    </a:p>
                    <a:p>
                      <a:endParaRPr lang="en-GB" noProof="0" dirty="0"/>
                    </a:p>
                  </a:txBody>
                  <a:tcPr/>
                </a:tc>
                <a:tc>
                  <a:txBody>
                    <a:bodyPr/>
                    <a:lstStyle/>
                    <a:p>
                      <a:r>
                        <a:rPr lang="en-GB" noProof="0" dirty="0"/>
                        <a:t>Completion</a:t>
                      </a:r>
                      <a:r>
                        <a:rPr lang="en-GB" baseline="0" noProof="0" dirty="0"/>
                        <a:t> of proposal to GRSP</a:t>
                      </a:r>
                      <a:endParaRPr lang="en-GB" noProof="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2789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제목 1"/>
          <p:cNvSpPr>
            <a:spLocks noGrp="1"/>
          </p:cNvSpPr>
          <p:nvPr>
            <p:ph type="title"/>
          </p:nvPr>
        </p:nvSpPr>
        <p:spPr>
          <a:xfrm>
            <a:off x="1524000" y="44624"/>
            <a:ext cx="9144000" cy="1008112"/>
          </a:xfrm>
          <a:noFill/>
        </p:spPr>
        <p:txBody>
          <a:bodyPr anchor="ctr" anchorCtr="0">
            <a:normAutofit/>
          </a:bodyPr>
          <a:lstStyle/>
          <a:p>
            <a:pPr algn="ctr"/>
            <a:r>
              <a:rPr lang="en-US" altLang="ko-KR" sz="4000" b="1" dirty="0">
                <a:solidFill>
                  <a:schemeClr val="tx1"/>
                </a:solidFill>
                <a:effectLst>
                  <a:outerShdw blurRad="38100" dist="38100" dir="2700000" algn="tl">
                    <a:srgbClr val="000000">
                      <a:alpha val="43137"/>
                    </a:srgbClr>
                  </a:outerShdw>
                </a:effectLst>
                <a:latin typeface="Arial Black" pitchFamily="34" charset="0"/>
                <a:cs typeface="Arial" pitchFamily="34" charset="0"/>
              </a:rPr>
              <a:t>Timeline</a:t>
            </a:r>
            <a:endParaRPr lang="ko-KR" altLang="en-US" sz="4000" b="1" dirty="0">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cxnSp>
        <p:nvCxnSpPr>
          <p:cNvPr id="5" name="直線コネクタ 3"/>
          <p:cNvCxnSpPr>
            <a:cxnSpLocks/>
          </p:cNvCxnSpPr>
          <p:nvPr/>
        </p:nvCxnSpPr>
        <p:spPr>
          <a:xfrm>
            <a:off x="272489" y="2395354"/>
            <a:ext cx="10936079" cy="16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a:off x="1052718" y="1896305"/>
            <a:ext cx="12254" cy="3011487"/>
          </a:xfrm>
          <a:prstGeom prst="line">
            <a:avLst/>
          </a:prstGeom>
        </p:spPr>
        <p:style>
          <a:lnRef idx="1">
            <a:schemeClr val="accent1"/>
          </a:lnRef>
          <a:fillRef idx="0">
            <a:schemeClr val="accent1"/>
          </a:fillRef>
          <a:effectRef idx="0">
            <a:schemeClr val="accent1"/>
          </a:effectRef>
          <a:fontRef idx="minor">
            <a:schemeClr val="tx1"/>
          </a:fontRef>
        </p:style>
      </p:cxnSp>
      <p:sp>
        <p:nvSpPr>
          <p:cNvPr id="8" name="テキスト ボックス 7"/>
          <p:cNvSpPr txBox="1">
            <a:spLocks noChangeArrowheads="1"/>
          </p:cNvSpPr>
          <p:nvPr/>
        </p:nvSpPr>
        <p:spPr bwMode="auto">
          <a:xfrm>
            <a:off x="1052719" y="2074479"/>
            <a:ext cx="618567" cy="307777"/>
          </a:xfrm>
          <a:prstGeom prst="rect">
            <a:avLst/>
          </a:prstGeom>
          <a:noFill/>
          <a:ln w="9525">
            <a:noFill/>
            <a:miter lim="800000"/>
            <a:headEnd/>
            <a:tailEnd/>
          </a:ln>
        </p:spPr>
        <p:txBody>
          <a:bodyPr wrap="none">
            <a:spAutoFit/>
          </a:bodyPr>
          <a:lstStyle/>
          <a:p>
            <a:r>
              <a:rPr lang="en-US" altLang="ja-JP" sz="1400" dirty="0">
                <a:latin typeface="Arial" pitchFamily="34" charset="0"/>
                <a:cs typeface="Arial" pitchFamily="34" charset="0"/>
              </a:rPr>
              <a:t>11 12</a:t>
            </a:r>
            <a:endParaRPr lang="ja-JP" altLang="en-US" sz="1400" dirty="0">
              <a:latin typeface="Arial" pitchFamily="34" charset="0"/>
              <a:cs typeface="Arial" pitchFamily="34" charset="0"/>
            </a:endParaRPr>
          </a:p>
        </p:txBody>
      </p:sp>
      <p:sp>
        <p:nvSpPr>
          <p:cNvPr id="9" name="AutoShape 38"/>
          <p:cNvSpPr>
            <a:spLocks noChangeArrowheads="1"/>
          </p:cNvSpPr>
          <p:nvPr/>
        </p:nvSpPr>
        <p:spPr bwMode="auto">
          <a:xfrm rot="-5400000">
            <a:off x="2469190" y="2625537"/>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181</a:t>
            </a:r>
          </a:p>
        </p:txBody>
      </p:sp>
      <p:sp>
        <p:nvSpPr>
          <p:cNvPr id="10" name="AutoShape 39"/>
          <p:cNvSpPr>
            <a:spLocks noChangeArrowheads="1"/>
          </p:cNvSpPr>
          <p:nvPr/>
        </p:nvSpPr>
        <p:spPr bwMode="auto">
          <a:xfrm rot="-5400000">
            <a:off x="3621320" y="2627125"/>
            <a:ext cx="576263" cy="360363"/>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182</a:t>
            </a:r>
          </a:p>
        </p:txBody>
      </p:sp>
      <p:sp>
        <p:nvSpPr>
          <p:cNvPr id="11" name="AutoShape 42"/>
          <p:cNvSpPr>
            <a:spLocks noChangeArrowheads="1"/>
          </p:cNvSpPr>
          <p:nvPr/>
        </p:nvSpPr>
        <p:spPr bwMode="auto">
          <a:xfrm rot="-5400000">
            <a:off x="3916051" y="3426110"/>
            <a:ext cx="504825" cy="431800"/>
          </a:xfrm>
          <a:prstGeom prst="flowChartPunchedTape">
            <a:avLst/>
          </a:prstGeom>
          <a:solidFill>
            <a:schemeClr val="bg1"/>
          </a:solid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68</a:t>
            </a:r>
          </a:p>
        </p:txBody>
      </p:sp>
      <p:sp>
        <p:nvSpPr>
          <p:cNvPr id="12" name="AutoShape 44"/>
          <p:cNvSpPr>
            <a:spLocks noChangeArrowheads="1"/>
          </p:cNvSpPr>
          <p:nvPr/>
        </p:nvSpPr>
        <p:spPr bwMode="auto">
          <a:xfrm rot="-5400000">
            <a:off x="6573077" y="3426110"/>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70</a:t>
            </a:r>
          </a:p>
        </p:txBody>
      </p:sp>
      <p:cxnSp>
        <p:nvCxnSpPr>
          <p:cNvPr id="13" name="直線コネクタ 6"/>
          <p:cNvCxnSpPr/>
          <p:nvPr/>
        </p:nvCxnSpPr>
        <p:spPr>
          <a:xfrm>
            <a:off x="4348766" y="1896305"/>
            <a:ext cx="28575" cy="3038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6"/>
          <p:cNvCxnSpPr/>
          <p:nvPr/>
        </p:nvCxnSpPr>
        <p:spPr>
          <a:xfrm>
            <a:off x="7013062" y="1869317"/>
            <a:ext cx="28575" cy="3038475"/>
          </a:xfrm>
          <a:prstGeom prst="line">
            <a:avLst/>
          </a:prstGeom>
        </p:spPr>
        <p:style>
          <a:lnRef idx="1">
            <a:schemeClr val="accent1"/>
          </a:lnRef>
          <a:fillRef idx="0">
            <a:schemeClr val="accent1"/>
          </a:fillRef>
          <a:effectRef idx="0">
            <a:schemeClr val="accent1"/>
          </a:effectRef>
          <a:fontRef idx="minor">
            <a:schemeClr val="tx1"/>
          </a:fontRef>
        </p:style>
      </p:cxnSp>
      <p:sp>
        <p:nvSpPr>
          <p:cNvPr id="15" name="AutoShape 41"/>
          <p:cNvSpPr>
            <a:spLocks noChangeArrowheads="1"/>
          </p:cNvSpPr>
          <p:nvPr/>
        </p:nvSpPr>
        <p:spPr bwMode="auto">
          <a:xfrm rot="-5400000">
            <a:off x="2324605" y="3426110"/>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67</a:t>
            </a:r>
          </a:p>
        </p:txBody>
      </p:sp>
      <p:sp>
        <p:nvSpPr>
          <p:cNvPr id="16" name="AutoShape 43"/>
          <p:cNvSpPr>
            <a:spLocks noChangeArrowheads="1"/>
          </p:cNvSpPr>
          <p:nvPr/>
        </p:nvSpPr>
        <p:spPr bwMode="auto">
          <a:xfrm rot="-5400000">
            <a:off x="4988901" y="3426880"/>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69</a:t>
            </a:r>
          </a:p>
        </p:txBody>
      </p:sp>
      <p:sp>
        <p:nvSpPr>
          <p:cNvPr id="17" name="AutoShape 47"/>
          <p:cNvSpPr>
            <a:spLocks noChangeArrowheads="1"/>
          </p:cNvSpPr>
          <p:nvPr/>
        </p:nvSpPr>
        <p:spPr bwMode="auto">
          <a:xfrm rot="-5400000">
            <a:off x="1244485" y="3416818"/>
            <a:ext cx="504825" cy="431800"/>
          </a:xfrm>
          <a:prstGeom prst="flowChartPunchedTape">
            <a:avLst/>
          </a:prstGeom>
          <a:solidFill>
            <a:schemeClr val="bg1"/>
          </a:solid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66</a:t>
            </a:r>
          </a:p>
        </p:txBody>
      </p:sp>
      <p:sp>
        <p:nvSpPr>
          <p:cNvPr id="18" name="모서리가 둥근 직사각형 17"/>
          <p:cNvSpPr/>
          <p:nvPr/>
        </p:nvSpPr>
        <p:spPr>
          <a:xfrm>
            <a:off x="1719751" y="421328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3</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19" name="모서리가 둥근 직사각형 18"/>
          <p:cNvSpPr/>
          <p:nvPr/>
        </p:nvSpPr>
        <p:spPr>
          <a:xfrm>
            <a:off x="2391105" y="420465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4</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22" name="テキスト ボックス 4"/>
          <p:cNvSpPr txBox="1">
            <a:spLocks noChangeArrowheads="1"/>
          </p:cNvSpPr>
          <p:nvPr/>
        </p:nvSpPr>
        <p:spPr bwMode="auto">
          <a:xfrm>
            <a:off x="243469" y="2627178"/>
            <a:ext cx="877163"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Font typeface="Arial" charset="0"/>
              <a:defRPr sz="1900">
                <a:solidFill>
                  <a:schemeClr val="tx1"/>
                </a:solidFill>
                <a:latin typeface="Arial" charset="0"/>
              </a:defRPr>
            </a:lvl1pPr>
            <a:lvl2pPr marL="742950" indent="-285750" eaLnBrk="0" hangingPunct="0">
              <a:buFont typeface="Arial" charset="0"/>
              <a:buChar char="•"/>
              <a:defRPr sz="1900">
                <a:solidFill>
                  <a:schemeClr val="tx1"/>
                </a:solidFill>
                <a:latin typeface="Arial" charset="0"/>
              </a:defRPr>
            </a:lvl2pPr>
            <a:lvl3pPr marL="1143000" indent="-228600" eaLnBrk="0" hangingPunct="0">
              <a:buFont typeface="Arial" charset="0"/>
              <a:buChar char="•"/>
              <a:defRPr sz="1500">
                <a:solidFill>
                  <a:schemeClr val="tx1"/>
                </a:solidFill>
                <a:latin typeface="Arial" charset="0"/>
              </a:defRPr>
            </a:lvl3pPr>
            <a:lvl4pPr marL="1600200" indent="-228600" eaLnBrk="0" hangingPunct="0">
              <a:buFont typeface="Arial" charset="0"/>
              <a:buChar char="•"/>
              <a:defRPr sz="1500">
                <a:solidFill>
                  <a:schemeClr val="tx1"/>
                </a:solidFill>
                <a:latin typeface="Arial" charset="0"/>
              </a:defRPr>
            </a:lvl4pPr>
            <a:lvl5pPr marL="2057400" indent="-228600" eaLnBrk="0" hangingPunct="0">
              <a:buFont typeface="Arial" charset="0"/>
              <a:buChar char="•"/>
              <a:defRPr sz="1500">
                <a:solidFill>
                  <a:schemeClr val="tx1"/>
                </a:solidFill>
                <a:latin typeface="Arial" charset="0"/>
              </a:defRPr>
            </a:lvl5pPr>
            <a:lvl6pPr marL="2514600" indent="-228600" eaLnBrk="0" fontAlgn="base" hangingPunct="0">
              <a:spcBef>
                <a:spcPct val="0"/>
              </a:spcBef>
              <a:spcAft>
                <a:spcPct val="0"/>
              </a:spcAft>
              <a:buFont typeface="Arial" charset="0"/>
              <a:buChar char="•"/>
              <a:defRPr sz="1500">
                <a:solidFill>
                  <a:schemeClr val="tx1"/>
                </a:solidFill>
                <a:latin typeface="Arial" charset="0"/>
              </a:defRPr>
            </a:lvl6pPr>
            <a:lvl7pPr marL="2971800" indent="-228600" eaLnBrk="0" fontAlgn="base" hangingPunct="0">
              <a:spcBef>
                <a:spcPct val="0"/>
              </a:spcBef>
              <a:spcAft>
                <a:spcPct val="0"/>
              </a:spcAft>
              <a:buFont typeface="Arial" charset="0"/>
              <a:buChar char="•"/>
              <a:defRPr sz="1500">
                <a:solidFill>
                  <a:schemeClr val="tx1"/>
                </a:solidFill>
                <a:latin typeface="Arial" charset="0"/>
              </a:defRPr>
            </a:lvl7pPr>
            <a:lvl8pPr marL="3429000" indent="-228600" eaLnBrk="0" fontAlgn="base" hangingPunct="0">
              <a:spcBef>
                <a:spcPct val="0"/>
              </a:spcBef>
              <a:spcAft>
                <a:spcPct val="0"/>
              </a:spcAft>
              <a:buFont typeface="Arial" charset="0"/>
              <a:buChar char="•"/>
              <a:defRPr sz="1500">
                <a:solidFill>
                  <a:schemeClr val="tx1"/>
                </a:solidFill>
                <a:latin typeface="Arial" charset="0"/>
              </a:defRPr>
            </a:lvl8pPr>
            <a:lvl9pPr marL="3886200" indent="-228600" eaLnBrk="0" fontAlgn="base" hangingPunct="0">
              <a:spcBef>
                <a:spcPct val="0"/>
              </a:spcBef>
              <a:spcAft>
                <a:spcPct val="0"/>
              </a:spcAft>
              <a:buFont typeface="Arial" charset="0"/>
              <a:buChar char="•"/>
              <a:defRPr sz="1500">
                <a:solidFill>
                  <a:schemeClr val="tx1"/>
                </a:solidFill>
                <a:latin typeface="Arial" charset="0"/>
              </a:defRPr>
            </a:lvl9pPr>
          </a:lstStyle>
          <a:p>
            <a:pPr eaLnBrk="1" hangingPunct="1">
              <a:buFontTx/>
              <a:buNone/>
            </a:pPr>
            <a:r>
              <a:rPr kumimoji="1" lang="en-US" altLang="ja-JP" sz="1800" b="1" dirty="0">
                <a:ea typeface="ＭＳ Ｐゴシック" pitchFamily="34" charset="-128"/>
              </a:rPr>
              <a:t>WP.29</a:t>
            </a:r>
          </a:p>
          <a:p>
            <a:pPr eaLnBrk="1" hangingPunct="1">
              <a:buFontTx/>
              <a:buNone/>
            </a:pPr>
            <a:endParaRPr kumimoji="1" lang="en-US" altLang="ja-JP" sz="1800" dirty="0">
              <a:ea typeface="ＭＳ Ｐゴシック" pitchFamily="34" charset="-128"/>
            </a:endParaRPr>
          </a:p>
          <a:p>
            <a:pPr eaLnBrk="1" hangingPunct="1">
              <a:buFontTx/>
              <a:buNone/>
            </a:pPr>
            <a:endParaRPr kumimoji="1" lang="en-US" altLang="ja-JP" sz="1800" dirty="0">
              <a:ea typeface="ＭＳ Ｐゴシック" pitchFamily="34" charset="-128"/>
            </a:endParaRPr>
          </a:p>
          <a:p>
            <a:pPr eaLnBrk="1" hangingPunct="1">
              <a:buFontTx/>
              <a:buNone/>
            </a:pPr>
            <a:r>
              <a:rPr kumimoji="1" lang="en-US" altLang="ja-JP" sz="1800" b="1" dirty="0">
                <a:ea typeface="ＭＳ Ｐゴシック" pitchFamily="34" charset="-128"/>
              </a:rPr>
              <a:t>GRSP</a:t>
            </a:r>
          </a:p>
          <a:p>
            <a:pPr eaLnBrk="1" hangingPunct="1">
              <a:buFontTx/>
              <a:buNone/>
            </a:pPr>
            <a:endParaRPr kumimoji="1" lang="en-US" altLang="ja-JP" sz="1800" b="1" dirty="0">
              <a:ea typeface="ＭＳ Ｐゴシック" pitchFamily="34" charset="-128"/>
            </a:endParaRPr>
          </a:p>
          <a:p>
            <a:pPr eaLnBrk="1" hangingPunct="1">
              <a:buFontTx/>
              <a:buNone/>
            </a:pPr>
            <a:endParaRPr kumimoji="1" lang="en-US" altLang="ja-JP" sz="1800" b="1" dirty="0">
              <a:ea typeface="ＭＳ Ｐゴシック" pitchFamily="34" charset="-128"/>
            </a:endParaRPr>
          </a:p>
          <a:p>
            <a:pPr eaLnBrk="1" hangingPunct="1">
              <a:buFontTx/>
              <a:buNone/>
            </a:pPr>
            <a:r>
              <a:rPr kumimoji="1" lang="en-US" altLang="ja-JP" sz="1800" b="1" dirty="0">
                <a:ea typeface="ＭＳ Ｐゴシック" pitchFamily="34" charset="-128"/>
              </a:rPr>
              <a:t>IWG</a:t>
            </a:r>
          </a:p>
        </p:txBody>
      </p:sp>
      <p:cxnSp>
        <p:nvCxnSpPr>
          <p:cNvPr id="23" name="직선 연결선 22"/>
          <p:cNvCxnSpPr>
            <a:cxnSpLocks/>
          </p:cNvCxnSpPr>
          <p:nvPr/>
        </p:nvCxnSpPr>
        <p:spPr>
          <a:xfrm flipH="1">
            <a:off x="8097639" y="2399674"/>
            <a:ext cx="32354" cy="3050255"/>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sp>
        <p:nvSpPr>
          <p:cNvPr id="25" name="AutoShape 40"/>
          <p:cNvSpPr>
            <a:spLocks noChangeArrowheads="1"/>
          </p:cNvSpPr>
          <p:nvPr/>
        </p:nvSpPr>
        <p:spPr bwMode="auto">
          <a:xfrm rot="-5400000">
            <a:off x="5133486" y="2628712"/>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184</a:t>
            </a:r>
          </a:p>
        </p:txBody>
      </p:sp>
      <p:cxnSp>
        <p:nvCxnSpPr>
          <p:cNvPr id="26" name="꺾인 연결선 25"/>
          <p:cNvCxnSpPr>
            <a:cxnSpLocks/>
            <a:stCxn id="73" idx="3"/>
            <a:endCxn id="71" idx="1"/>
          </p:cNvCxnSpPr>
          <p:nvPr/>
        </p:nvCxnSpPr>
        <p:spPr>
          <a:xfrm rot="5400000" flipH="1" flipV="1">
            <a:off x="10073268" y="2575714"/>
            <a:ext cx="342469" cy="1314039"/>
          </a:xfrm>
          <a:prstGeom prst="bentConnector3">
            <a:avLst>
              <a:gd name="adj1" fmla="val 50000"/>
            </a:avLst>
          </a:prstGeom>
          <a:ln w="28575"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AutoShape 39"/>
          <p:cNvSpPr>
            <a:spLocks noChangeArrowheads="1"/>
          </p:cNvSpPr>
          <p:nvPr/>
        </p:nvSpPr>
        <p:spPr bwMode="auto">
          <a:xfrm rot="-5400000">
            <a:off x="4557100" y="2624930"/>
            <a:ext cx="576263" cy="360363"/>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183</a:t>
            </a:r>
          </a:p>
        </p:txBody>
      </p:sp>
      <p:cxnSp>
        <p:nvCxnSpPr>
          <p:cNvPr id="30" name="직선 연결선 29"/>
          <p:cNvCxnSpPr>
            <a:cxnSpLocks/>
          </p:cNvCxnSpPr>
          <p:nvPr/>
        </p:nvCxnSpPr>
        <p:spPr>
          <a:xfrm>
            <a:off x="2153329" y="2399674"/>
            <a:ext cx="15039" cy="3255460"/>
          </a:xfrm>
          <a:prstGeom prst="line">
            <a:avLst/>
          </a:prstGeom>
          <a:ln w="25400">
            <a:prstDash val="dash"/>
          </a:ln>
        </p:spPr>
        <p:style>
          <a:lnRef idx="1">
            <a:schemeClr val="accent1"/>
          </a:lnRef>
          <a:fillRef idx="0">
            <a:schemeClr val="accent1"/>
          </a:fillRef>
          <a:effectRef idx="0">
            <a:schemeClr val="accent1"/>
          </a:effectRef>
          <a:fontRef idx="minor">
            <a:schemeClr val="tx1"/>
          </a:fontRef>
        </p:style>
      </p:cxnSp>
      <p:cxnSp>
        <p:nvCxnSpPr>
          <p:cNvPr id="32" name="꺾인 연결선 31"/>
          <p:cNvCxnSpPr>
            <a:cxnSpLocks/>
            <a:stCxn id="19" idx="0"/>
            <a:endCxn id="15" idx="1"/>
          </p:cNvCxnSpPr>
          <p:nvPr/>
        </p:nvCxnSpPr>
        <p:spPr>
          <a:xfrm rot="5400000" flipH="1" flipV="1">
            <a:off x="2382946" y="4010583"/>
            <a:ext cx="310231" cy="77913"/>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153647" y="5574797"/>
            <a:ext cx="1730149" cy="646331"/>
          </a:xfrm>
          <a:prstGeom prst="rect">
            <a:avLst/>
          </a:prstGeom>
          <a:noFill/>
        </p:spPr>
        <p:txBody>
          <a:bodyPr wrap="square" rtlCol="0">
            <a:spAutoFit/>
          </a:bodyPr>
          <a:lstStyle/>
          <a:p>
            <a:r>
              <a:rPr lang="en-US" altLang="ko-KR" dirty="0">
                <a:latin typeface="Arial" pitchFamily="34" charset="0"/>
                <a:ea typeface="Arial Unicode MS" pitchFamily="50" charset="-127"/>
                <a:cs typeface="Arial" pitchFamily="34" charset="0"/>
              </a:rPr>
              <a:t>IWG creation approved</a:t>
            </a:r>
            <a:endParaRPr lang="ko-KR" altLang="en-US" dirty="0">
              <a:latin typeface="Arial" pitchFamily="34" charset="0"/>
              <a:ea typeface="Arial Unicode MS" pitchFamily="50" charset="-127"/>
              <a:cs typeface="Arial" pitchFamily="34" charset="0"/>
            </a:endParaRPr>
          </a:p>
        </p:txBody>
      </p:sp>
      <p:sp>
        <p:nvSpPr>
          <p:cNvPr id="35" name="TextBox 34"/>
          <p:cNvSpPr txBox="1"/>
          <p:nvPr/>
        </p:nvSpPr>
        <p:spPr>
          <a:xfrm>
            <a:off x="7385628" y="5449929"/>
            <a:ext cx="2458948" cy="646331"/>
          </a:xfrm>
          <a:prstGeom prst="rect">
            <a:avLst/>
          </a:prstGeom>
          <a:noFill/>
        </p:spPr>
        <p:txBody>
          <a:bodyPr wrap="square" rtlCol="0">
            <a:spAutoFit/>
          </a:bodyPr>
          <a:lstStyle/>
          <a:p>
            <a:r>
              <a:rPr lang="en-US" altLang="ko-KR" dirty="0">
                <a:latin typeface="Arial" pitchFamily="34" charset="0"/>
                <a:cs typeface="Arial" pitchFamily="34" charset="0"/>
              </a:rPr>
              <a:t>IWG submission of  new regulation</a:t>
            </a:r>
            <a:endParaRPr lang="ko-KR" altLang="en-US" dirty="0">
              <a:latin typeface="Arial" pitchFamily="34" charset="0"/>
              <a:cs typeface="Arial" pitchFamily="34" charset="0"/>
            </a:endParaRPr>
          </a:p>
        </p:txBody>
      </p:sp>
      <p:sp>
        <p:nvSpPr>
          <p:cNvPr id="37" name="TextBox 36"/>
          <p:cNvSpPr txBox="1"/>
          <p:nvPr/>
        </p:nvSpPr>
        <p:spPr>
          <a:xfrm>
            <a:off x="8953812" y="4116876"/>
            <a:ext cx="1021366" cy="523220"/>
          </a:xfrm>
          <a:prstGeom prst="rect">
            <a:avLst/>
          </a:prstGeom>
          <a:noFill/>
        </p:spPr>
        <p:txBody>
          <a:bodyPr wrap="square" rtlCol="0">
            <a:spAutoFit/>
          </a:bodyPr>
          <a:lstStyle/>
          <a:p>
            <a:r>
              <a:rPr lang="en-US" altLang="ko-KR" sz="1400" b="1" dirty="0">
                <a:solidFill>
                  <a:srgbClr val="FF0000"/>
                </a:solidFill>
                <a:latin typeface="Arial" pitchFamily="34" charset="0"/>
                <a:cs typeface="Arial" pitchFamily="34" charset="0"/>
              </a:rPr>
              <a:t>Formal Doc.</a:t>
            </a:r>
            <a:endParaRPr lang="ko-KR" altLang="en-US" sz="1400" b="1" dirty="0">
              <a:solidFill>
                <a:srgbClr val="FF0000"/>
              </a:solidFill>
              <a:latin typeface="Arial" pitchFamily="34" charset="0"/>
              <a:cs typeface="Arial" pitchFamily="34" charset="0"/>
            </a:endParaRPr>
          </a:p>
        </p:txBody>
      </p:sp>
      <p:sp>
        <p:nvSpPr>
          <p:cNvPr id="46" name="모서리가 둥근 직사각형 45"/>
          <p:cNvSpPr/>
          <p:nvPr/>
        </p:nvSpPr>
        <p:spPr>
          <a:xfrm>
            <a:off x="2850708" y="421328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5</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49" name="모서리가 둥근 직사각형 48"/>
          <p:cNvSpPr/>
          <p:nvPr/>
        </p:nvSpPr>
        <p:spPr>
          <a:xfrm>
            <a:off x="3543570" y="421328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6</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55" name="TextBox 54"/>
          <p:cNvSpPr txBox="1"/>
          <p:nvPr/>
        </p:nvSpPr>
        <p:spPr>
          <a:xfrm>
            <a:off x="887502" y="1216497"/>
            <a:ext cx="7653047" cy="461665"/>
          </a:xfrm>
          <a:prstGeom prst="rect">
            <a:avLst/>
          </a:prstGeom>
          <a:noFill/>
        </p:spPr>
        <p:txBody>
          <a:bodyPr wrap="square" rtlCol="0">
            <a:spAutoFit/>
          </a:bodyPr>
          <a:lstStyle/>
          <a:p>
            <a:r>
              <a:rPr lang="en-US" altLang="ko-KR" sz="2400" dirty="0">
                <a:solidFill>
                  <a:schemeClr val="tx1">
                    <a:lumMod val="75000"/>
                    <a:lumOff val="25000"/>
                  </a:schemeClr>
                </a:solidFill>
                <a:latin typeface="Arial" panose="020B0604020202020204" pitchFamily="34" charset="0"/>
                <a:cs typeface="Arial" panose="020B0604020202020204" pitchFamily="34" charset="0"/>
              </a:rPr>
              <a:t>Plan and Schedule </a:t>
            </a:r>
            <a:endParaRPr lang="ko-KR" altLang="en-US" sz="2400"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56" name="꺾인 연결선 55"/>
          <p:cNvCxnSpPr>
            <a:cxnSpLocks/>
            <a:stCxn id="49" idx="0"/>
            <a:endCxn id="11" idx="1"/>
          </p:cNvCxnSpPr>
          <p:nvPr/>
        </p:nvCxnSpPr>
        <p:spPr>
          <a:xfrm rot="5400000" flipH="1" flipV="1">
            <a:off x="3750587" y="3795407"/>
            <a:ext cx="318861" cy="516894"/>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577017" y="3905166"/>
            <a:ext cx="904053" cy="338554"/>
          </a:xfrm>
          <a:prstGeom prst="rect">
            <a:avLst/>
          </a:prstGeom>
          <a:noFill/>
        </p:spPr>
        <p:txBody>
          <a:bodyPr wrap="square" rtlCol="0">
            <a:spAutoFit/>
          </a:bodyPr>
          <a:lstStyle/>
          <a:p>
            <a:r>
              <a:rPr lang="en-US" altLang="ko-KR" sz="1600" b="1" dirty="0">
                <a:solidFill>
                  <a:srgbClr val="0000FF"/>
                </a:solidFill>
                <a:latin typeface="Arial" pitchFamily="34" charset="0"/>
                <a:cs typeface="Arial" pitchFamily="34" charset="0"/>
              </a:rPr>
              <a:t>Report</a:t>
            </a:r>
            <a:endParaRPr lang="ko-KR" altLang="en-US" sz="1600" b="1" dirty="0">
              <a:solidFill>
                <a:srgbClr val="0000FF"/>
              </a:solidFill>
              <a:latin typeface="Arial" pitchFamily="34" charset="0"/>
              <a:cs typeface="Arial" pitchFamily="34" charset="0"/>
            </a:endParaRPr>
          </a:p>
        </p:txBody>
      </p:sp>
      <p:cxnSp>
        <p:nvCxnSpPr>
          <p:cNvPr id="63" name="꺾인 연결선 62"/>
          <p:cNvCxnSpPr>
            <a:stCxn id="15" idx="3"/>
            <a:endCxn id="9" idx="1"/>
          </p:cNvCxnSpPr>
          <p:nvPr/>
        </p:nvCxnSpPr>
        <p:spPr>
          <a:xfrm rot="5400000" flipH="1" flipV="1">
            <a:off x="2519296" y="3151572"/>
            <a:ext cx="295749" cy="180304"/>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66" name="꺾인 연결선 65"/>
          <p:cNvCxnSpPr>
            <a:stCxn id="11" idx="3"/>
            <a:endCxn id="28" idx="1"/>
          </p:cNvCxnSpPr>
          <p:nvPr/>
        </p:nvCxnSpPr>
        <p:spPr>
          <a:xfrm rot="5400000" flipH="1" flipV="1">
            <a:off x="4358671" y="2903037"/>
            <a:ext cx="296355" cy="676768"/>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41" name="모서리가 둥근 직사각형 40"/>
          <p:cNvSpPr/>
          <p:nvPr/>
        </p:nvSpPr>
        <p:spPr>
          <a:xfrm>
            <a:off x="4386995" y="420465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7</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27" name="AutoShape 38"/>
          <p:cNvSpPr>
            <a:spLocks noChangeArrowheads="1"/>
          </p:cNvSpPr>
          <p:nvPr/>
        </p:nvSpPr>
        <p:spPr bwMode="auto">
          <a:xfrm rot="-5400000">
            <a:off x="1892804" y="2624929"/>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180</a:t>
            </a:r>
          </a:p>
        </p:txBody>
      </p:sp>
      <p:cxnSp>
        <p:nvCxnSpPr>
          <p:cNvPr id="43" name="꺾인 연결선 42"/>
          <p:cNvCxnSpPr>
            <a:cxnSpLocks/>
            <a:stCxn id="90" idx="0"/>
            <a:endCxn id="16" idx="1"/>
          </p:cNvCxnSpPr>
          <p:nvPr/>
        </p:nvCxnSpPr>
        <p:spPr>
          <a:xfrm rot="5400000" flipH="1" flipV="1">
            <a:off x="5062764" y="4026104"/>
            <a:ext cx="309461" cy="47640"/>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50" name="꺾인 연결선 49"/>
          <p:cNvCxnSpPr>
            <a:cxnSpLocks/>
            <a:stCxn id="97" idx="0"/>
            <a:endCxn id="73" idx="1"/>
          </p:cNvCxnSpPr>
          <p:nvPr/>
        </p:nvCxnSpPr>
        <p:spPr>
          <a:xfrm rot="5400000" flipH="1" flipV="1">
            <a:off x="8841489" y="3467291"/>
            <a:ext cx="304492" cy="1187495"/>
          </a:xfrm>
          <a:prstGeom prst="bentConnector3">
            <a:avLst>
              <a:gd name="adj1" fmla="val 50000"/>
            </a:avLst>
          </a:prstGeom>
          <a:ln w="28575"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コネクタ 6"/>
          <p:cNvCxnSpPr/>
          <p:nvPr/>
        </p:nvCxnSpPr>
        <p:spPr>
          <a:xfrm>
            <a:off x="1684470" y="1878200"/>
            <a:ext cx="28575" cy="3038475"/>
          </a:xfrm>
          <a:prstGeom prst="line">
            <a:avLst/>
          </a:prstGeom>
        </p:spPr>
        <p:style>
          <a:lnRef idx="1">
            <a:schemeClr val="accent1"/>
          </a:lnRef>
          <a:fillRef idx="0">
            <a:schemeClr val="accent1"/>
          </a:fillRef>
          <a:effectRef idx="0">
            <a:schemeClr val="accent1"/>
          </a:effectRef>
          <a:fontRef idx="minor">
            <a:schemeClr val="tx1"/>
          </a:fontRef>
        </p:style>
      </p:cxnSp>
      <p:sp>
        <p:nvSpPr>
          <p:cNvPr id="44" name="テキスト ボックス 7"/>
          <p:cNvSpPr txBox="1">
            <a:spLocks noChangeArrowheads="1"/>
          </p:cNvSpPr>
          <p:nvPr/>
        </p:nvSpPr>
        <p:spPr bwMode="auto">
          <a:xfrm>
            <a:off x="1641036" y="2074479"/>
            <a:ext cx="2755370" cy="307777"/>
          </a:xfrm>
          <a:prstGeom prst="rect">
            <a:avLst/>
          </a:prstGeom>
          <a:noFill/>
          <a:ln w="9525">
            <a:noFill/>
            <a:miter lim="800000"/>
            <a:headEnd/>
            <a:tailEnd/>
          </a:ln>
        </p:spPr>
        <p:txBody>
          <a:bodyPr wrap="none">
            <a:spAutoFit/>
          </a:bodyPr>
          <a:lstStyle/>
          <a:p>
            <a:r>
              <a:rPr lang="en-US" altLang="ja-JP" sz="1400" dirty="0">
                <a:latin typeface="Arial" pitchFamily="34" charset="0"/>
                <a:cs typeface="Arial" pitchFamily="34" charset="0"/>
              </a:rPr>
              <a:t>1  2  3  4  5  6  7  8  9  10  11  12</a:t>
            </a:r>
            <a:endParaRPr lang="ja-JP" altLang="en-US" sz="1400" dirty="0">
              <a:latin typeface="Arial" pitchFamily="34" charset="0"/>
              <a:cs typeface="Arial" pitchFamily="34" charset="0"/>
            </a:endParaRPr>
          </a:p>
        </p:txBody>
      </p:sp>
      <p:sp>
        <p:nvSpPr>
          <p:cNvPr id="45" name="テキスト ボックス 7"/>
          <p:cNvSpPr txBox="1">
            <a:spLocks noChangeArrowheads="1"/>
          </p:cNvSpPr>
          <p:nvPr/>
        </p:nvSpPr>
        <p:spPr bwMode="auto">
          <a:xfrm>
            <a:off x="1064973" y="1806191"/>
            <a:ext cx="639919" cy="338554"/>
          </a:xfrm>
          <a:prstGeom prst="rect">
            <a:avLst/>
          </a:prstGeom>
          <a:noFill/>
          <a:ln w="9525">
            <a:noFill/>
            <a:miter lim="800000"/>
            <a:headEnd/>
            <a:tailEnd/>
          </a:ln>
        </p:spPr>
        <p:txBody>
          <a:bodyPr wrap="none">
            <a:spAutoFit/>
          </a:bodyPr>
          <a:lstStyle/>
          <a:p>
            <a:r>
              <a:rPr lang="en-US" altLang="ja-JP" sz="1600" b="1" dirty="0">
                <a:latin typeface="Arial" pitchFamily="34" charset="0"/>
                <a:cs typeface="Arial" pitchFamily="34" charset="0"/>
              </a:rPr>
              <a:t>2019</a:t>
            </a:r>
            <a:endParaRPr lang="ja-JP" altLang="en-US" sz="1600" b="1" dirty="0">
              <a:latin typeface="Arial" pitchFamily="34" charset="0"/>
              <a:cs typeface="Arial" pitchFamily="34" charset="0"/>
            </a:endParaRPr>
          </a:p>
        </p:txBody>
      </p:sp>
      <p:sp>
        <p:nvSpPr>
          <p:cNvPr id="47" name="テキスト ボックス 7"/>
          <p:cNvSpPr txBox="1">
            <a:spLocks noChangeArrowheads="1"/>
          </p:cNvSpPr>
          <p:nvPr/>
        </p:nvSpPr>
        <p:spPr bwMode="auto">
          <a:xfrm>
            <a:off x="2729310" y="1806191"/>
            <a:ext cx="639919" cy="338554"/>
          </a:xfrm>
          <a:prstGeom prst="rect">
            <a:avLst/>
          </a:prstGeom>
          <a:noFill/>
          <a:ln w="9525">
            <a:noFill/>
            <a:miter lim="800000"/>
            <a:headEnd/>
            <a:tailEnd/>
          </a:ln>
        </p:spPr>
        <p:txBody>
          <a:bodyPr wrap="none">
            <a:spAutoFit/>
          </a:bodyPr>
          <a:lstStyle/>
          <a:p>
            <a:r>
              <a:rPr lang="en-US" altLang="ja-JP" sz="1600" b="1" dirty="0">
                <a:latin typeface="Arial" pitchFamily="34" charset="0"/>
                <a:cs typeface="Arial" pitchFamily="34" charset="0"/>
              </a:rPr>
              <a:t>2020</a:t>
            </a:r>
            <a:endParaRPr lang="ja-JP" altLang="en-US" sz="1600" b="1" dirty="0">
              <a:latin typeface="Arial" pitchFamily="34" charset="0"/>
              <a:cs typeface="Arial" pitchFamily="34" charset="0"/>
            </a:endParaRPr>
          </a:p>
        </p:txBody>
      </p:sp>
      <p:sp>
        <p:nvSpPr>
          <p:cNvPr id="48" name="テキスト ボックス 7"/>
          <p:cNvSpPr txBox="1">
            <a:spLocks noChangeArrowheads="1"/>
          </p:cNvSpPr>
          <p:nvPr/>
        </p:nvSpPr>
        <p:spPr bwMode="auto">
          <a:xfrm>
            <a:off x="5393606" y="1806191"/>
            <a:ext cx="639919" cy="338554"/>
          </a:xfrm>
          <a:prstGeom prst="rect">
            <a:avLst/>
          </a:prstGeom>
          <a:noFill/>
          <a:ln w="9525">
            <a:noFill/>
            <a:miter lim="800000"/>
            <a:headEnd/>
            <a:tailEnd/>
          </a:ln>
        </p:spPr>
        <p:txBody>
          <a:bodyPr wrap="none">
            <a:spAutoFit/>
          </a:bodyPr>
          <a:lstStyle/>
          <a:p>
            <a:r>
              <a:rPr lang="en-US" altLang="ja-JP" sz="1600" b="1" dirty="0">
                <a:latin typeface="Arial" pitchFamily="34" charset="0"/>
                <a:cs typeface="Arial" pitchFamily="34" charset="0"/>
              </a:rPr>
              <a:t>2021</a:t>
            </a:r>
            <a:endParaRPr lang="ja-JP" altLang="en-US" sz="1600" b="1" dirty="0">
              <a:latin typeface="Arial" pitchFamily="34" charset="0"/>
              <a:cs typeface="Arial" pitchFamily="34" charset="0"/>
            </a:endParaRPr>
          </a:p>
        </p:txBody>
      </p:sp>
      <p:sp>
        <p:nvSpPr>
          <p:cNvPr id="51" name="テキスト ボックス 7"/>
          <p:cNvSpPr txBox="1">
            <a:spLocks noChangeArrowheads="1"/>
          </p:cNvSpPr>
          <p:nvPr/>
        </p:nvSpPr>
        <p:spPr bwMode="auto">
          <a:xfrm>
            <a:off x="7625854" y="1806191"/>
            <a:ext cx="639919" cy="338554"/>
          </a:xfrm>
          <a:prstGeom prst="rect">
            <a:avLst/>
          </a:prstGeom>
          <a:noFill/>
          <a:ln w="9525">
            <a:noFill/>
            <a:miter lim="800000"/>
            <a:headEnd/>
            <a:tailEnd/>
          </a:ln>
        </p:spPr>
        <p:txBody>
          <a:bodyPr wrap="none">
            <a:spAutoFit/>
          </a:bodyPr>
          <a:lstStyle/>
          <a:p>
            <a:r>
              <a:rPr lang="en-US" altLang="ja-JP" sz="1600" b="1" dirty="0">
                <a:latin typeface="Arial" pitchFamily="34" charset="0"/>
                <a:cs typeface="Arial" pitchFamily="34" charset="0"/>
              </a:rPr>
              <a:t>2022</a:t>
            </a:r>
            <a:endParaRPr lang="ja-JP" altLang="en-US" sz="1600" b="1" dirty="0">
              <a:latin typeface="Arial" pitchFamily="34" charset="0"/>
              <a:cs typeface="Arial" pitchFamily="34" charset="0"/>
            </a:endParaRPr>
          </a:p>
        </p:txBody>
      </p:sp>
      <p:sp>
        <p:nvSpPr>
          <p:cNvPr id="53" name="テキスト ボックス 7"/>
          <p:cNvSpPr txBox="1">
            <a:spLocks noChangeArrowheads="1"/>
          </p:cNvSpPr>
          <p:nvPr/>
        </p:nvSpPr>
        <p:spPr bwMode="auto">
          <a:xfrm>
            <a:off x="4286266" y="2074479"/>
            <a:ext cx="2755370" cy="307777"/>
          </a:xfrm>
          <a:prstGeom prst="rect">
            <a:avLst/>
          </a:prstGeom>
          <a:noFill/>
          <a:ln w="9525">
            <a:noFill/>
            <a:miter lim="800000"/>
            <a:headEnd/>
            <a:tailEnd/>
          </a:ln>
        </p:spPr>
        <p:txBody>
          <a:bodyPr wrap="none">
            <a:spAutoFit/>
          </a:bodyPr>
          <a:lstStyle/>
          <a:p>
            <a:r>
              <a:rPr lang="en-US" altLang="ja-JP" sz="1400" dirty="0">
                <a:latin typeface="Arial" pitchFamily="34" charset="0"/>
                <a:cs typeface="Arial" pitchFamily="34" charset="0"/>
              </a:rPr>
              <a:t>1  2  3  4  5  6  7  8  9  10  11  12</a:t>
            </a:r>
            <a:endParaRPr lang="ja-JP" altLang="en-US" sz="1400" dirty="0">
              <a:latin typeface="Arial" pitchFamily="34" charset="0"/>
              <a:cs typeface="Arial" pitchFamily="34" charset="0"/>
            </a:endParaRPr>
          </a:p>
        </p:txBody>
      </p:sp>
      <p:sp>
        <p:nvSpPr>
          <p:cNvPr id="57" name="AutoShape 40"/>
          <p:cNvSpPr>
            <a:spLocks noChangeArrowheads="1"/>
          </p:cNvSpPr>
          <p:nvPr/>
        </p:nvSpPr>
        <p:spPr bwMode="auto">
          <a:xfrm rot="-5400000">
            <a:off x="6285614" y="2634221"/>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185</a:t>
            </a:r>
          </a:p>
        </p:txBody>
      </p:sp>
      <p:sp>
        <p:nvSpPr>
          <p:cNvPr id="58" name="AutoShape 40"/>
          <p:cNvSpPr>
            <a:spLocks noChangeArrowheads="1"/>
          </p:cNvSpPr>
          <p:nvPr/>
        </p:nvSpPr>
        <p:spPr bwMode="auto">
          <a:xfrm rot="-5400000">
            <a:off x="7293726" y="2634221"/>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186</a:t>
            </a:r>
          </a:p>
        </p:txBody>
      </p:sp>
      <p:sp>
        <p:nvSpPr>
          <p:cNvPr id="59" name="AutoShape 40"/>
          <p:cNvSpPr>
            <a:spLocks noChangeArrowheads="1"/>
          </p:cNvSpPr>
          <p:nvPr/>
        </p:nvSpPr>
        <p:spPr bwMode="auto">
          <a:xfrm rot="-5400000">
            <a:off x="7869468" y="2634221"/>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187</a:t>
            </a:r>
          </a:p>
        </p:txBody>
      </p:sp>
      <p:sp>
        <p:nvSpPr>
          <p:cNvPr id="60" name="AutoShape 44"/>
          <p:cNvSpPr>
            <a:spLocks noChangeArrowheads="1"/>
          </p:cNvSpPr>
          <p:nvPr/>
        </p:nvSpPr>
        <p:spPr bwMode="auto">
          <a:xfrm rot="-5400000">
            <a:off x="7696531" y="3426110"/>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71</a:t>
            </a:r>
          </a:p>
        </p:txBody>
      </p:sp>
      <p:cxnSp>
        <p:nvCxnSpPr>
          <p:cNvPr id="64" name="꺾인 연결선 63"/>
          <p:cNvCxnSpPr>
            <a:stCxn id="16" idx="3"/>
            <a:endCxn id="25" idx="1"/>
          </p:cNvCxnSpPr>
          <p:nvPr/>
        </p:nvCxnSpPr>
        <p:spPr>
          <a:xfrm rot="5400000" flipH="1" flipV="1">
            <a:off x="5184793" y="3153544"/>
            <a:ext cx="293344" cy="180304"/>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67" name="꺾인 연결선 66"/>
          <p:cNvCxnSpPr>
            <a:cxnSpLocks/>
            <a:stCxn id="95" idx="0"/>
            <a:endCxn id="60" idx="1"/>
          </p:cNvCxnSpPr>
          <p:nvPr/>
        </p:nvCxnSpPr>
        <p:spPr>
          <a:xfrm rot="5400000" flipH="1" flipV="1">
            <a:off x="7434400" y="3698740"/>
            <a:ext cx="318861" cy="710228"/>
          </a:xfrm>
          <a:prstGeom prst="bentConnector3">
            <a:avLst>
              <a:gd name="adj1" fmla="val 50000"/>
            </a:avLst>
          </a:prstGeom>
          <a:ln w="28575" cmpd="sng">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7044568" y="4673170"/>
            <a:ext cx="1021366" cy="523220"/>
          </a:xfrm>
          <a:prstGeom prst="rect">
            <a:avLst/>
          </a:prstGeom>
          <a:noFill/>
        </p:spPr>
        <p:txBody>
          <a:bodyPr wrap="square" rtlCol="0">
            <a:spAutoFit/>
          </a:bodyPr>
          <a:lstStyle/>
          <a:p>
            <a:r>
              <a:rPr lang="en-US" altLang="ko-KR" sz="1400" b="1" dirty="0">
                <a:solidFill>
                  <a:srgbClr val="00B050"/>
                </a:solidFill>
                <a:latin typeface="Arial" pitchFamily="34" charset="0"/>
                <a:cs typeface="Arial" pitchFamily="34" charset="0"/>
              </a:rPr>
              <a:t>Informal Doc.</a:t>
            </a:r>
            <a:endParaRPr lang="ko-KR" altLang="en-US" sz="1400" b="1" dirty="0">
              <a:solidFill>
                <a:srgbClr val="00B050"/>
              </a:solidFill>
              <a:latin typeface="Arial" pitchFamily="34" charset="0"/>
              <a:cs typeface="Arial" pitchFamily="34" charset="0"/>
            </a:endParaRPr>
          </a:p>
        </p:txBody>
      </p:sp>
      <p:sp>
        <p:nvSpPr>
          <p:cNvPr id="65" name="テキスト ボックス 7">
            <a:extLst>
              <a:ext uri="{FF2B5EF4-FFF2-40B4-BE49-F238E27FC236}">
                <a16:creationId xmlns:a16="http://schemas.microsoft.com/office/drawing/2014/main" id="{C391C9E1-690A-4BD8-8246-732B8F00F55F}"/>
              </a:ext>
            </a:extLst>
          </p:cNvPr>
          <p:cNvSpPr txBox="1">
            <a:spLocks noChangeArrowheads="1"/>
          </p:cNvSpPr>
          <p:nvPr/>
        </p:nvSpPr>
        <p:spPr bwMode="auto">
          <a:xfrm>
            <a:off x="7019920" y="2082933"/>
            <a:ext cx="2755370" cy="307777"/>
          </a:xfrm>
          <a:prstGeom prst="rect">
            <a:avLst/>
          </a:prstGeom>
          <a:noFill/>
          <a:ln w="9525">
            <a:noFill/>
            <a:miter lim="800000"/>
            <a:headEnd/>
            <a:tailEnd/>
          </a:ln>
        </p:spPr>
        <p:txBody>
          <a:bodyPr wrap="none">
            <a:spAutoFit/>
          </a:bodyPr>
          <a:lstStyle/>
          <a:p>
            <a:r>
              <a:rPr lang="en-US" altLang="ja-JP" sz="1400" dirty="0">
                <a:latin typeface="Arial" pitchFamily="34" charset="0"/>
                <a:cs typeface="Arial" pitchFamily="34" charset="0"/>
              </a:rPr>
              <a:t>1  2  3  4  5  6  7  8  9  10  11  12</a:t>
            </a:r>
            <a:endParaRPr lang="ja-JP" altLang="en-US" sz="1400" dirty="0">
              <a:latin typeface="Arial" pitchFamily="34" charset="0"/>
              <a:cs typeface="Arial" pitchFamily="34" charset="0"/>
            </a:endParaRPr>
          </a:p>
        </p:txBody>
      </p:sp>
      <p:cxnSp>
        <p:nvCxnSpPr>
          <p:cNvPr id="68" name="直線コネクタ 6">
            <a:extLst>
              <a:ext uri="{FF2B5EF4-FFF2-40B4-BE49-F238E27FC236}">
                <a16:creationId xmlns:a16="http://schemas.microsoft.com/office/drawing/2014/main" id="{DD54F2C3-EF4F-4F7E-8BFC-9238893B566F}"/>
              </a:ext>
            </a:extLst>
          </p:cNvPr>
          <p:cNvCxnSpPr/>
          <p:nvPr/>
        </p:nvCxnSpPr>
        <p:spPr>
          <a:xfrm>
            <a:off x="9774807" y="1936068"/>
            <a:ext cx="28575" cy="3038475"/>
          </a:xfrm>
          <a:prstGeom prst="line">
            <a:avLst/>
          </a:prstGeom>
        </p:spPr>
        <p:style>
          <a:lnRef idx="1">
            <a:schemeClr val="accent1"/>
          </a:lnRef>
          <a:fillRef idx="0">
            <a:schemeClr val="accent1"/>
          </a:fillRef>
          <a:effectRef idx="0">
            <a:schemeClr val="accent1"/>
          </a:effectRef>
          <a:fontRef idx="minor">
            <a:schemeClr val="tx1"/>
          </a:fontRef>
        </p:style>
      </p:cxnSp>
      <p:sp>
        <p:nvSpPr>
          <p:cNvPr id="70" name="AutoShape 40">
            <a:extLst>
              <a:ext uri="{FF2B5EF4-FFF2-40B4-BE49-F238E27FC236}">
                <a16:creationId xmlns:a16="http://schemas.microsoft.com/office/drawing/2014/main" id="{DF84B132-F994-4065-9C03-0B4F7AACC3C8}"/>
              </a:ext>
            </a:extLst>
          </p:cNvPr>
          <p:cNvSpPr>
            <a:spLocks noChangeArrowheads="1"/>
          </p:cNvSpPr>
          <p:nvPr/>
        </p:nvSpPr>
        <p:spPr bwMode="auto">
          <a:xfrm rot="-5400000">
            <a:off x="8996183" y="2643383"/>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188</a:t>
            </a:r>
          </a:p>
        </p:txBody>
      </p:sp>
      <p:sp>
        <p:nvSpPr>
          <p:cNvPr id="72" name="テキスト ボックス 7">
            <a:extLst>
              <a:ext uri="{FF2B5EF4-FFF2-40B4-BE49-F238E27FC236}">
                <a16:creationId xmlns:a16="http://schemas.microsoft.com/office/drawing/2014/main" id="{0F3B6B6E-0506-4E53-B8EF-63F87B488C0F}"/>
              </a:ext>
            </a:extLst>
          </p:cNvPr>
          <p:cNvSpPr txBox="1">
            <a:spLocks noChangeArrowheads="1"/>
          </p:cNvSpPr>
          <p:nvPr/>
        </p:nvSpPr>
        <p:spPr bwMode="auto">
          <a:xfrm>
            <a:off x="9789094" y="2090177"/>
            <a:ext cx="1277914" cy="307777"/>
          </a:xfrm>
          <a:prstGeom prst="rect">
            <a:avLst/>
          </a:prstGeom>
          <a:noFill/>
          <a:ln w="9525">
            <a:noFill/>
            <a:miter lim="800000"/>
            <a:headEnd/>
            <a:tailEnd/>
          </a:ln>
        </p:spPr>
        <p:txBody>
          <a:bodyPr wrap="none">
            <a:spAutoFit/>
          </a:bodyPr>
          <a:lstStyle/>
          <a:p>
            <a:r>
              <a:rPr lang="en-US" altLang="ja-JP" sz="1400" dirty="0">
                <a:latin typeface="Arial" pitchFamily="34" charset="0"/>
                <a:cs typeface="Arial" pitchFamily="34" charset="0"/>
              </a:rPr>
              <a:t>1  2  3  4  5  6</a:t>
            </a:r>
            <a:endParaRPr lang="ja-JP" altLang="en-US" sz="1400" dirty="0">
              <a:latin typeface="Arial" pitchFamily="34" charset="0"/>
              <a:cs typeface="Arial" pitchFamily="34" charset="0"/>
            </a:endParaRPr>
          </a:p>
        </p:txBody>
      </p:sp>
      <p:sp>
        <p:nvSpPr>
          <p:cNvPr id="73" name="AutoShape 44">
            <a:extLst>
              <a:ext uri="{FF2B5EF4-FFF2-40B4-BE49-F238E27FC236}">
                <a16:creationId xmlns:a16="http://schemas.microsoft.com/office/drawing/2014/main" id="{B905F060-3C63-4CD1-ACD0-FF218ACE6DD6}"/>
              </a:ext>
            </a:extLst>
          </p:cNvPr>
          <p:cNvSpPr>
            <a:spLocks noChangeArrowheads="1"/>
          </p:cNvSpPr>
          <p:nvPr/>
        </p:nvSpPr>
        <p:spPr bwMode="auto">
          <a:xfrm rot="-5400000">
            <a:off x="9335070" y="3440479"/>
            <a:ext cx="504825" cy="431800"/>
          </a:xfrm>
          <a:prstGeom prst="flowChartPunchedTape">
            <a:avLst/>
          </a:prstGeom>
          <a:noFill/>
          <a:ln w="9525">
            <a:solidFill>
              <a:schemeClr val="tx1"/>
            </a:solidFill>
            <a:miter lim="800000"/>
            <a:headEnd/>
            <a:tailEnd/>
          </a:ln>
        </p:spPr>
        <p:txBody>
          <a:bodyPr wrap="none" anchor="ctr"/>
          <a:lstStyle/>
          <a:p>
            <a:pPr algn="ctr"/>
            <a:r>
              <a:rPr lang="en-US" altLang="ja-JP" dirty="0">
                <a:latin typeface="Arial" pitchFamily="34" charset="0"/>
                <a:cs typeface="Arial" pitchFamily="34" charset="0"/>
              </a:rPr>
              <a:t>72</a:t>
            </a:r>
          </a:p>
        </p:txBody>
      </p:sp>
      <p:sp>
        <p:nvSpPr>
          <p:cNvPr id="74" name="AutoShape 40">
            <a:extLst>
              <a:ext uri="{FF2B5EF4-FFF2-40B4-BE49-F238E27FC236}">
                <a16:creationId xmlns:a16="http://schemas.microsoft.com/office/drawing/2014/main" id="{D5F64B24-2DD0-415A-BAB8-9175A6643909}"/>
              </a:ext>
            </a:extLst>
          </p:cNvPr>
          <p:cNvSpPr>
            <a:spLocks noChangeArrowheads="1"/>
          </p:cNvSpPr>
          <p:nvPr/>
        </p:nvSpPr>
        <p:spPr bwMode="auto">
          <a:xfrm rot="-5400000">
            <a:off x="10057639" y="2593186"/>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189</a:t>
            </a:r>
          </a:p>
        </p:txBody>
      </p:sp>
      <p:sp>
        <p:nvSpPr>
          <p:cNvPr id="75" name="テキスト ボックス 7">
            <a:extLst>
              <a:ext uri="{FF2B5EF4-FFF2-40B4-BE49-F238E27FC236}">
                <a16:creationId xmlns:a16="http://schemas.microsoft.com/office/drawing/2014/main" id="{A0675573-320A-4C18-927C-7B1DCD2E9454}"/>
              </a:ext>
            </a:extLst>
          </p:cNvPr>
          <p:cNvSpPr txBox="1">
            <a:spLocks noChangeArrowheads="1"/>
          </p:cNvSpPr>
          <p:nvPr/>
        </p:nvSpPr>
        <p:spPr bwMode="auto">
          <a:xfrm>
            <a:off x="9844576" y="1820668"/>
            <a:ext cx="639919" cy="338554"/>
          </a:xfrm>
          <a:prstGeom prst="rect">
            <a:avLst/>
          </a:prstGeom>
          <a:noFill/>
          <a:ln w="9525">
            <a:noFill/>
            <a:miter lim="800000"/>
            <a:headEnd/>
            <a:tailEnd/>
          </a:ln>
        </p:spPr>
        <p:txBody>
          <a:bodyPr wrap="none">
            <a:spAutoFit/>
          </a:bodyPr>
          <a:lstStyle/>
          <a:p>
            <a:r>
              <a:rPr lang="en-US" altLang="ja-JP" sz="1600" b="1" dirty="0">
                <a:latin typeface="Arial" pitchFamily="34" charset="0"/>
                <a:cs typeface="Arial" pitchFamily="34" charset="0"/>
              </a:rPr>
              <a:t>2023</a:t>
            </a:r>
            <a:endParaRPr lang="ja-JP" altLang="en-US" sz="1600" b="1" dirty="0">
              <a:latin typeface="Arial" pitchFamily="34" charset="0"/>
              <a:cs typeface="Arial" pitchFamily="34" charset="0"/>
            </a:endParaRPr>
          </a:p>
        </p:txBody>
      </p:sp>
      <p:sp>
        <p:nvSpPr>
          <p:cNvPr id="90" name="모서리가 둥근 직사각형 40">
            <a:extLst>
              <a:ext uri="{FF2B5EF4-FFF2-40B4-BE49-F238E27FC236}">
                <a16:creationId xmlns:a16="http://schemas.microsoft.com/office/drawing/2014/main" id="{3BDE6526-C630-4092-B88F-CC101DCEDE50}"/>
              </a:ext>
            </a:extLst>
          </p:cNvPr>
          <p:cNvSpPr/>
          <p:nvPr/>
        </p:nvSpPr>
        <p:spPr>
          <a:xfrm>
            <a:off x="5085674" y="420465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8</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93" name="모서리가 둥근 직사각형 40">
            <a:extLst>
              <a:ext uri="{FF2B5EF4-FFF2-40B4-BE49-F238E27FC236}">
                <a16:creationId xmlns:a16="http://schemas.microsoft.com/office/drawing/2014/main" id="{B5EFD9B5-EB59-4837-B62D-B4202E54AA1C}"/>
              </a:ext>
            </a:extLst>
          </p:cNvPr>
          <p:cNvSpPr/>
          <p:nvPr/>
        </p:nvSpPr>
        <p:spPr>
          <a:xfrm>
            <a:off x="5598872" y="4204654"/>
            <a:ext cx="216000"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9</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94" name="모서리가 둥근 직사각형 40">
            <a:extLst>
              <a:ext uri="{FF2B5EF4-FFF2-40B4-BE49-F238E27FC236}">
                <a16:creationId xmlns:a16="http://schemas.microsoft.com/office/drawing/2014/main" id="{3E6025E8-7D1F-4928-8E77-A8137B5EAE5B}"/>
              </a:ext>
            </a:extLst>
          </p:cNvPr>
          <p:cNvSpPr/>
          <p:nvPr/>
        </p:nvSpPr>
        <p:spPr>
          <a:xfrm>
            <a:off x="6103700" y="4213284"/>
            <a:ext cx="434315"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10</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95" name="모서리가 둥근 직사각형 40">
            <a:extLst>
              <a:ext uri="{FF2B5EF4-FFF2-40B4-BE49-F238E27FC236}">
                <a16:creationId xmlns:a16="http://schemas.microsoft.com/office/drawing/2014/main" id="{7CED9A23-4E00-4C38-B3F8-975269DF4C5F}"/>
              </a:ext>
            </a:extLst>
          </p:cNvPr>
          <p:cNvSpPr/>
          <p:nvPr/>
        </p:nvSpPr>
        <p:spPr>
          <a:xfrm>
            <a:off x="7021558" y="4213284"/>
            <a:ext cx="434315"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11</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96" name="모서리가 둥근 직사각형 40">
            <a:extLst>
              <a:ext uri="{FF2B5EF4-FFF2-40B4-BE49-F238E27FC236}">
                <a16:creationId xmlns:a16="http://schemas.microsoft.com/office/drawing/2014/main" id="{4B8E3CF3-07EA-4CF8-97E4-3B104F5F0C31}"/>
              </a:ext>
            </a:extLst>
          </p:cNvPr>
          <p:cNvSpPr/>
          <p:nvPr/>
        </p:nvSpPr>
        <p:spPr>
          <a:xfrm>
            <a:off x="7665785" y="4213284"/>
            <a:ext cx="434315"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12</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97" name="모서리가 둥근 직사각형 40">
            <a:extLst>
              <a:ext uri="{FF2B5EF4-FFF2-40B4-BE49-F238E27FC236}">
                <a16:creationId xmlns:a16="http://schemas.microsoft.com/office/drawing/2014/main" id="{FCCD8669-DF2B-4EF3-AE09-65C2FFD60CF5}"/>
              </a:ext>
            </a:extLst>
          </p:cNvPr>
          <p:cNvSpPr/>
          <p:nvPr/>
        </p:nvSpPr>
        <p:spPr>
          <a:xfrm>
            <a:off x="8182830" y="4213284"/>
            <a:ext cx="434315" cy="36000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13</a:t>
            </a:r>
            <a:endParaRPr lang="ko-KR" altLang="en-US" sz="110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cxnSp>
        <p:nvCxnSpPr>
          <p:cNvPr id="101" name="꺾인 연결선 55">
            <a:extLst>
              <a:ext uri="{FF2B5EF4-FFF2-40B4-BE49-F238E27FC236}">
                <a16:creationId xmlns:a16="http://schemas.microsoft.com/office/drawing/2014/main" id="{4B1351A9-8BB3-453E-B169-20009B8D7574}"/>
              </a:ext>
            </a:extLst>
          </p:cNvPr>
          <p:cNvCxnSpPr>
            <a:cxnSpLocks/>
          </p:cNvCxnSpPr>
          <p:nvPr/>
        </p:nvCxnSpPr>
        <p:spPr>
          <a:xfrm rot="5400000" flipH="1" flipV="1">
            <a:off x="6396011" y="3795406"/>
            <a:ext cx="318861" cy="516894"/>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꺾인 연결선 65">
            <a:extLst>
              <a:ext uri="{FF2B5EF4-FFF2-40B4-BE49-F238E27FC236}">
                <a16:creationId xmlns:a16="http://schemas.microsoft.com/office/drawing/2014/main" id="{A99D80B6-20A6-4D2E-B379-4A40E6299547}"/>
              </a:ext>
            </a:extLst>
          </p:cNvPr>
          <p:cNvCxnSpPr/>
          <p:nvPr/>
        </p:nvCxnSpPr>
        <p:spPr>
          <a:xfrm rot="5400000" flipH="1" flipV="1">
            <a:off x="7029414" y="2912326"/>
            <a:ext cx="296355" cy="676768"/>
          </a:xfrm>
          <a:prstGeom prst="bentConnector3">
            <a:avLst>
              <a:gd name="adj1" fmla="val 50000"/>
            </a:avLst>
          </a:prstGeom>
          <a:ln w="28575" cmpd="sng">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71" name="AutoShape 40">
            <a:extLst>
              <a:ext uri="{FF2B5EF4-FFF2-40B4-BE49-F238E27FC236}">
                <a16:creationId xmlns:a16="http://schemas.microsoft.com/office/drawing/2014/main" id="{444C1F68-2491-46E4-9A55-0911CDE2286C}"/>
              </a:ext>
            </a:extLst>
          </p:cNvPr>
          <p:cNvSpPr>
            <a:spLocks noChangeArrowheads="1"/>
          </p:cNvSpPr>
          <p:nvPr/>
        </p:nvSpPr>
        <p:spPr bwMode="auto">
          <a:xfrm rot="-5400000">
            <a:off x="10613391" y="2593186"/>
            <a:ext cx="576262" cy="360362"/>
          </a:xfrm>
          <a:prstGeom prst="foldedCorner">
            <a:avLst>
              <a:gd name="adj" fmla="val 12500"/>
            </a:avLst>
          </a:prstGeom>
          <a:solidFill>
            <a:schemeClr val="bg1"/>
          </a:solidFill>
          <a:ln w="9525">
            <a:solidFill>
              <a:schemeClr val="tx1"/>
            </a:solidFill>
            <a:round/>
            <a:headEnd/>
            <a:tailEnd/>
          </a:ln>
        </p:spPr>
        <p:txBody>
          <a:bodyPr wrap="none" anchor="ctr"/>
          <a:lstStyle/>
          <a:p>
            <a:pPr algn="ctr"/>
            <a:r>
              <a:rPr lang="en-US" altLang="ja-JP" dirty="0">
                <a:latin typeface="Arial" pitchFamily="34" charset="0"/>
                <a:cs typeface="Arial" pitchFamily="34" charset="0"/>
              </a:rPr>
              <a:t>190</a:t>
            </a:r>
          </a:p>
        </p:txBody>
      </p:sp>
    </p:spTree>
    <p:extLst>
      <p:ext uri="{BB962C8B-B14F-4D97-AF65-F5344CB8AC3E}">
        <p14:creationId xmlns:p14="http://schemas.microsoft.com/office/powerpoint/2010/main" val="338961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제목 1"/>
          <p:cNvSpPr>
            <a:spLocks noGrp="1"/>
          </p:cNvSpPr>
          <p:nvPr>
            <p:ph type="title"/>
          </p:nvPr>
        </p:nvSpPr>
        <p:spPr>
          <a:xfrm>
            <a:off x="1524000" y="44624"/>
            <a:ext cx="9144000" cy="1008112"/>
          </a:xfrm>
          <a:noFill/>
        </p:spPr>
        <p:txBody>
          <a:bodyPr anchor="ctr" anchorCtr="0">
            <a:normAutofit/>
          </a:bodyPr>
          <a:lstStyle/>
          <a:p>
            <a:pPr algn="ctr"/>
            <a:r>
              <a:rPr lang="en-US" altLang="ko-KR" sz="4000" b="1" dirty="0">
                <a:solidFill>
                  <a:schemeClr val="tx1"/>
                </a:solidFill>
                <a:effectLst>
                  <a:outerShdw blurRad="38100" dist="38100" dir="2700000" algn="tl">
                    <a:srgbClr val="000000">
                      <a:alpha val="43137"/>
                    </a:srgbClr>
                  </a:outerShdw>
                </a:effectLst>
                <a:latin typeface="Arial Black" pitchFamily="34" charset="0"/>
                <a:cs typeface="Arial" pitchFamily="34" charset="0"/>
              </a:rPr>
              <a:t>Next IWG Meeting</a:t>
            </a:r>
            <a:endParaRPr lang="ko-KR" altLang="en-US" sz="4000" b="1" dirty="0">
              <a:solidFill>
                <a:schemeClr val="tx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4" name="슬라이드 번호 개체 틀 3"/>
          <p:cNvSpPr>
            <a:spLocks noGrp="1"/>
          </p:cNvSpPr>
          <p:nvPr>
            <p:ph type="sldNum" sz="quarter" idx="12"/>
          </p:nvPr>
        </p:nvSpPr>
        <p:spPr>
          <a:xfrm>
            <a:off x="5879976" y="6381329"/>
            <a:ext cx="333400" cy="365125"/>
          </a:xfrm>
        </p:spPr>
        <p:txBody>
          <a:bodyPr/>
          <a:lstStyle/>
          <a:p>
            <a:fld id="{4BEDD84E-25D4-4983-8AA1-2863C96F08D9}" type="slidenum">
              <a:rPr lang="ko-KR" altLang="en-US" smtClean="0"/>
              <a:pPr/>
              <a:t>7</a:t>
            </a:fld>
            <a:endParaRPr lang="ko-KR" altLang="en-US" dirty="0"/>
          </a:p>
        </p:txBody>
      </p:sp>
      <p:sp>
        <p:nvSpPr>
          <p:cNvPr id="7" name="내용 개체 틀 11">
            <a:extLst>
              <a:ext uri="{FF2B5EF4-FFF2-40B4-BE49-F238E27FC236}">
                <a16:creationId xmlns:a16="http://schemas.microsoft.com/office/drawing/2014/main" id="{79880800-DA95-4C7B-B296-0F5FF69979D3}"/>
              </a:ext>
            </a:extLst>
          </p:cNvPr>
          <p:cNvSpPr txBox="1">
            <a:spLocks/>
          </p:cNvSpPr>
          <p:nvPr/>
        </p:nvSpPr>
        <p:spPr>
          <a:xfrm>
            <a:off x="1667508" y="1404959"/>
            <a:ext cx="8856984" cy="532859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tabLst>
                <a:tab pos="444500" algn="l"/>
              </a:tabLst>
            </a:pPr>
            <a:endParaRPr lang="en-US" altLang="ko-KR" sz="2400" b="1"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3rd IWG-STCBC meeting</a:t>
            </a:r>
          </a:p>
          <a:p>
            <a:pPr marL="0" indent="0">
              <a:buNone/>
              <a:tabLst>
                <a:tab pos="444500" algn="l"/>
              </a:tabLst>
            </a:pPr>
            <a:r>
              <a:rPr lang="en-US" altLang="ko-KR" dirty="0">
                <a:latin typeface="Arial" panose="020B0604020202020204" pitchFamily="34" charset="0"/>
                <a:cs typeface="Arial" panose="020B0604020202020204" pitchFamily="34" charset="0"/>
              </a:rPr>
              <a:t>Date: 16</a:t>
            </a:r>
            <a:r>
              <a:rPr lang="en-US" altLang="ko-KR" baseline="30000" dirty="0">
                <a:latin typeface="Arial" panose="020B0604020202020204" pitchFamily="34" charset="0"/>
                <a:cs typeface="Arial" panose="020B0604020202020204" pitchFamily="34" charset="0"/>
              </a:rPr>
              <a:t>th</a:t>
            </a:r>
            <a:r>
              <a:rPr lang="en-US" altLang="ko-KR" dirty="0">
                <a:latin typeface="Arial" panose="020B0604020202020204" pitchFamily="34" charset="0"/>
                <a:cs typeface="Arial" panose="020B0604020202020204" pitchFamily="34" charset="0"/>
              </a:rPr>
              <a:t>-17</a:t>
            </a:r>
            <a:r>
              <a:rPr lang="en-US" altLang="ko-KR" baseline="30000" dirty="0">
                <a:latin typeface="Arial" panose="020B0604020202020204" pitchFamily="34" charset="0"/>
                <a:cs typeface="Arial" panose="020B0604020202020204" pitchFamily="34" charset="0"/>
              </a:rPr>
              <a:t>th</a:t>
            </a:r>
            <a:r>
              <a:rPr lang="en-US" altLang="ko-KR" dirty="0">
                <a:latin typeface="Arial" panose="020B0604020202020204" pitchFamily="34" charset="0"/>
                <a:cs typeface="Arial" panose="020B0604020202020204" pitchFamily="34" charset="0"/>
              </a:rPr>
              <a:t> January 2020</a:t>
            </a:r>
            <a:br>
              <a:rPr lang="en-US" altLang="ko-KR" dirty="0">
                <a:latin typeface="Arial" panose="020B0604020202020204" pitchFamily="34" charset="0"/>
                <a:cs typeface="Arial" panose="020B0604020202020204" pitchFamily="34" charset="0"/>
              </a:rPr>
            </a:br>
            <a:r>
              <a:rPr lang="en-US" altLang="ko-KR" dirty="0">
                <a:latin typeface="Arial" panose="020B0604020202020204" pitchFamily="34" charset="0"/>
                <a:cs typeface="Arial" panose="020B0604020202020204" pitchFamily="34" charset="0"/>
              </a:rPr>
              <a:t>Location: </a:t>
            </a:r>
            <a:r>
              <a:rPr lang="es-ES" altLang="ko-KR" dirty="0">
                <a:latin typeface="Arial" panose="020B0604020202020204" pitchFamily="34" charset="0"/>
                <a:cs typeface="Arial" panose="020B0604020202020204" pitchFamily="34" charset="0"/>
              </a:rPr>
              <a:t>CLEPA, </a:t>
            </a:r>
            <a:r>
              <a:rPr lang="en-GB" altLang="ko-KR" dirty="0">
                <a:latin typeface="Arial" panose="020B0604020202020204" pitchFamily="34" charset="0"/>
                <a:cs typeface="Arial" panose="020B0604020202020204" pitchFamily="34" charset="0"/>
              </a:rPr>
              <a:t>Brussels</a:t>
            </a:r>
          </a:p>
          <a:p>
            <a:pPr marL="0" indent="0">
              <a:buNone/>
              <a:tabLst>
                <a:tab pos="444500" algn="l"/>
              </a:tabLst>
            </a:pPr>
            <a:endParaRPr lang="en-US" altLang="ko-KR" dirty="0">
              <a:latin typeface="Arial" panose="020B0604020202020204" pitchFamily="34" charset="0"/>
              <a:cs typeface="Arial" panose="020B0604020202020204" pitchFamily="34" charset="0"/>
            </a:endParaRPr>
          </a:p>
          <a:p>
            <a:pPr marL="0" indent="0">
              <a:buNone/>
              <a:tabLst>
                <a:tab pos="444500" algn="l"/>
              </a:tabLst>
            </a:pPr>
            <a:endParaRPr lang="en-US" altLang="ko-KR"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r>
              <a:rPr lang="en-US" altLang="ko-KR" sz="2400" dirty="0">
                <a:latin typeface="Arial" panose="020B0604020202020204" pitchFamily="34" charset="0"/>
                <a:cs typeface="Arial" panose="020B0604020202020204" pitchFamily="34" charset="0"/>
              </a:rPr>
              <a:t> 4</a:t>
            </a:r>
            <a:r>
              <a:rPr lang="en-US" altLang="ko-KR" sz="2400" baseline="30000" dirty="0">
                <a:latin typeface="Arial" panose="020B0604020202020204" pitchFamily="34" charset="0"/>
                <a:cs typeface="Arial" panose="020B0604020202020204" pitchFamily="34" charset="0"/>
              </a:rPr>
              <a:t>th</a:t>
            </a:r>
            <a:r>
              <a:rPr lang="en-US" altLang="ko-KR" sz="2400" dirty="0">
                <a:latin typeface="Arial" panose="020B0604020202020204" pitchFamily="34" charset="0"/>
                <a:cs typeface="Arial" panose="020B0604020202020204" pitchFamily="34" charset="0"/>
              </a:rPr>
              <a:t>  IWG-STCBC meeting</a:t>
            </a:r>
          </a:p>
          <a:p>
            <a:pPr marL="0" indent="0">
              <a:buNone/>
              <a:tabLst>
                <a:tab pos="444500" algn="l"/>
              </a:tabLst>
            </a:pPr>
            <a:r>
              <a:rPr lang="en-US" altLang="ko-KR" dirty="0">
                <a:latin typeface="Arial" panose="020B0604020202020204" pitchFamily="34" charset="0"/>
                <a:cs typeface="Arial" panose="020B0604020202020204" pitchFamily="34" charset="0"/>
              </a:rPr>
              <a:t>Date: 6</a:t>
            </a:r>
            <a:r>
              <a:rPr lang="en-US" altLang="ko-KR" baseline="30000" dirty="0">
                <a:latin typeface="Arial" panose="020B0604020202020204" pitchFamily="34" charset="0"/>
                <a:cs typeface="Arial" panose="020B0604020202020204" pitchFamily="34" charset="0"/>
              </a:rPr>
              <a:t>th</a:t>
            </a:r>
            <a:r>
              <a:rPr lang="en-US" altLang="ko-KR" dirty="0">
                <a:latin typeface="Arial" panose="020B0604020202020204" pitchFamily="34" charset="0"/>
                <a:cs typeface="Arial" panose="020B0604020202020204" pitchFamily="34" charset="0"/>
              </a:rPr>
              <a:t>-7</a:t>
            </a:r>
            <a:r>
              <a:rPr lang="en-US" altLang="ko-KR" baseline="30000" dirty="0">
                <a:latin typeface="Arial" panose="020B0604020202020204" pitchFamily="34" charset="0"/>
                <a:cs typeface="Arial" panose="020B0604020202020204" pitchFamily="34" charset="0"/>
              </a:rPr>
              <a:t>th</a:t>
            </a:r>
            <a:r>
              <a:rPr lang="en-US" altLang="ko-KR" dirty="0">
                <a:latin typeface="Arial" panose="020B0604020202020204" pitchFamily="34" charset="0"/>
                <a:cs typeface="Arial" panose="020B0604020202020204" pitchFamily="34" charset="0"/>
              </a:rPr>
              <a:t> May 2020</a:t>
            </a:r>
            <a:br>
              <a:rPr lang="en-US" altLang="ko-KR" dirty="0">
                <a:latin typeface="Arial" panose="020B0604020202020204" pitchFamily="34" charset="0"/>
                <a:cs typeface="Arial" panose="020B0604020202020204" pitchFamily="34" charset="0"/>
              </a:rPr>
            </a:br>
            <a:r>
              <a:rPr lang="en-US" altLang="ko-KR" dirty="0">
                <a:latin typeface="Arial" panose="020B0604020202020204" pitchFamily="34" charset="0"/>
                <a:cs typeface="Arial" panose="020B0604020202020204" pitchFamily="34" charset="0"/>
              </a:rPr>
              <a:t>Location: </a:t>
            </a:r>
            <a:r>
              <a:rPr lang="es-ES" altLang="ko-KR" dirty="0">
                <a:latin typeface="Arial" panose="020B0604020202020204" pitchFamily="34" charset="0"/>
                <a:cs typeface="Arial" panose="020B0604020202020204" pitchFamily="34" charset="0"/>
              </a:rPr>
              <a:t>TBD</a:t>
            </a:r>
            <a:endParaRPr lang="en-US" altLang="ko-KR" dirty="0">
              <a:latin typeface="Arial" panose="020B0604020202020204" pitchFamily="34" charset="0"/>
              <a:cs typeface="Arial" panose="020B0604020202020204" pitchFamily="34" charset="0"/>
            </a:endParaRPr>
          </a:p>
          <a:p>
            <a:pPr algn="just">
              <a:buFont typeface="Arial" panose="020B0604020202020204" pitchFamily="34" charset="0"/>
              <a:buChar char="•"/>
              <a:tabLst>
                <a:tab pos="444500" algn="l"/>
              </a:tabLst>
            </a:pPr>
            <a:endParaRPr lang="en-US" altLang="ko-KR" sz="800" dirty="0">
              <a:latin typeface="Arial" panose="020B0604020202020204" pitchFamily="34" charset="0"/>
              <a:cs typeface="Arial" panose="020B0604020202020204" pitchFamily="34" charset="0"/>
            </a:endParaRPr>
          </a:p>
          <a:p>
            <a:pPr marL="0" indent="0" algn="just">
              <a:buNone/>
              <a:tabLst>
                <a:tab pos="444500" algn="l"/>
              </a:tabLst>
            </a:pPr>
            <a:endParaRPr lang="en-US" altLang="ko-K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7928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548451" y="2207200"/>
            <a:ext cx="9108504" cy="2448272"/>
          </a:xfrm>
        </p:spPr>
        <p:txBody>
          <a:bodyPr anchor="ctr">
            <a:noAutofit/>
          </a:bodyPr>
          <a:lstStyle/>
          <a:p>
            <a:pPr algn="ctr"/>
            <a:r>
              <a:rPr lang="en-US" altLang="ko-KR" sz="4000" b="1" dirty="0">
                <a:solidFill>
                  <a:schemeClr val="tx1">
                    <a:lumMod val="95000"/>
                  </a:schemeClr>
                </a:solidFill>
                <a:latin typeface="Arial Black" pitchFamily="34" charset="0"/>
                <a:ea typeface="HY견고딕" pitchFamily="18" charset="-127"/>
              </a:rPr>
              <a:t>Thank </a:t>
            </a:r>
            <a:r>
              <a:rPr lang="en-US" altLang="ko-KR" sz="4000" dirty="0">
                <a:solidFill>
                  <a:schemeClr val="tx1">
                    <a:lumMod val="95000"/>
                  </a:schemeClr>
                </a:solidFill>
                <a:latin typeface="Arial Black" pitchFamily="34" charset="0"/>
                <a:ea typeface="HY견고딕" pitchFamily="18" charset="-127"/>
              </a:rPr>
              <a:t>y</a:t>
            </a:r>
            <a:r>
              <a:rPr lang="en-US" altLang="ko-KR" sz="4000" b="1" dirty="0">
                <a:solidFill>
                  <a:schemeClr val="tx1">
                    <a:lumMod val="95000"/>
                  </a:schemeClr>
                </a:solidFill>
                <a:latin typeface="Arial Black" pitchFamily="34" charset="0"/>
                <a:ea typeface="HY견고딕" pitchFamily="18" charset="-127"/>
              </a:rPr>
              <a:t>ou for your attention!</a:t>
            </a:r>
            <a:endParaRPr lang="ko-KR" altLang="en-US" sz="4000" b="1" dirty="0">
              <a:solidFill>
                <a:schemeClr val="tx1">
                  <a:lumMod val="95000"/>
                </a:schemeClr>
              </a:solidFill>
              <a:latin typeface="Arial Black" pitchFamily="34" charset="0"/>
              <a:ea typeface="HY견고딕" pitchFamily="18" charset="-127"/>
            </a:endParaRPr>
          </a:p>
        </p:txBody>
      </p:sp>
      <p:sp>
        <p:nvSpPr>
          <p:cNvPr id="4" name="슬라이드 번호 개체 틀 3"/>
          <p:cNvSpPr>
            <a:spLocks noGrp="1"/>
          </p:cNvSpPr>
          <p:nvPr>
            <p:ph type="sldNum" sz="quarter" idx="12"/>
          </p:nvPr>
        </p:nvSpPr>
        <p:spPr>
          <a:xfrm>
            <a:off x="6023992" y="6381329"/>
            <a:ext cx="405408" cy="365125"/>
          </a:xfrm>
        </p:spPr>
        <p:txBody>
          <a:bodyPr/>
          <a:lstStyle/>
          <a:p>
            <a:fld id="{4BEDD84E-25D4-4983-8AA1-2863C96F08D9}" type="slidenum">
              <a:rPr lang="ko-KR" altLang="en-US" smtClean="0"/>
              <a:pPr/>
              <a:t>8</a:t>
            </a:fld>
            <a:endParaRPr lang="ko-KR" altLang="en-US"/>
          </a:p>
        </p:txBody>
      </p:sp>
    </p:spTree>
    <p:extLst>
      <p:ext uri="{BB962C8B-B14F-4D97-AF65-F5344CB8AC3E}">
        <p14:creationId xmlns:p14="http://schemas.microsoft.com/office/powerpoint/2010/main" val="168356271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TotalTime>
  <Words>349</Words>
  <Application>Microsoft Office PowerPoint</Application>
  <PresentationFormat>Widescreen</PresentationFormat>
  <Paragraphs>112</Paragraphs>
  <Slides>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 Unicode MS</vt:lpstr>
      <vt:lpstr>맑은 고딕</vt:lpstr>
      <vt:lpstr>Arial</vt:lpstr>
      <vt:lpstr>Arial Black</vt:lpstr>
      <vt:lpstr>Calibri</vt:lpstr>
      <vt:lpstr>Calibri Light</vt:lpstr>
      <vt:lpstr>Times New Roman</vt:lpstr>
      <vt:lpstr>Retrospect</vt:lpstr>
      <vt:lpstr>Status Report of the Informal Working Group on Safer Transport of Children in Buses and Coaches (IWG-STCBC)</vt:lpstr>
      <vt:lpstr>Background</vt:lpstr>
      <vt:lpstr>Objective</vt:lpstr>
      <vt:lpstr>PowerPoint Presentation</vt:lpstr>
      <vt:lpstr>PowerPoint Presentation</vt:lpstr>
      <vt:lpstr>Timeline</vt:lpstr>
      <vt:lpstr>Next IWG Meeting</vt:lpstr>
      <vt:lpstr>Thank you for your attention!</vt:lpstr>
    </vt:vector>
  </TitlesOfParts>
  <Company>R&amp;D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BASt 연수 결과보고</dc:title>
  <dc:creator>Microsoft Corporation</dc:creator>
  <cp:lastModifiedBy>Edoardo Gianotti</cp:lastModifiedBy>
  <cp:revision>1080</cp:revision>
  <dcterms:created xsi:type="dcterms:W3CDTF">2006-10-05T04:04:58Z</dcterms:created>
  <dcterms:modified xsi:type="dcterms:W3CDTF">2019-12-03T14:12:40Z</dcterms:modified>
</cp:coreProperties>
</file>