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out Drenthel" initials="A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B1E"/>
    <a:srgbClr val="4C4C70"/>
    <a:srgbClr val="CCCC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0651C3A-4460-11DB-9652-00E08161164F}">
  <a:tblStyle styleId="{90651C3A-4460-11DB-9652-00E08161164F}" styleName="RDW transparant">
    <a:wholeTbl>
      <a:tcTxStyle>
        <a:fontRef idx="minor">
          <a:prstClr val="black"/>
        </a:fontRef>
        <a:schemeClr val="dk2"/>
      </a:tcTxStyle>
      <a:tcStyle>
        <a:tcBdr>
          <a:left>
            <a:ln w="0" cmpd="sng"/>
          </a:left>
          <a:right>
            <a:ln w="0" cmpd="sng"/>
          </a:right>
          <a:top>
            <a:ln w="0" cmpd="sng"/>
          </a:top>
          <a:bottom>
            <a:ln w="10000" cmpd="sng">
              <a:solidFill>
                <a:schemeClr val="accent2">
                  <a:tint val="80000"/>
                </a:schemeClr>
              </a:solidFill>
            </a:ln>
          </a:bottom>
          <a:insideH>
            <a:ln w="10000" cmpd="sng">
              <a:solidFill>
                <a:schemeClr val="accent2">
                  <a:tint val="80000"/>
                </a:schemeClr>
              </a:solidFill>
            </a:ln>
          </a:insideH>
          <a:insideV>
            <a:ln w="0" cmpd="sng"/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lastCol>
    <a:fir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firstCol>
    <a:lastRow>
      <a:tcTxStyle b="on">
        <a:fontRef idx="minor">
          <a:prstClr val="black"/>
        </a:fontRef>
        <a:schemeClr val="dk2"/>
      </a:tcTxStyle>
      <a:tcStyle>
        <a:tcBdr>
          <a:top>
            <a:ln w="30000" cmpd="sng">
              <a:solidFill>
                <a:schemeClr val="accent2"/>
              </a:solidFill>
            </a:ln>
          </a:top>
          <a:bottom>
            <a:ln w="0" cmpd="sng"/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dk2"/>
      </a:tcTxStyle>
      <a:tcStyle>
        <a:tcBdr>
          <a:bottom>
            <a:ln w="300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2814" autoAdjust="0"/>
  </p:normalViewPr>
  <p:slideViewPr>
    <p:cSldViewPr snapToGrid="0" snapToObjects="1">
      <p:cViewPr varScale="1">
        <p:scale>
          <a:sx n="68" d="100"/>
          <a:sy n="68" d="100"/>
        </p:scale>
        <p:origin x="73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701D1-27D5-7A45-A70C-9FC9DC1108D0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978FB-535E-AB4D-A4CB-EA3507069D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z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00F7-CD30-49A7-A0E8-00B22EF36D24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5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4576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C935-4961-46AF-AD59-75A84648C09F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6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0FEB0BC-5E7F-B24C-A2DE-300E25AA8430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259DA975-6B0F-5C43-933E-24601164E1B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AA0E55D-02BC-B14A-8D71-0B93514E6EAF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CE112E6F-608B-4E4D-BCBA-04FBD53377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692D206D-B462-0141-8EF2-1B32F8AF3C4F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A2CFF75B-2F47-9B4F-917F-5C91AD80ABC8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2AF9A7F-10C3-EC43-B2EB-C34436D6EA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75F55C92-AAA0-7944-848F-ED3EF4C8E1F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0217D0AF-B2DF-7249-B4F2-7101408AF3AB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72B9899D-444E-DD4B-AF09-A5425053E27B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759B752-3FDB-0D47-9D95-BC141FBEEAF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56F5EC3-1028-6A44-A799-9CF8F922FA45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37B2EE9-AF56-4347-A01D-69459304D8B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CE56C9F-C1EA-7344-AA39-A5FDF389B78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499AF7F3-DB12-6344-A61B-C636492C19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E62F3CCE-2266-214B-B6E9-453120920CF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0B60D339-69D1-4E44-A87D-69FC75D93D4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DC33B4F3-4583-4D40-B930-E64B60A1E34C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3DC7E38F-132D-B349-9672-0A635575CE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F057E58-6700-5A44-A752-FFF6C4D18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08B92B62-BF16-9043-9C3E-6CA79941219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16CAA5AC-635A-394C-ADAC-CFE2ED2755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8719A32-DE72-D945-B708-E30DD1BE2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87EFD3F5-C702-0645-8C83-34E90DD19A0C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5CC551E-A32C-444D-A710-4DF3C4341FF3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FB9C8BB0-5FDA-AF4F-88C8-1D8B9EC82DA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4" name="Afbeelding 73">
                    <a:extLst>
                      <a:ext uri="{FF2B5EF4-FFF2-40B4-BE49-F238E27FC236}">
                        <a16:creationId xmlns:a16="http://schemas.microsoft.com/office/drawing/2014/main" id="{A4A2CEB7-055A-7C44-B263-B6B1548A84F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F5F52C8B-B65B-AC48-9B23-3961F388861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E515575A-85DE-D641-8A13-A601B1997F82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FACD324F-4C58-AF4C-A968-5E8B2371CEE0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BEC0B7BA-8C3A-3B45-A12A-3361C0F69E51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738F1C53-5AD8-B84C-B9AA-ECD237E8248D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D5542344-2A9A-3A44-B60C-530C09E3975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4C11EDDD-C910-7D47-81E2-0E30C396F07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BD5B242E-60D3-4C43-95C3-C1796028B78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64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2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3" y="64800"/>
            <a:ext cx="7011987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19"/>
            <a:ext cx="4038600" cy="125443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5F8D-4BA9-4CFC-8FDD-5B457C914978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66B6AAB-494C-1D42-A506-292930978B16}"/>
              </a:ext>
            </a:extLst>
          </p:cNvPr>
          <p:cNvCxnSpPr>
            <a:cxnSpLocks/>
          </p:cNvCxnSpPr>
          <p:nvPr userDrawn="1"/>
        </p:nvCxnSpPr>
        <p:spPr>
          <a:xfrm>
            <a:off x="5187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eperen 27">
            <a:extLst>
              <a:ext uri="{FF2B5EF4-FFF2-40B4-BE49-F238E27FC236}">
                <a16:creationId xmlns:a16="http://schemas.microsoft.com/office/drawing/2014/main" id="{90413670-7C38-1646-819C-9E854E8582BD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CEF8F069-9FB4-694B-A2B4-F9075C2FA919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5" name="Afbeelding 44">
              <a:extLst>
                <a:ext uri="{FF2B5EF4-FFF2-40B4-BE49-F238E27FC236}">
                  <a16:creationId xmlns:a16="http://schemas.microsoft.com/office/drawing/2014/main" id="{77B3665A-B71F-4B4D-8D48-B0ACB6F63A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C78226D-30A1-9D45-8D73-CBC8742A3D1C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9D5D8228-6DB0-0A4F-B84D-8B88B06AC2E2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03309F14-F8C8-3F44-B579-F25D2D162A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00BE09A1-FB19-7743-9F6D-263E978DE20B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2A73D473-AFD3-2548-A6D1-0E99C29757CC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5F355B49-A8DE-274C-A496-FAB0B412C2A4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BCA6B83-A69F-4A4D-B65F-11690DD21535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967AE0E-C0BC-4346-9F09-04FF51B7ACAC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F0634DA-67BB-FF40-AB00-810301FA73E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E13FE82-1E0D-0F4A-9CA7-08576D23FD6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1AAD93B4-DEDE-1B4F-8BCE-8D3AB3410C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F41C8D8-A081-E942-B60C-0ADABB45C0A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2DD8EB3-B2A4-9647-A440-57F6AC5FAF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B44F6031-E40B-174A-AFA4-C5C889082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8C3E8765-48F2-124F-83D4-4D63D57E58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140CFEF-33C8-8C4C-8589-23C89E9D3416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1175C307-48F4-2E4A-9574-C2B57ECB055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B90B1EDB-95C5-4247-A700-7DDA83582F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DAC7E9AF-AFB3-4143-8EE3-9F89A8C126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06712335-D4AE-A543-9127-A6F6286DB8B4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6698A2F-E279-B247-A1E7-CACB16A3805E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14D4837E-3EA8-134E-9695-3C877DE97DDE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9" name="Afbeelding 98">
                    <a:extLst>
                      <a:ext uri="{FF2B5EF4-FFF2-40B4-BE49-F238E27FC236}">
                        <a16:creationId xmlns:a16="http://schemas.microsoft.com/office/drawing/2014/main" id="{368033C2-F8E4-2C44-A2E2-9BD1E27D0D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CD02A368-7628-6242-9A4A-0C79F4C17BE4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722D845C-8F31-3646-A4AE-6F14B6769BBE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5AB1DDF-E13E-A043-ADA1-EC5650C48183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CFB2D706-71FD-764C-869B-EAC65AF2CBE6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CEA297F-D336-BC46-BE73-0D55F5C79F3A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110605C8-DEBB-0642-923D-B802B0A59ABE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02946DD9-61B3-2346-911F-41D8319F6F12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27D7D0EE-5076-C64E-8A91-94B23BFFC401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83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6163" y="760412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0"/>
            <a:ext cx="6237288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3314-00BA-45E3-AA9F-8E3D695FECF7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6237288" cy="4073525"/>
          </a:xfrm>
        </p:spPr>
        <p:txBody>
          <a:bodyPr lIns="0" tIns="0" rIns="0" bIns="0"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96163" y="3550444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F4D01FA-66C6-944B-90FF-5067B3E56AA2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B11743A3-EF2D-F84B-893A-F298C964A26A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33C2BEFC-6747-7B41-8E80-7F59E83A467B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0194ACF8-2D5E-6941-A70B-739F8474ED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F0BEBAC-8DE6-3546-929B-F0FB840A1CC4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731CA0B1-AC64-8149-A851-1FA5778DE5B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C04D83DC-BE62-B94E-B9D1-7EF2A6EE43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ep 41">
            <a:extLst>
              <a:ext uri="{FF2B5EF4-FFF2-40B4-BE49-F238E27FC236}">
                <a16:creationId xmlns:a16="http://schemas.microsoft.com/office/drawing/2014/main" id="{59F7F2BD-52C7-8B4E-9801-F3EDED9F5B1A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DE05D5F1-F159-2449-B694-AA9FBC62D62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F71D0C99-4EA6-C644-BC42-F26284E5F120}"/>
                  </a:ext>
                </a:extLst>
              </p:cNvPr>
              <p:cNvCxnSpPr>
                <a:cxnSpLocks/>
                <a:stCxn id="64" idx="4"/>
                <a:endCxn id="6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5AE9DF54-6AC6-564E-89C8-260B6601F917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D25930E4-C3E2-7548-853F-3231704946B3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91F5310F-AA6A-6D49-ABD0-7A8618A36DA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50C9C48F-3335-7A47-ACE4-6AECD5804E3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08F15E3E-BB05-3F43-903B-B9268F9D736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38E3A627-ADB8-D640-AB67-FE8E084D5C9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FC52ACDF-21ED-0D4A-B269-6330019D6A9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6" name="Groeperen 38">
                <a:extLst>
                  <a:ext uri="{FF2B5EF4-FFF2-40B4-BE49-F238E27FC236}">
                    <a16:creationId xmlns:a16="http://schemas.microsoft.com/office/drawing/2014/main" id="{9BCDB90D-DE3D-5946-B0E7-ACB871BEEB36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7" name="Afbeelding 66">
                  <a:extLst>
                    <a:ext uri="{FF2B5EF4-FFF2-40B4-BE49-F238E27FC236}">
                      <a16:creationId xmlns:a16="http://schemas.microsoft.com/office/drawing/2014/main" id="{79D6BEF4-85D8-A24E-B63F-990A9EB6EA9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8" name="Rechte verbindingslijn 67">
                  <a:extLst>
                    <a:ext uri="{FF2B5EF4-FFF2-40B4-BE49-F238E27FC236}">
                      <a16:creationId xmlns:a16="http://schemas.microsoft.com/office/drawing/2014/main" id="{52FEE375-0787-4C42-AA86-E8BF56FF37A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oeperen 37">
                  <a:extLst>
                    <a:ext uri="{FF2B5EF4-FFF2-40B4-BE49-F238E27FC236}">
                      <a16:creationId xmlns:a16="http://schemas.microsoft.com/office/drawing/2014/main" id="{492FE320-5FD9-B440-A985-B4ED1B5942E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C80652E-9A0F-4F40-B722-0042E9D3E1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1" name="Rechthoek 70">
                    <a:extLst>
                      <a:ext uri="{FF2B5EF4-FFF2-40B4-BE49-F238E27FC236}">
                        <a16:creationId xmlns:a16="http://schemas.microsoft.com/office/drawing/2014/main" id="{F30CB6D8-F4EC-004A-B05F-8A3E05DA08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2" name="Gebogen verbindingslijn 55">
                    <a:extLst>
                      <a:ext uri="{FF2B5EF4-FFF2-40B4-BE49-F238E27FC236}">
                        <a16:creationId xmlns:a16="http://schemas.microsoft.com/office/drawing/2014/main" id="{A295597B-2EFC-9D43-B84B-809754FC6DB1}"/>
                      </a:ext>
                    </a:extLst>
                  </p:cNvPr>
                  <p:cNvCxnSpPr>
                    <a:cxnSpLocks/>
                    <a:stCxn id="57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bogen verbindingslijn 57">
                    <a:extLst>
                      <a:ext uri="{FF2B5EF4-FFF2-40B4-BE49-F238E27FC236}">
                        <a16:creationId xmlns:a16="http://schemas.microsoft.com/office/drawing/2014/main" id="{D33E72C9-6697-F94A-B117-FE1DED2BA4B3}"/>
                      </a:ext>
                    </a:extLst>
                  </p:cNvPr>
                  <p:cNvCxnSpPr>
                    <a:cxnSpLocks/>
                    <a:stCxn id="55" idx="0"/>
                    <a:endCxn id="7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kstvak 73">
                    <a:extLst>
                      <a:ext uri="{FF2B5EF4-FFF2-40B4-BE49-F238E27FC236}">
                        <a16:creationId xmlns:a16="http://schemas.microsoft.com/office/drawing/2014/main" id="{0EFD257E-0915-D04C-AD72-6910807961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5" name="Afbeelding 74">
                    <a:extLst>
                      <a:ext uri="{FF2B5EF4-FFF2-40B4-BE49-F238E27FC236}">
                        <a16:creationId xmlns:a16="http://schemas.microsoft.com/office/drawing/2014/main" id="{3DB5AC75-6606-3145-8649-5EF174A418D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6B3EFC32-9B9C-6E46-91F7-153897242B8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9E439EB-039F-AA46-A175-FE5958D1AFFC}"/>
                </a:ext>
              </a:extLst>
            </p:cNvPr>
            <p:cNvCxnSpPr>
              <a:stCxn id="61" idx="4"/>
              <a:endCxn id="6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D3FC1632-9D86-E042-A975-7D09F1C81BBE}"/>
                </a:ext>
              </a:extLst>
            </p:cNvPr>
            <p:cNvCxnSpPr>
              <a:cxnSpLocks/>
              <a:stCxn id="62" idx="4"/>
              <a:endCxn id="6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9E42F2D5-E3C2-C74C-B357-A90F47A926F5}"/>
                </a:ext>
              </a:extLst>
            </p:cNvPr>
            <p:cNvCxnSpPr>
              <a:cxnSpLocks/>
              <a:stCxn id="65" idx="4"/>
              <a:endCxn id="6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D5053F15-D0DE-2A46-A8E3-4B684E0E591E}"/>
                </a:ext>
              </a:extLst>
            </p:cNvPr>
            <p:cNvCxnSpPr>
              <a:cxnSpLocks/>
              <a:stCxn id="63" idx="4"/>
              <a:endCxn id="6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69AB6D2F-A405-8344-B93E-17BFD0F55B1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2EA26375-E957-7843-97F5-6C0489B8533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EF475DD3-14F0-CC4F-80A3-CB124D820166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229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88" userDrawn="1">
          <p15:clr>
            <a:srgbClr val="FBAE40"/>
          </p15:clr>
        </p15:guide>
        <p15:guide id="2" orient="horz" pos="22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4" y="760412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8E28-2D4F-4C33-A2CF-8CA23984DBA0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599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07402" y="760413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80402" y="3550444"/>
            <a:ext cx="3011487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07402" y="3550444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948A93-24F1-0945-847F-A98C7E72F873}"/>
              </a:ext>
            </a:extLst>
          </p:cNvPr>
          <p:cNvCxnSpPr>
            <a:cxnSpLocks/>
          </p:cNvCxnSpPr>
          <p:nvPr userDrawn="1"/>
        </p:nvCxnSpPr>
        <p:spPr>
          <a:xfrm>
            <a:off x="5180400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07401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eperen 27">
            <a:extLst>
              <a:ext uri="{FF2B5EF4-FFF2-40B4-BE49-F238E27FC236}">
                <a16:creationId xmlns:a16="http://schemas.microsoft.com/office/drawing/2014/main" id="{599822A7-38A1-6E4E-BCE1-F9C20230CD92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8212371-EDD1-AB48-A59D-8235753D9CA5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871F3A15-2D94-BA4B-9191-FC50F1ACEF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118775EB-76D1-894A-B203-A6DE5294AC38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31B7046A-57C5-E14A-8337-1AE293DE3DAE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C6223BF-3A69-8843-B232-5B5158903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ep 44">
            <a:extLst>
              <a:ext uri="{FF2B5EF4-FFF2-40B4-BE49-F238E27FC236}">
                <a16:creationId xmlns:a16="http://schemas.microsoft.com/office/drawing/2014/main" id="{185A6E93-FEDF-FF42-BBC1-FEBFA530D383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2BBE4910-A3B9-EF4F-93E7-78EC5FED1E2A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61" name="Gebogen verbindingslijn 60">
                <a:extLst>
                  <a:ext uri="{FF2B5EF4-FFF2-40B4-BE49-F238E27FC236}">
                    <a16:creationId xmlns:a16="http://schemas.microsoft.com/office/drawing/2014/main" id="{213B0DFF-E26B-6448-9A5A-DCF651843328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61DF45A-FA3A-FA49-8619-1F901598CE7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16CDD426-7D48-2D48-9CB8-9E7E6DCD2AD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C9DD19E9-A8BF-3142-9EE0-3D867B015AB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35E0BF0-7755-024B-B5BB-DD31F1947AA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7596B995-2463-D94B-8A99-7F1CCC79234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AADCF4B7-B09C-7A43-8EAA-41C5DC4B7FA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932EE2DE-672F-EA4E-851A-2C2003BEA5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79101EA8-F0CE-7F42-84FB-099623BBDFE1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9C206558-7462-9443-8655-8D4FFEA0FE7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9566833E-DB19-8843-A5F3-E0B948718915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51B8E4DD-407A-104A-AB30-DF9DE427D9B0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3" name="Rechthoek 72">
                    <a:extLst>
                      <a:ext uri="{FF2B5EF4-FFF2-40B4-BE49-F238E27FC236}">
                        <a16:creationId xmlns:a16="http://schemas.microsoft.com/office/drawing/2014/main" id="{1D7DFD33-C573-D241-A365-593FA211AB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4" name="Rechthoek 73">
                    <a:extLst>
                      <a:ext uri="{FF2B5EF4-FFF2-40B4-BE49-F238E27FC236}">
                        <a16:creationId xmlns:a16="http://schemas.microsoft.com/office/drawing/2014/main" id="{A777C0B4-A7FA-A643-84E7-B4B77E0E81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5" name="Gebogen verbindingslijn 55">
                    <a:extLst>
                      <a:ext uri="{FF2B5EF4-FFF2-40B4-BE49-F238E27FC236}">
                        <a16:creationId xmlns:a16="http://schemas.microsoft.com/office/drawing/2014/main" id="{E4AE8991-1B64-1245-BD47-51DAE4D4FD3A}"/>
                      </a:ext>
                    </a:extLst>
                  </p:cNvPr>
                  <p:cNvCxnSpPr>
                    <a:cxnSpLocks/>
                    <a:stCxn id="60" idx="0"/>
                    <a:endCxn id="73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Gebogen verbindingslijn 57">
                    <a:extLst>
                      <a:ext uri="{FF2B5EF4-FFF2-40B4-BE49-F238E27FC236}">
                        <a16:creationId xmlns:a16="http://schemas.microsoft.com/office/drawing/2014/main" id="{874338A1-1C75-E846-B273-9C472F580084}"/>
                      </a:ext>
                    </a:extLst>
                  </p:cNvPr>
                  <p:cNvCxnSpPr>
                    <a:cxnSpLocks/>
                    <a:stCxn id="58" idx="0"/>
                    <a:endCxn id="74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kstvak 76">
                    <a:extLst>
                      <a:ext uri="{FF2B5EF4-FFF2-40B4-BE49-F238E27FC236}">
                        <a16:creationId xmlns:a16="http://schemas.microsoft.com/office/drawing/2014/main" id="{A0CFC9F5-1292-F347-AA25-E0970E313421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8" name="Afbeelding 77">
                    <a:extLst>
                      <a:ext uri="{FF2B5EF4-FFF2-40B4-BE49-F238E27FC236}">
                        <a16:creationId xmlns:a16="http://schemas.microsoft.com/office/drawing/2014/main" id="{18813CDD-1284-C547-AC06-D2488F29F0E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608613D-E6BF-B644-A9A7-30C3A23BD0C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4448FB6-0BF0-9D4C-BC37-357B610E7D5F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98116397-2534-6848-9E2B-807477ADC7E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E9731B1-FC1D-D847-AB93-8E30936E0038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A11747AE-083A-B64F-BAE8-154251733DDB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44AFBCFD-EA3D-6B42-B23B-E48E2D74AC8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4B72C805-65E4-724E-860B-F7DEC86DE8FA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0" name="Ovaal 59">
              <a:extLst>
                <a:ext uri="{FF2B5EF4-FFF2-40B4-BE49-F238E27FC236}">
                  <a16:creationId xmlns:a16="http://schemas.microsoft.com/office/drawing/2014/main" id="{1CE01B2A-DD2B-154C-BAC9-DD6476F50D0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3336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  <p15:guide id="3" pos="5160" userDrawn="1">
          <p15:clr>
            <a:srgbClr val="FBAE40"/>
          </p15:clr>
        </p15:guide>
        <p15:guide id="4" pos="5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6002" y="2028767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C4EC-9C14-4C53-A0F6-2296A35E3B14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6000" y="2028769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11588" y="2028064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002" y="4183200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20102" y="6097588"/>
            <a:ext cx="301148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D65B32E5-1FDA-8743-8C30-C06D0B3E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2192E513-CA9C-5046-97F7-16ECB57589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6000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B5DC050F-9E1C-034D-9F67-E027E9858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11588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35E2658-081B-DC42-AFDC-A2CF44314667}"/>
              </a:ext>
            </a:extLst>
          </p:cNvPr>
          <p:cNvCxnSpPr>
            <a:cxnSpLocks/>
          </p:cNvCxnSpPr>
          <p:nvPr userDrawn="1"/>
        </p:nvCxnSpPr>
        <p:spPr>
          <a:xfrm>
            <a:off x="756002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C053E76-9FCF-F14A-BE80-835FE51710DA}"/>
              </a:ext>
            </a:extLst>
          </p:cNvPr>
          <p:cNvCxnSpPr>
            <a:cxnSpLocks/>
          </p:cNvCxnSpPr>
          <p:nvPr userDrawn="1"/>
        </p:nvCxnSpPr>
        <p:spPr>
          <a:xfrm>
            <a:off x="438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7794C426-4E04-C34F-8772-45BB6B9DE46D}"/>
              </a:ext>
            </a:extLst>
          </p:cNvPr>
          <p:cNvCxnSpPr>
            <a:cxnSpLocks/>
          </p:cNvCxnSpPr>
          <p:nvPr userDrawn="1"/>
        </p:nvCxnSpPr>
        <p:spPr>
          <a:xfrm>
            <a:off x="8010526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eperen 27">
            <a:extLst>
              <a:ext uri="{FF2B5EF4-FFF2-40B4-BE49-F238E27FC236}">
                <a16:creationId xmlns:a16="http://schemas.microsoft.com/office/drawing/2014/main" id="{B1E7644F-4A35-8843-8469-6367EFED5F9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DA7C11D-5757-2043-A3B3-B96A548F85CC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12CBAC4D-5ABA-4C4F-85CA-D9BAA4D032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28F5C83A-314E-A243-B0D3-8C0300D8F263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E4EDE32A-596C-B341-865C-65E1ED7DFB9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DD16719-590C-3440-A963-97430B2EA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ep 47">
            <a:extLst>
              <a:ext uri="{FF2B5EF4-FFF2-40B4-BE49-F238E27FC236}">
                <a16:creationId xmlns:a16="http://schemas.microsoft.com/office/drawing/2014/main" id="{0651682E-AA23-8A46-A4E8-A6B332E83BE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BBF18116-6C9F-BE40-96E4-765BA1574681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4263FABB-1EA9-9649-BF2A-40EA351B4EFF}"/>
                  </a:ext>
                </a:extLst>
              </p:cNvPr>
              <p:cNvCxnSpPr>
                <a:cxnSpLocks/>
                <a:stCxn id="89" idx="4"/>
                <a:endCxn id="8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65B38FF-A72F-FA47-84CF-7CBE9E7B85A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30372064-806B-0941-A49F-22172B1688F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86" name="Tekstvak 85">
                <a:extLst>
                  <a:ext uri="{FF2B5EF4-FFF2-40B4-BE49-F238E27FC236}">
                    <a16:creationId xmlns:a16="http://schemas.microsoft.com/office/drawing/2014/main" id="{ED812740-51F7-224B-A7B5-FB8F56D9086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Tekstvak 86">
                <a:extLst>
                  <a:ext uri="{FF2B5EF4-FFF2-40B4-BE49-F238E27FC236}">
                    <a16:creationId xmlns:a16="http://schemas.microsoft.com/office/drawing/2014/main" id="{C576980C-7EB3-9245-97DD-67741D025D6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E355B444-EAD6-B447-BFD8-0CBA661D727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89" name="Tekstvak 88">
                <a:extLst>
                  <a:ext uri="{FF2B5EF4-FFF2-40B4-BE49-F238E27FC236}">
                    <a16:creationId xmlns:a16="http://schemas.microsoft.com/office/drawing/2014/main" id="{52ECEE5D-475D-2743-A584-03AF8B1ABDB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90" name="Tekstvak 89">
                <a:extLst>
                  <a:ext uri="{FF2B5EF4-FFF2-40B4-BE49-F238E27FC236}">
                    <a16:creationId xmlns:a16="http://schemas.microsoft.com/office/drawing/2014/main" id="{81BF708B-473E-3F48-AE33-632A82029A1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91" name="Groeperen 38">
                <a:extLst>
                  <a:ext uri="{FF2B5EF4-FFF2-40B4-BE49-F238E27FC236}">
                    <a16:creationId xmlns:a16="http://schemas.microsoft.com/office/drawing/2014/main" id="{AB7F8318-A569-F242-991F-15840546080E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92" name="Afbeelding 91">
                  <a:extLst>
                    <a:ext uri="{FF2B5EF4-FFF2-40B4-BE49-F238E27FC236}">
                      <a16:creationId xmlns:a16="http://schemas.microsoft.com/office/drawing/2014/main" id="{27C8290C-77C3-4F4B-A624-5959239C706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93" name="Rechte verbindingslijn 92">
                  <a:extLst>
                    <a:ext uri="{FF2B5EF4-FFF2-40B4-BE49-F238E27FC236}">
                      <a16:creationId xmlns:a16="http://schemas.microsoft.com/office/drawing/2014/main" id="{9BB45F0C-1194-924E-B9C3-EFB168E17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" name="Groeperen 37">
                  <a:extLst>
                    <a:ext uri="{FF2B5EF4-FFF2-40B4-BE49-F238E27FC236}">
                      <a16:creationId xmlns:a16="http://schemas.microsoft.com/office/drawing/2014/main" id="{51B286A6-838C-894C-AA21-45D2025BFADE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95" name="Rechthoek 94">
                    <a:extLst>
                      <a:ext uri="{FF2B5EF4-FFF2-40B4-BE49-F238E27FC236}">
                        <a16:creationId xmlns:a16="http://schemas.microsoft.com/office/drawing/2014/main" id="{385D8D8F-6209-FE4B-9DF5-1200C76EBB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96" name="Rechthoek 95">
                    <a:extLst>
                      <a:ext uri="{FF2B5EF4-FFF2-40B4-BE49-F238E27FC236}">
                        <a16:creationId xmlns:a16="http://schemas.microsoft.com/office/drawing/2014/main" id="{94CA2B5D-8000-B447-B35E-494BBFA2CD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97" name="Gebogen verbindingslijn 55">
                    <a:extLst>
                      <a:ext uri="{FF2B5EF4-FFF2-40B4-BE49-F238E27FC236}">
                        <a16:creationId xmlns:a16="http://schemas.microsoft.com/office/drawing/2014/main" id="{ADF9B863-6E23-E545-A7C0-038214955691}"/>
                      </a:ext>
                    </a:extLst>
                  </p:cNvPr>
                  <p:cNvCxnSpPr>
                    <a:cxnSpLocks/>
                    <a:stCxn id="57" idx="0"/>
                    <a:endCxn id="9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Gebogen verbindingslijn 57">
                    <a:extLst>
                      <a:ext uri="{FF2B5EF4-FFF2-40B4-BE49-F238E27FC236}">
                        <a16:creationId xmlns:a16="http://schemas.microsoft.com/office/drawing/2014/main" id="{F2B2096B-7C30-8342-9F51-6E300ED80E60}"/>
                      </a:ext>
                    </a:extLst>
                  </p:cNvPr>
                  <p:cNvCxnSpPr>
                    <a:cxnSpLocks/>
                    <a:stCxn id="55" idx="0"/>
                    <a:endCxn id="9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9" name="Tekstvak 98">
                    <a:extLst>
                      <a:ext uri="{FF2B5EF4-FFF2-40B4-BE49-F238E27FC236}">
                        <a16:creationId xmlns:a16="http://schemas.microsoft.com/office/drawing/2014/main" id="{3488B364-50F4-3546-B6DD-1AB3D20278B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00" name="Afbeelding 99">
                    <a:extLst>
                      <a:ext uri="{FF2B5EF4-FFF2-40B4-BE49-F238E27FC236}">
                        <a16:creationId xmlns:a16="http://schemas.microsoft.com/office/drawing/2014/main" id="{F1948F46-DEFF-0640-A0E2-C812179948D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AA9DBA8C-05B3-8241-B712-83955765856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2029A5A-5315-D54F-B996-8997AABCFD52}"/>
                </a:ext>
              </a:extLst>
            </p:cNvPr>
            <p:cNvCxnSpPr>
              <a:stCxn id="86" idx="4"/>
              <a:endCxn id="8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ED1F1576-2018-EB44-BA53-7610E7CE32AD}"/>
                </a:ext>
              </a:extLst>
            </p:cNvPr>
            <p:cNvCxnSpPr>
              <a:cxnSpLocks/>
              <a:stCxn id="87" idx="4"/>
              <a:endCxn id="9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B8DED4C8-6D56-804C-ADC9-3F8157523223}"/>
                </a:ext>
              </a:extLst>
            </p:cNvPr>
            <p:cNvCxnSpPr>
              <a:cxnSpLocks/>
              <a:stCxn id="90" idx="4"/>
              <a:endCxn id="8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588CBB9-E598-B646-B535-1202D615F137}"/>
                </a:ext>
              </a:extLst>
            </p:cNvPr>
            <p:cNvCxnSpPr>
              <a:cxnSpLocks/>
              <a:stCxn id="88" idx="4"/>
              <a:endCxn id="8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8314479-9B9F-0C47-BA1E-D68234DD9BBA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90983F29-8073-4646-9C16-6143B2044BEF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E435172-BC84-9043-A01B-FA313673027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013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4910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orient="horz" pos="2490" userDrawn="1">
          <p15:clr>
            <a:srgbClr val="FBAE40"/>
          </p15:clr>
        </p15:guide>
        <p15:guide id="6" orient="horz" pos="2628" userDrawn="1">
          <p15:clr>
            <a:srgbClr val="FBAE40"/>
          </p15:clr>
        </p15:guide>
        <p15:guide id="7" pos="2633" userDrawn="1">
          <p15:clr>
            <a:srgbClr val="FBAE40"/>
          </p15:clr>
        </p15:guide>
        <p15:guide id="8" pos="27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DCB4593-F211-B442-91D0-7B4988409D2E}"/>
              </a:ext>
            </a:extLst>
          </p:cNvPr>
          <p:cNvCxnSpPr>
            <a:cxnSpLocks/>
          </p:cNvCxnSpPr>
          <p:nvPr userDrawn="1"/>
        </p:nvCxnSpPr>
        <p:spPr>
          <a:xfrm>
            <a:off x="1853531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E1CC4F8-7647-CE44-B27E-1E6826802554}"/>
              </a:ext>
            </a:extLst>
          </p:cNvPr>
          <p:cNvCxnSpPr>
            <a:cxnSpLocks/>
          </p:cNvCxnSpPr>
          <p:nvPr userDrawn="1"/>
        </p:nvCxnSpPr>
        <p:spPr>
          <a:xfrm>
            <a:off x="6289200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70AA-5712-46F7-A72A-6A50B100454A}" type="datetime1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531" y="2031207"/>
            <a:ext cx="40386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7" y="2031207"/>
            <a:ext cx="40464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6D190B1-DB3B-AE48-9149-A466F83A72F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190F270-314F-0E4F-BEE7-80DDC3CD9AC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70" name="Gebogen verbindingslijn 69">
                <a:extLst>
                  <a:ext uri="{FF2B5EF4-FFF2-40B4-BE49-F238E27FC236}">
                    <a16:creationId xmlns:a16="http://schemas.microsoft.com/office/drawing/2014/main" id="{CBA9B90A-C851-6445-A822-BAB305D2F9E7}"/>
                  </a:ext>
                </a:extLst>
              </p:cNvPr>
              <p:cNvCxnSpPr>
                <a:cxnSpLocks/>
                <a:stCxn id="76" idx="4"/>
                <a:endCxn id="7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5ACEB273-33DF-2347-BF8B-CF628519A81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96DB0D35-A92D-844C-9E83-A4237A89CE3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564822B9-7C93-1241-B38E-6257ADE5CD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B07FB97B-4396-4447-A2F2-D930588036E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75" name="Tekstvak 74">
                <a:extLst>
                  <a:ext uri="{FF2B5EF4-FFF2-40B4-BE49-F238E27FC236}">
                    <a16:creationId xmlns:a16="http://schemas.microsoft.com/office/drawing/2014/main" id="{E1055289-98CB-9F47-98FC-7EC54011152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76" name="Tekstvak 75">
                <a:extLst>
                  <a:ext uri="{FF2B5EF4-FFF2-40B4-BE49-F238E27FC236}">
                    <a16:creationId xmlns:a16="http://schemas.microsoft.com/office/drawing/2014/main" id="{B28B83BD-EC24-614E-8126-0C7CFF22FD2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77" name="Tekstvak 76">
                <a:extLst>
                  <a:ext uri="{FF2B5EF4-FFF2-40B4-BE49-F238E27FC236}">
                    <a16:creationId xmlns:a16="http://schemas.microsoft.com/office/drawing/2014/main" id="{66431475-D69D-234B-A45D-BB241FF26721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78" name="Groeperen 38">
                <a:extLst>
                  <a:ext uri="{FF2B5EF4-FFF2-40B4-BE49-F238E27FC236}">
                    <a16:creationId xmlns:a16="http://schemas.microsoft.com/office/drawing/2014/main" id="{359B11EA-B671-824F-886A-C344C68419FB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9" name="Afbeelding 78">
                  <a:extLst>
                    <a:ext uri="{FF2B5EF4-FFF2-40B4-BE49-F238E27FC236}">
                      <a16:creationId xmlns:a16="http://schemas.microsoft.com/office/drawing/2014/main" id="{55115E2C-F6C8-024A-A0A2-5C5455E85FC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80" name="Rechte verbindingslijn 79">
                  <a:extLst>
                    <a:ext uri="{FF2B5EF4-FFF2-40B4-BE49-F238E27FC236}">
                      <a16:creationId xmlns:a16="http://schemas.microsoft.com/office/drawing/2014/main" id="{B2A30A0B-4F16-4E40-BB31-492946767BEC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" name="Groeperen 37">
                  <a:extLst>
                    <a:ext uri="{FF2B5EF4-FFF2-40B4-BE49-F238E27FC236}">
                      <a16:creationId xmlns:a16="http://schemas.microsoft.com/office/drawing/2014/main" id="{E0ED9BFF-DB60-0144-AC60-83CAA272F6B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D4AD8BD2-26FC-2E42-825A-71FD55794B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38032759-841C-1345-A47E-1504E08A53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84" name="Gebogen verbindingslijn 55">
                    <a:extLst>
                      <a:ext uri="{FF2B5EF4-FFF2-40B4-BE49-F238E27FC236}">
                        <a16:creationId xmlns:a16="http://schemas.microsoft.com/office/drawing/2014/main" id="{DCD31DD0-32BA-7540-A1CF-393D42016132}"/>
                      </a:ext>
                    </a:extLst>
                  </p:cNvPr>
                  <p:cNvCxnSpPr>
                    <a:cxnSpLocks/>
                    <a:stCxn id="69" idx="0"/>
                    <a:endCxn id="8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Gebogen verbindingslijn 57">
                    <a:extLst>
                      <a:ext uri="{FF2B5EF4-FFF2-40B4-BE49-F238E27FC236}">
                        <a16:creationId xmlns:a16="http://schemas.microsoft.com/office/drawing/2014/main" id="{F2E64A39-D7D2-564B-A96E-A8A6ABB7E4F7}"/>
                      </a:ext>
                    </a:extLst>
                  </p:cNvPr>
                  <p:cNvCxnSpPr>
                    <a:cxnSpLocks/>
                    <a:stCxn id="67" idx="0"/>
                    <a:endCxn id="8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kstvak 85">
                    <a:extLst>
                      <a:ext uri="{FF2B5EF4-FFF2-40B4-BE49-F238E27FC236}">
                        <a16:creationId xmlns:a16="http://schemas.microsoft.com/office/drawing/2014/main" id="{AF5A0E0A-8D49-3044-B1CF-43D001891D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136AB07B-CAA9-4C4B-B146-D7D2254EC5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2" name="Rechthoek 61">
              <a:extLst>
                <a:ext uri="{FF2B5EF4-FFF2-40B4-BE49-F238E27FC236}">
                  <a16:creationId xmlns:a16="http://schemas.microsoft.com/office/drawing/2014/main" id="{E8340A87-0A7F-5242-948D-5848F9665C1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FAC7E833-90A6-5342-B847-20949E3F0AE4}"/>
                </a:ext>
              </a:extLst>
            </p:cNvPr>
            <p:cNvCxnSpPr>
              <a:stCxn id="73" idx="4"/>
              <a:endCxn id="7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>
              <a:extLst>
                <a:ext uri="{FF2B5EF4-FFF2-40B4-BE49-F238E27FC236}">
                  <a16:creationId xmlns:a16="http://schemas.microsoft.com/office/drawing/2014/main" id="{657F2A76-5D5A-8D4B-BB2D-7A5571F827C3}"/>
                </a:ext>
              </a:extLst>
            </p:cNvPr>
            <p:cNvCxnSpPr>
              <a:cxnSpLocks/>
              <a:stCxn id="74" idx="4"/>
              <a:endCxn id="7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53FA390F-F0BD-864C-B20A-6FAF64245906}"/>
                </a:ext>
              </a:extLst>
            </p:cNvPr>
            <p:cNvCxnSpPr>
              <a:cxnSpLocks/>
              <a:stCxn id="77" idx="4"/>
              <a:endCxn id="7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AA6767-BAD1-D046-A246-B59B3A10DA73}"/>
                </a:ext>
              </a:extLst>
            </p:cNvPr>
            <p:cNvCxnSpPr>
              <a:cxnSpLocks/>
              <a:stCxn id="75" idx="4"/>
              <a:endCxn id="7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al 66">
              <a:extLst>
                <a:ext uri="{FF2B5EF4-FFF2-40B4-BE49-F238E27FC236}">
                  <a16:creationId xmlns:a16="http://schemas.microsoft.com/office/drawing/2014/main" id="{60944206-60DE-F547-B9AA-DAF185409D3C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2EB57C4A-D748-7247-AD0B-C5F4D5FAEE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742C7F69-46A6-3749-905C-A58EEE9588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747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000" y="2024064"/>
            <a:ext cx="5133600" cy="1839913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6" y="2024063"/>
            <a:ext cx="5133600" cy="1839912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F033-3184-46FB-BCDB-9DCB5B2797BD}" type="datetime1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FBAAB2C4-73A2-4A47-A654-06FE117E650E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8729FFA-EB99-6342-B94E-45E15F21BD1A}"/>
              </a:ext>
            </a:extLst>
          </p:cNvPr>
          <p:cNvCxnSpPr>
            <a:cxnSpLocks/>
          </p:cNvCxnSpPr>
          <p:nvPr userDrawn="1"/>
        </p:nvCxnSpPr>
        <p:spPr>
          <a:xfrm>
            <a:off x="6287596" y="6098400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883C098-83C6-BD45-9724-C0EE62E2DA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6000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794C074-F960-3647-83C3-896BE33A56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7596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EC8B256F-25C8-6043-92D8-39DB9648B84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56E4A4ED-4662-6F40-8C30-C6A00403164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6DBFCE21-88C6-2543-B1CA-93D24D7C69E9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07A7038-D827-254C-A2F3-8E39E7809CA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F6E6012C-60C2-2442-AAC5-0B3727D566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0D0A977-8E12-0741-A11E-1DA9C75905D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A0A7069-DEEB-F24F-9BAE-DE21D3783A3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3DDA5C6-B399-6049-84CD-0B8B3C7F8F7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705B200-5B69-7E46-B7FE-4C85F8AB5D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033C3826-63D2-0640-B5D5-A4BA9A1ED0B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FCF9A8A7-885C-5040-9FF8-6C7FD9F8180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28ECC86B-FBD7-FF45-A3C8-5B481AEFC41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12608CA1-D2D1-DE49-8551-7644C6E9F68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D4D4927-3C7B-8E41-A367-09356CDA3B7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AA12BE0E-E74D-0847-ABE0-3EF1984764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8735486-3610-284A-9728-1D10012F48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873BD14-F55A-E043-B189-357EE2AC90E4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96C52A6F-582B-4B47-90DF-15A6E9BCFB62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50DDDB7-E110-284A-8000-732FAC132E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C18B72AE-98B7-6A48-9FC0-6AC141B9BB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60CE247-A848-824D-B47C-67623B6E8118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44260EFB-F5CC-E944-B945-D32A3C85D35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9C934DC-6819-1F41-BBFA-3CC6F40A8816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F979DCE-F419-0E41-8248-8EE2843F3A64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C13A5D3-BFAD-4547-A66A-9B47ADBE5F5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D074ACFE-4F4A-1F42-99DF-A19DE89F734B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5DCE170-0E0C-8542-AC11-0B3819E06F03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732ADF3-A0AA-6F4C-B4A0-C903E6A0A3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0272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4" userDrawn="1">
          <p15:clr>
            <a:srgbClr val="FBAE40"/>
          </p15:clr>
        </p15:guide>
        <p15:guide id="2" orient="horz" pos="2677" userDrawn="1">
          <p15:clr>
            <a:srgbClr val="FBAE40"/>
          </p15:clr>
        </p15:guide>
        <p15:guide id="3" pos="3716" userDrawn="1">
          <p15:clr>
            <a:srgbClr val="FBAE40"/>
          </p15:clr>
        </p15:guide>
        <p15:guide id="4" pos="396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ED5C-41F5-455F-AE66-94A2EF2BD13F}" type="datetime1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36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6FCE7EE2-0B26-0740-BCD0-471539E9BEC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549900" y="760412"/>
            <a:ext cx="5882400" cy="5338800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95C338AC-BD8A-DE4B-972A-1679093CB48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1248861D-56CB-5A45-8729-65AD07A4D01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BD718FA3-9C25-7C46-9F84-8B105A1A295A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577D674-FFB1-3E4C-ABD4-766AE4F23A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BADAD3E-999F-CC43-91D3-6003070CA08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2AE42CF9-E756-0741-B964-66D5BDF4725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F688EAC-64E2-AF41-A651-5B9552684AB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E05D5F5C-CE9C-B645-807D-186BECE17F4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2491909-7678-B743-AF4D-BBB68CDD4C9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4041952F-A125-3046-A458-C1DA02E2D31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67AD5413-2D13-1546-B27A-C9C20BC294EA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4CFB4AF5-9B53-314E-BB10-3D008E0E7F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5851FE06-6E18-1D4E-9ACC-04D224D1B4D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C724026-CF12-4242-8BF5-7792FA4D0626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1B70F9D-BD50-A644-8C1B-4784A3EA86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8B0318D8-EDB4-194C-8076-21CE71AA3A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D998343F-B3F7-8D44-B85E-C9A00E802EA3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E20CA010-A087-E045-96A2-04EFB42C4848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32838C4-C683-C744-8F79-AAAFAA26814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162F53EA-8DDB-EE4D-B1F6-CB8E2D8AECD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17CB2B15-7442-F343-9643-B75EB9E7868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833F7281-3240-2C4F-B3B5-28CFB073FE8B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FCD7BA2-C4E1-C145-A9ED-75A686F6117D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5E2F767C-779E-5C46-8AC9-68E1359E2373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57BB3BA-83DC-444E-B0F9-D74E138D756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539FB6FE-9D41-B344-9A5A-A8D35FDA003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FEDB0BAE-00AC-8E4A-97BE-BA2CF79B01D5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52FB81D-4F51-0444-AD03-6DCA18FB7C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4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98F1-BD0E-42A6-AA70-99B78DA22ECA}" type="datetime1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tabel 3">
            <a:extLst>
              <a:ext uri="{FF2B5EF4-FFF2-40B4-BE49-F238E27FC236}">
                <a16:creationId xmlns:a16="http://schemas.microsoft.com/office/drawing/2014/main" id="{CBD59850-4E09-5C49-A932-DBBA62002CD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49188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36A2B13-5BB0-2A41-9B72-3E18C12F2C3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F2DAE0D8-68B3-F24E-89CF-60FF9CC1C10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9E305017-690B-854B-850B-C6341922AFFE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998ED4E5-17F9-6C43-A5A0-ACFA2B6A8FA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E77447D8-6B2A-EE4E-8950-38E9C5F285F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4D6D4196-776B-D341-9670-314C62C5378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B06E665E-D62D-9443-93A5-52794D90B8C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284002F8-55BE-9845-AE43-B35B76A656F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3E41C27-B272-BE4F-AAD8-A843B6F75C4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BC471FE-FDC1-DB4F-9FA0-0152A7D891E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07F7B3A8-EC91-EA46-ADE4-104623DFE6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144F7442-F8BF-0246-9C7B-408CDAA6C4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80FF8876-46AB-AA42-A7CF-60D941F47EE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B0856629-E00A-1D43-8E7F-23B075A9DF31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7C49BD76-9CF7-6B49-86B9-ABCC5189C2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7B356B78-0AF2-A543-8DEA-5CEC927986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DEDA36BA-D31A-0A40-8E00-1B2DEE98F15C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B11A7DD9-7A3A-3241-9DFC-D3F84E0749EA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DB4E158C-A5CA-0E4B-99AF-A477C196A44D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E18AE078-62DE-F148-B44F-4234DFB072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9E099576-8DB6-D543-A442-41D24C8BE301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B52C9E6-0D28-584F-BFA9-B2A5AE0F014A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A00E662-57AB-9847-8C0D-639DDEA099FD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F1FD86C-94CB-784E-A054-153DA7C3FC3A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44E12627-7B18-594E-B3C0-74EC8415E972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54CD4062-EFC8-6945-A146-9F2AAE360CB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8009C5A6-F8D1-1946-9F15-F0F618338A08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1D7A9955-A8B8-9149-BBC1-F2F69FE85EF3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2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2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760415"/>
            <a:ext cx="6251575" cy="53371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6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617D2A-D1A6-4521-B794-3D540C7D54ED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B4FE-B72E-4AC4-8B0B-88E9C2EDEE0E}" type="datetime1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SmartArt 3">
            <a:extLst>
              <a:ext uri="{FF2B5EF4-FFF2-40B4-BE49-F238E27FC236}">
                <a16:creationId xmlns:a16="http://schemas.microsoft.com/office/drawing/2014/main" id="{57E3249E-6044-4C4D-B475-C86CBF1805AD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5546309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SmartArt-afbeelding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750D352E-B245-3E4B-BB00-812AB8E08A61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7B8BFEDB-9557-0F4B-BA5B-01CDC45F17B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CA83ED9D-B565-DB40-93D7-46670FD637F7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AAAC8BA-E0D6-AD46-AB47-666A018588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4A7F16D-0EFE-244D-B342-1D4A0FBC7C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6055A4F-69A6-5848-B00F-AF4E67CADF0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120AF058-5B50-E44D-8CEC-40A247E15D7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F31DB808-E5B5-A341-874C-E75949C0387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FE0894B1-D1DF-5D40-9816-5FCED147F31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01C40A5-9AC4-3744-95CB-DA009E7D10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2F582CB3-B7D2-BA45-9213-B4F8308E6CF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6BA621BD-2605-EB41-89C8-9DECD0AD012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48A20F30-C1FE-1A48-A153-E3919786CE3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46139FA5-B10F-0641-9E2A-C8EE5963BEFA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1A7C9E99-07D5-E840-871A-89C4D0CF1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2648BBA9-C48F-314C-91D8-A035DA334B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02A299BD-5171-B54D-9771-5C226DE12150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F4F75E28-F7EC-3647-B8FC-97EB7DF93B1E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1E399691-C135-DF41-87C7-74EFA039517C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52C1A0E4-800F-284E-80D5-315C8B302A7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6C3DFBA0-822B-7E46-AB8A-EE1CFB6FD17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7DB6BED9-8D33-EC44-853C-347CAE027109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0E0BC8E8-72C6-834E-9810-46680BF8DF9C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4C054AD-9BAB-B74E-8C12-04AA4E321CDC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06D25493-7F04-6B4B-B9EC-06A93108E3B0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44202E90-E6BB-BC45-8394-93569AE6428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578CF1EB-79E1-A749-AE65-1D0C4F4AE0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CD1CD0E-0751-7848-856E-4254BD08E3E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99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4BE-C6C9-C947-8AEC-6B9B5DDF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6D98863-0B8E-A543-9345-96B2457E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71C-1233-4EDD-B326-3EDAF6E30FA6}" type="datetime1">
              <a:rPr lang="nl-NL" smtClean="0"/>
              <a:t>26-9-2019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6ED7D6-5FE2-3547-8E72-8A0982C6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C3431E-41C0-9A45-8C75-A16F54BB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907CF4B-DB26-AC42-90E0-15CF52358398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77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801384-E957-FD45-9085-FE5AC128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3F6C-76C8-4FD1-8AA2-72C2171471D5}" type="datetime1">
              <a:rPr lang="nl-NL" smtClean="0"/>
              <a:t>26-9-2019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C0AB12-97D7-5640-80F8-03CB59DC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23FBB9-8AFD-1249-A960-B147ADB9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7EB8D19-956D-0F45-A214-043FC6520B03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86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8210C38-2504-B54E-BBD6-41A4D9FFE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8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F77A24B-39D8-F84F-91EB-6A65D0C7F5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47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CFD2-3670-AC4E-B16C-1E584AB2E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E947BE3-9587-E545-850E-D90600814619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788C303-D55B-0049-8ED8-CF042DAD60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EF947AC1-2A43-8F49-9FEF-42AD363A86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81F7D966-6A82-404F-908C-F0AEF08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F944BF3-D83A-CC4B-9B19-4C538A4274A7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743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8E2E87F-4F8B-134C-AB2C-1503DDD2BB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22C3C07-B8C2-D94D-A009-D016EE08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340EB6D-4D1A-DD40-957C-06F4B8714F2F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93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003E36A-FE0D-B84A-BF6A-7D251D5467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4EF42730-B292-FC46-BCF9-390AB31D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2146EB-22EA-0A44-ACC0-115DEC64E70A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372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gegeve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64A82431-4E28-494E-980F-8BC34C00CDE1}"/>
              </a:ext>
            </a:extLst>
          </p:cNvPr>
          <p:cNvSpPr/>
          <p:nvPr userDrawn="1"/>
        </p:nvSpPr>
        <p:spPr>
          <a:xfrm>
            <a:off x="1" y="760415"/>
            <a:ext cx="7396163" cy="427593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54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7F7F7FC7-4896-FA43-A458-3649FC20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1643" y="815890"/>
            <a:ext cx="2596356" cy="422045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DF7151-7EB9-6B4E-A971-A92CA860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BE052542-DB08-4E21-B79E-19C92F16E4E1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C4DE04-F0A5-8642-8DD3-ACFF6B7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C314E6-AEEF-6442-93B0-159CE3CC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2C8EA80C-09A5-2E47-B7CF-A3CE50920A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9937" y="1960855"/>
            <a:ext cx="4021200" cy="1026187"/>
          </a:xfrm>
        </p:spPr>
        <p:txBody>
          <a:bodyPr lIns="0" tIns="0" rIns="216000" bIns="0" anchor="t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Voornaam Achternaam</a:t>
            </a:r>
          </a:p>
        </p:txBody>
      </p:sp>
      <p:sp>
        <p:nvSpPr>
          <p:cNvPr id="28" name="Ondertitel 2">
            <a:extLst>
              <a:ext uri="{FF2B5EF4-FFF2-40B4-BE49-F238E27FC236}">
                <a16:creationId xmlns:a16="http://schemas.microsoft.com/office/drawing/2014/main" id="{F46F3EE4-1003-0B42-A4F1-164B9DD3BD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9939" y="2991646"/>
            <a:ext cx="4021200" cy="580231"/>
          </a:xfrm>
        </p:spPr>
        <p:txBody>
          <a:bodyPr lIns="0" tIns="0" rIns="216000" bIns="0"/>
          <a:lstStyle>
            <a:lvl1pPr marL="0" indent="0" algn="l">
              <a:buNone/>
              <a:defRPr sz="22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Functietitel</a:t>
            </a:r>
          </a:p>
        </p:txBody>
      </p:sp>
      <p:sp>
        <p:nvSpPr>
          <p:cNvPr id="31" name="Tijdelijke aanduiding voor tekst 14">
            <a:extLst>
              <a:ext uri="{FF2B5EF4-FFF2-40B4-BE49-F238E27FC236}">
                <a16:creationId xmlns:a16="http://schemas.microsoft.com/office/drawing/2014/main" id="{1CFBB89C-B3DA-1048-8C1D-A692FA677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9" y="3862800"/>
            <a:ext cx="4021200" cy="1001714"/>
          </a:xfrm>
        </p:spPr>
        <p:txBody>
          <a:bodyPr lIns="0" tIns="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Zapf Dingbats"/>
              <a:buNone/>
              <a:tabLst/>
              <a:defRPr lang="nl-NL" sz="1800" b="0" i="0" u="none" strike="noStrike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nl-NL" dirty="0"/>
              <a:t>Contactinformatie</a:t>
            </a:r>
          </a:p>
          <a:p>
            <a:r>
              <a:rPr lang="nl-NL" dirty="0"/>
              <a:t>0900 9739</a:t>
            </a:r>
          </a:p>
          <a:p>
            <a:r>
              <a:rPr lang="nl-NL" dirty="0" err="1"/>
              <a:t>info@rdw.nl</a:t>
            </a:r>
            <a:endParaRPr lang="nl-NL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D2F51D4-A3A7-634D-B4F8-2DACFCF88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826" y="1122362"/>
            <a:ext cx="1446868" cy="482289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5C5E89E6-316C-1549-A248-8DBE7CDA1F42}"/>
              </a:ext>
            </a:extLst>
          </p:cNvPr>
          <p:cNvSpPr/>
          <p:nvPr userDrawn="1"/>
        </p:nvSpPr>
        <p:spPr>
          <a:xfrm>
            <a:off x="0" y="751089"/>
            <a:ext cx="73944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85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R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394400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61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61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2243AAD-3F31-A04D-90F7-BEAAF41EED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790" y="1122362"/>
            <a:ext cx="1446868" cy="482289"/>
          </a:xfrm>
          <a:prstGeom prst="rect">
            <a:avLst/>
          </a:prstGeom>
        </p:spPr>
      </p:pic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96165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099B69-D1EA-5E44-9D99-51D8B791967A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E69F33E-CA13-9341-A03B-A255CB04DBC6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1206D3EA-2700-4749-A3B0-6931131602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0232CA3D-6958-144D-93E8-0E85AED2AE6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1ED143B-7200-BC44-9BB4-9759A23C47B1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742FD495-4C4B-C544-ABFD-7E29B93F0BE5}"/>
              </a:ext>
            </a:extLst>
          </p:cNvPr>
          <p:cNvSpPr/>
          <p:nvPr userDrawn="1"/>
        </p:nvSpPr>
        <p:spPr>
          <a:xfrm>
            <a:off x="7394227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92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61999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143B48E-5154-D64B-9347-1AB82FACEDF4}"/>
              </a:ext>
            </a:extLst>
          </p:cNvPr>
          <p:cNvSpPr/>
          <p:nvPr userDrawn="1"/>
        </p:nvSpPr>
        <p:spPr>
          <a:xfrm>
            <a:off x="761999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764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4572A06-EDA5-1249-937C-0DD72F82C860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BB2B8E4-98B6-3C4C-AC91-C90C8D0A795F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21DF7B9-93ED-CD48-A202-2CBFC98F46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82799D4-EC54-BE43-94D6-FD8A04783FD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CA0F958-5303-474A-B851-8928A410AC29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52BF1EC6-E8D4-F649-9C5B-B5C82F8EEE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0695" y="1122362"/>
            <a:ext cx="1446868" cy="4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of 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BBB6-EA78-CD4D-90B9-F3DCB400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760414"/>
            <a:ext cx="7170739" cy="3704908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D7F1C8E-EAAD-A940-A514-0C6CF59F2D25}"/>
              </a:ext>
            </a:extLst>
          </p:cNvPr>
          <p:cNvSpPr/>
          <p:nvPr userDrawn="1"/>
        </p:nvSpPr>
        <p:spPr>
          <a:xfrm>
            <a:off x="1645200" y="3501572"/>
            <a:ext cx="57600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C06660-6851-A046-8090-94A09CE3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4552951"/>
            <a:ext cx="7162591" cy="598170"/>
          </a:xfrm>
        </p:spPr>
        <p:txBody>
          <a:bodyPr lIns="0" tIns="0" rIns="0" bIns="0" anchor="t"/>
          <a:lstStyle>
            <a:lvl1pPr marL="0" indent="0">
              <a:buNone/>
              <a:defRPr sz="2000">
                <a:solidFill>
                  <a:srgbClr val="CCCCD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DAAC9-37A4-4D42-A35A-49B76258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E46543FB-6C56-43F9-885A-5754C10F15A5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7361AA-01A9-224A-8D0F-DA17D4D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2E6134A8-813F-8141-8DCD-A7810273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8679D4B-C32F-C84B-8EC2-D689FF824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Afbeelding 39">
            <a:extLst>
              <a:ext uri="{FF2B5EF4-FFF2-40B4-BE49-F238E27FC236}">
                <a16:creationId xmlns:a16="http://schemas.microsoft.com/office/drawing/2014/main" id="{D3CF88B8-4672-2744-872E-156DF78390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 rot="10800000">
            <a:off x="477917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1" y="0"/>
            <a:ext cx="4797425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769620"/>
            <a:ext cx="3661200" cy="921068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titel van de agenda toe te voegen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6363" y="752476"/>
            <a:ext cx="6245225" cy="53451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5186363" y="6098400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70CF39-1C06-E14B-B988-B0A2ED2850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7FAF31-BBB3-44AD-94B0-8CF1182CAA1D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1ADBF-7E1A-B341-BFD9-51B6B9B7DC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657783-DB3F-B04F-9D61-DECE148A9E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C24D2834-F5D9-ED43-AB62-9844D48DB5F8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29A0A8DC-450F-8B48-A8D5-EE1E9A4C8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grpSp>
        <p:nvGrpSpPr>
          <p:cNvPr id="39" name="Groep 38">
            <a:extLst>
              <a:ext uri="{FF2B5EF4-FFF2-40B4-BE49-F238E27FC236}">
                <a16:creationId xmlns:a16="http://schemas.microsoft.com/office/drawing/2014/main" id="{D1F051F9-12F1-B545-ADE7-1D197B79BAB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7D27C477-B73E-3C48-ABEE-3707FCB6FD6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0" name="Gebogen verbindingslijn 49">
                <a:extLst>
                  <a:ext uri="{FF2B5EF4-FFF2-40B4-BE49-F238E27FC236}">
                    <a16:creationId xmlns:a16="http://schemas.microsoft.com/office/drawing/2014/main" id="{69F3C1F0-4D9F-924D-B1D6-98F4D0B673DC}"/>
                  </a:ext>
                </a:extLst>
              </p:cNvPr>
              <p:cNvCxnSpPr>
                <a:cxnSpLocks/>
                <a:stCxn id="56" idx="4"/>
                <a:endCxn id="5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09D405E-207E-D042-B670-AA86E51A1DDD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4AF2D1C1-CE63-EE40-B184-D8ADD9DACD34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6BB8B82-BA12-6E47-8FAC-6334FFE589B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3285B74-60EE-184E-A684-20F69ED92EA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804047C-865D-054B-8A3C-E0C361701C6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F10C0B79-C38D-3644-B91A-CF2CE150E2B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8351ABE0-A98F-9A44-B4C1-D72DF82D6A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8" name="Groeperen 38">
                <a:extLst>
                  <a:ext uri="{FF2B5EF4-FFF2-40B4-BE49-F238E27FC236}">
                    <a16:creationId xmlns:a16="http://schemas.microsoft.com/office/drawing/2014/main" id="{E9A2CADA-382E-5546-B1C5-893BA35D5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9" name="Afbeelding 58">
                  <a:extLst>
                    <a:ext uri="{FF2B5EF4-FFF2-40B4-BE49-F238E27FC236}">
                      <a16:creationId xmlns:a16="http://schemas.microsoft.com/office/drawing/2014/main" id="{412FA217-6E3B-6D4F-B67D-498B39FA30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0" name="Rechte verbindingslijn 59">
                  <a:extLst>
                    <a:ext uri="{FF2B5EF4-FFF2-40B4-BE49-F238E27FC236}">
                      <a16:creationId xmlns:a16="http://schemas.microsoft.com/office/drawing/2014/main" id="{869DB5A5-3CAA-A545-A11D-F5DE2CE454A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eperen 37">
                  <a:extLst>
                    <a:ext uri="{FF2B5EF4-FFF2-40B4-BE49-F238E27FC236}">
                      <a16:creationId xmlns:a16="http://schemas.microsoft.com/office/drawing/2014/main" id="{08286092-08D1-4743-A95C-D68139A1564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2" name="Rechthoek 61">
                    <a:extLst>
                      <a:ext uri="{FF2B5EF4-FFF2-40B4-BE49-F238E27FC236}">
                        <a16:creationId xmlns:a16="http://schemas.microsoft.com/office/drawing/2014/main" id="{9BA16425-0BFB-DA41-956F-BF9A01B5F09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3" name="Rechthoek 62">
                    <a:extLst>
                      <a:ext uri="{FF2B5EF4-FFF2-40B4-BE49-F238E27FC236}">
                        <a16:creationId xmlns:a16="http://schemas.microsoft.com/office/drawing/2014/main" id="{0B1E510E-9C48-2045-B2D0-F561431886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4" name="Gebogen verbindingslijn 55">
                    <a:extLst>
                      <a:ext uri="{FF2B5EF4-FFF2-40B4-BE49-F238E27FC236}">
                        <a16:creationId xmlns:a16="http://schemas.microsoft.com/office/drawing/2014/main" id="{8EEE49A4-0C7A-6844-BA88-8A26E27297C6}"/>
                      </a:ext>
                    </a:extLst>
                  </p:cNvPr>
                  <p:cNvCxnSpPr>
                    <a:cxnSpLocks/>
                    <a:stCxn id="49" idx="0"/>
                    <a:endCxn id="6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bogen verbindingslijn 57">
                    <a:extLst>
                      <a:ext uri="{FF2B5EF4-FFF2-40B4-BE49-F238E27FC236}">
                        <a16:creationId xmlns:a16="http://schemas.microsoft.com/office/drawing/2014/main" id="{303E80CC-7DE3-7342-8CB4-BA07ABB2E1A8}"/>
                      </a:ext>
                    </a:extLst>
                  </p:cNvPr>
                  <p:cNvCxnSpPr>
                    <a:cxnSpLocks/>
                    <a:stCxn id="47" idx="0"/>
                    <a:endCxn id="6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Tekstvak 90">
                    <a:extLst>
                      <a:ext uri="{FF2B5EF4-FFF2-40B4-BE49-F238E27FC236}">
                        <a16:creationId xmlns:a16="http://schemas.microsoft.com/office/drawing/2014/main" id="{626FD36B-3E01-A444-BF66-8DEE642EE313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2" name="Afbeelding 91">
                    <a:extLst>
                      <a:ext uri="{FF2B5EF4-FFF2-40B4-BE49-F238E27FC236}">
                        <a16:creationId xmlns:a16="http://schemas.microsoft.com/office/drawing/2014/main" id="{C3DF3F39-593B-C547-ADCD-ACDC406CEA6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C64EDA8-C2CC-1242-BD66-D700F7FA8A16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B0AB44E-6D68-834C-A1E2-498410D70B1C}"/>
                </a:ext>
              </a:extLst>
            </p:cNvPr>
            <p:cNvCxnSpPr>
              <a:stCxn id="53" idx="4"/>
              <a:endCxn id="5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6A887D4-BF1E-4242-9F32-73753668FD5E}"/>
                </a:ext>
              </a:extLst>
            </p:cNvPr>
            <p:cNvCxnSpPr>
              <a:cxnSpLocks/>
              <a:stCxn id="54" idx="4"/>
              <a:endCxn id="5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242F001C-D422-E14F-A097-E708587E28E8}"/>
                </a:ext>
              </a:extLst>
            </p:cNvPr>
            <p:cNvCxnSpPr>
              <a:cxnSpLocks/>
              <a:stCxn id="57" idx="4"/>
              <a:endCxn id="5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E44C0E74-DC60-B54D-AA3E-6AC6AB3B399C}"/>
                </a:ext>
              </a:extLst>
            </p:cNvPr>
            <p:cNvCxnSpPr>
              <a:cxnSpLocks/>
              <a:stCxn id="55" idx="4"/>
              <a:endCxn id="5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93DB2F3-29DE-5D4C-BE74-56833B8367C5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29C69F3A-7476-2D4A-9B10-D6996C8665D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6F6FF4C6-7133-4042-8003-D9CE750479BC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1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846613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6355CFC-7499-844E-93F2-3FA3D4ED0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1709217"/>
            <a:ext cx="40386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B8319848-D940-634D-A74C-0CA929E3A6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0014" y="1709216"/>
            <a:ext cx="4044951" cy="43883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0" name="Tijdelijke aanduiding voor datum 39">
            <a:extLst>
              <a:ext uri="{FF2B5EF4-FFF2-40B4-BE49-F238E27FC236}">
                <a16:creationId xmlns:a16="http://schemas.microsoft.com/office/drawing/2014/main" id="{C5EE1F82-B68F-D545-BF3D-A1C8076F22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DC0EF4-4011-47C0-B4DC-AF1B69DFC940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1" name="Tijdelijke aanduiding voor voettekst 40">
            <a:extLst>
              <a:ext uri="{FF2B5EF4-FFF2-40B4-BE49-F238E27FC236}">
                <a16:creationId xmlns:a16="http://schemas.microsoft.com/office/drawing/2014/main" id="{C061FAE1-5805-774B-84C2-5D71770053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42" name="Tijdelijke aanduiding voor dianummer 41">
            <a:extLst>
              <a:ext uri="{FF2B5EF4-FFF2-40B4-BE49-F238E27FC236}">
                <a16:creationId xmlns:a16="http://schemas.microsoft.com/office/drawing/2014/main" id="{82D459FB-4197-544B-9F44-4ADAFDD4D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0FEFCB7D-0386-374B-8CF9-D11CEA89655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5" name="Groep 34">
              <a:extLst>
                <a:ext uri="{FF2B5EF4-FFF2-40B4-BE49-F238E27FC236}">
                  <a16:creationId xmlns:a16="http://schemas.microsoft.com/office/drawing/2014/main" id="{02BF14FD-B4B3-AD4B-A5C5-33B118DF349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92F0F746-1D48-6B46-AB9C-8980F09126BE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2BE7409D-F7E8-AF45-B6F2-66AFCA9BF15E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AEA19154-05AD-1649-8D05-302F4C80A8E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1AF8B08-DA26-EF49-8C82-DB40E2C434D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2EF3B0AB-A722-D04C-A67F-4E4E563DC0C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75A098AB-1F11-444D-B050-972521BC26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DC3B474-5E5E-224F-8EFD-9BAFDB48C75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D5DCD2D-1FBD-8C42-AADE-23CDC84BB33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3450A598-1148-1542-BE5E-B0EC34DC0090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30A69FB8-173B-1241-B60D-906C08F35C7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72B03FB8-7B6E-834B-92EB-1DE06E4AF990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56BF2FEE-A401-7140-A6D6-36A627B31F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E1A3DD4-B651-7F4E-8F8D-A4E795FAF73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A24F87F-C133-B944-9167-CB1B89B8F2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2743D93-0A70-8445-8E16-370240C7DDBC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606647CC-6DD2-CB41-9E72-482528E05AD4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E4B44752-C27D-7145-A712-53ABD52017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8F3AF025-74BE-8F41-A1E9-4A5D28BFB64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0DC2F010-DF47-C04A-9BC0-2FD8D46EE5FB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B4E7C384-0F1E-CB46-A716-5D8ACD979AE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F695625-597E-5A44-9BF3-AEEACEC1A9A1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C16FB169-6BDA-FA48-88EA-15240A40E672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BA4B082B-B695-694E-943D-25D06FC0BD7B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4E342D18-F842-3044-9748-2AFDF925D7CF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62B64C77-C65E-EA45-AC5A-6C3446EE5CB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AC71A38C-D50E-634D-8B60-F102B4AFA8EA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5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16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w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FA-F4B2-4B87-9CDB-1DD43153C7FD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02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024065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2"/>
            <a:ext cx="95472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76C9F0-6C44-44C5-A393-9E5D803C8456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1" y="6249602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2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49" r:id="rId3"/>
    <p:sldLayoutId id="2147483679" r:id="rId4"/>
    <p:sldLayoutId id="2147483651" r:id="rId5"/>
    <p:sldLayoutId id="2147483674" r:id="rId6"/>
    <p:sldLayoutId id="2147483675" r:id="rId7"/>
    <p:sldLayoutId id="2147483660" r:id="rId8"/>
    <p:sldLayoutId id="2147483666" r:id="rId9"/>
    <p:sldLayoutId id="2147483687" r:id="rId10"/>
    <p:sldLayoutId id="2147483680" r:id="rId11"/>
    <p:sldLayoutId id="2147483669" r:id="rId12"/>
    <p:sldLayoutId id="2147483670" r:id="rId13"/>
    <p:sldLayoutId id="2147483671" r:id="rId14"/>
    <p:sldLayoutId id="2147483672" r:id="rId15"/>
    <p:sldLayoutId id="2147483652" r:id="rId16"/>
    <p:sldLayoutId id="2147483673" r:id="rId17"/>
    <p:sldLayoutId id="2147483656" r:id="rId18"/>
    <p:sldLayoutId id="2147483681" r:id="rId19"/>
    <p:sldLayoutId id="2147483682" r:id="rId20"/>
    <p:sldLayoutId id="2147483654" r:id="rId21"/>
    <p:sldLayoutId id="2147483655" r:id="rId22"/>
    <p:sldLayoutId id="2147483684" r:id="rId23"/>
    <p:sldLayoutId id="2147483683" r:id="rId24"/>
    <p:sldLayoutId id="2147483668" r:id="rId25"/>
    <p:sldLayoutId id="2147483685" r:id="rId26"/>
    <p:sldLayoutId id="2147483678" r:id="rId27"/>
    <p:sldLayoutId id="2147483686" r:id="rId28"/>
    <p:sldLayoutId id="2147483676" r:id="rId29"/>
    <p:sldLayoutId id="2147483739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54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b="1" i="1" dirty="0">
                <a:solidFill>
                  <a:schemeClr val="tx1"/>
                </a:solidFill>
              </a:rPr>
              <a:t>Considerations concerning </a:t>
            </a:r>
          </a:p>
          <a:p>
            <a:pPr marL="1800225" indent="-365125"/>
            <a:r>
              <a:rPr lang="en-GB" sz="4000" b="1" i="1" dirty="0">
                <a:solidFill>
                  <a:schemeClr val="tx1"/>
                </a:solidFill>
              </a:rPr>
              <a:t>Approval number</a:t>
            </a:r>
          </a:p>
          <a:p>
            <a:pPr marL="1800225" indent="-365125"/>
            <a:r>
              <a:rPr lang="en-GB" sz="4000" b="1" i="1" dirty="0">
                <a:solidFill>
                  <a:schemeClr val="tx1"/>
                </a:solidFill>
              </a:rPr>
              <a:t>Marking provisions</a:t>
            </a:r>
          </a:p>
          <a:p>
            <a:pPr marL="1800225" indent="-365125"/>
            <a:r>
              <a:rPr lang="en-GB" sz="4000" b="1" i="1" dirty="0">
                <a:solidFill>
                  <a:schemeClr val="tx1"/>
                </a:solidFill>
              </a:rPr>
              <a:t>Unique identifier</a:t>
            </a:r>
          </a:p>
          <a:p>
            <a:pPr marL="0" indent="0" algn="ctr">
              <a:buNone/>
            </a:pPr>
            <a:endParaRPr lang="en-GB" sz="5400" b="1" i="1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921068"/>
          </a:xfrm>
        </p:spPr>
        <p:txBody>
          <a:bodyPr/>
          <a:lstStyle/>
          <a:p>
            <a:r>
              <a:rPr lang="en-GB" sz="1600" b="0" dirty="0"/>
              <a:t>Note by the secretariat					</a:t>
            </a:r>
            <a:r>
              <a:rPr lang="en-GB" sz="1600" b="0" u="sng" dirty="0"/>
              <a:t>Informal document </a:t>
            </a:r>
            <a:r>
              <a:rPr lang="en-GB" sz="1600" dirty="0"/>
              <a:t>GRVA-04-48</a:t>
            </a:r>
            <a:br>
              <a:rPr lang="en-GB" sz="1600" b="0" dirty="0"/>
            </a:br>
            <a:r>
              <a:rPr lang="en-GB" sz="1600" b="0" dirty="0"/>
              <a:t>							4</a:t>
            </a:r>
            <a:r>
              <a:rPr lang="en-GB" sz="1600" b="0" baseline="30000" dirty="0"/>
              <a:t>th</a:t>
            </a:r>
            <a:r>
              <a:rPr lang="en-GB" sz="1600" b="0" dirty="0"/>
              <a:t> GRVA, 24-27 September 2019</a:t>
            </a:r>
            <a:br>
              <a:rPr lang="en-GB" sz="1600" b="0" dirty="0"/>
            </a:br>
            <a:r>
              <a:rPr lang="en-GB" sz="1600" b="0" dirty="0"/>
              <a:t>							Agenda items 10 and 11</a:t>
            </a:r>
            <a:br>
              <a:rPr lang="en-GB" sz="1600" b="0" dirty="0"/>
            </a:br>
            <a:br>
              <a:rPr lang="en-GB" sz="1600" b="0" dirty="0"/>
            </a:br>
            <a:r>
              <a:rPr lang="en-GB" sz="1600" b="0" dirty="0"/>
              <a:t>							Based  on </a:t>
            </a:r>
            <a:r>
              <a:rPr lang="en-GB" sz="1600" b="0" u="sng" dirty="0"/>
              <a:t>informal document </a:t>
            </a:r>
            <a:r>
              <a:rPr lang="en-GB" sz="1600" dirty="0"/>
              <a:t>WP.29-178-22</a:t>
            </a:r>
            <a:br>
              <a:rPr lang="en-GB" sz="1600" dirty="0"/>
            </a:br>
            <a:r>
              <a:rPr lang="en-GB" sz="1600" b="0" dirty="0"/>
              <a:t>							178</a:t>
            </a:r>
            <a:r>
              <a:rPr lang="en-GB" sz="1600" b="0" baseline="30000" dirty="0"/>
              <a:t>th</a:t>
            </a:r>
            <a:r>
              <a:rPr lang="en-GB" sz="1600" b="0" dirty="0"/>
              <a:t> WP.29, agenda item 4.5</a:t>
            </a:r>
            <a:br>
              <a:rPr lang="en-GB" sz="1600" b="0" dirty="0"/>
            </a:br>
            <a:r>
              <a:rPr lang="en-GB" sz="1600" b="0" dirty="0"/>
              <a:t>							(document DETA-35-13e rev1)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b="1" dirty="0" err="1">
                <a:solidFill>
                  <a:schemeClr val="tx1"/>
                </a:solidFill>
              </a:rPr>
              <a:t>Following</a:t>
            </a:r>
            <a:r>
              <a:rPr lang="nl-NL" sz="2800" b="1" dirty="0">
                <a:solidFill>
                  <a:schemeClr val="tx1"/>
                </a:solidFill>
              </a:rPr>
              <a:t> a </a:t>
            </a:r>
            <a:r>
              <a:rPr lang="nl-NL" sz="2800" b="1" dirty="0" err="1">
                <a:solidFill>
                  <a:schemeClr val="tx1"/>
                </a:solidFill>
              </a:rPr>
              <a:t>discussion</a:t>
            </a:r>
            <a:r>
              <a:rPr lang="nl-NL" sz="2800" b="1" dirty="0">
                <a:solidFill>
                  <a:schemeClr val="tx1"/>
                </a:solidFill>
              </a:rPr>
              <a:t> at WP.29 at </a:t>
            </a:r>
            <a:r>
              <a:rPr lang="nl-NL" sz="2800" b="1" dirty="0" err="1">
                <a:solidFill>
                  <a:schemeClr val="tx1"/>
                </a:solidFill>
              </a:rPr>
              <a:t>its</a:t>
            </a:r>
            <a:r>
              <a:rPr lang="nl-NL" sz="2800" b="1" dirty="0">
                <a:solidFill>
                  <a:schemeClr val="tx1"/>
                </a:solidFill>
              </a:rPr>
              <a:t> 178th </a:t>
            </a:r>
            <a:r>
              <a:rPr lang="nl-NL" sz="2800" b="1" dirty="0" err="1">
                <a:solidFill>
                  <a:schemeClr val="tx1"/>
                </a:solidFill>
              </a:rPr>
              <a:t>session</a:t>
            </a:r>
            <a:r>
              <a:rPr lang="nl-NL" sz="280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nl-NL" sz="2800" b="1" dirty="0">
                <a:solidFill>
                  <a:schemeClr val="tx1"/>
                </a:solidFill>
              </a:rPr>
              <a:t>GRVA is requested </a:t>
            </a:r>
            <a:r>
              <a:rPr lang="nl-NL" sz="2800" b="1" dirty="0" err="1">
                <a:solidFill>
                  <a:schemeClr val="tx1"/>
                </a:solidFill>
              </a:rPr>
              <a:t>to</a:t>
            </a:r>
            <a:r>
              <a:rPr lang="nl-NL" sz="2800" b="1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investigate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whether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current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additional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marking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provisions</a:t>
            </a:r>
            <a:r>
              <a:rPr lang="nl-NL" sz="2800" dirty="0">
                <a:solidFill>
                  <a:schemeClr val="tx1"/>
                </a:solidFill>
              </a:rPr>
              <a:t> are </a:t>
            </a:r>
            <a:r>
              <a:rPr lang="nl-NL" sz="2800" dirty="0" err="1">
                <a:solidFill>
                  <a:schemeClr val="tx1"/>
                </a:solidFill>
              </a:rPr>
              <a:t>still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to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be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considered</a:t>
            </a:r>
            <a:r>
              <a:rPr lang="nl-NL" sz="2800" dirty="0">
                <a:solidFill>
                  <a:schemeClr val="tx1"/>
                </a:solidFill>
              </a:rPr>
              <a:t> part of </a:t>
            </a:r>
            <a:r>
              <a:rPr lang="nl-NL" sz="2800" dirty="0" err="1">
                <a:solidFill>
                  <a:schemeClr val="tx1"/>
                </a:solidFill>
              </a:rPr>
              <a:t>the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approval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marking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and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may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be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replaced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by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the</a:t>
            </a:r>
            <a:r>
              <a:rPr lang="nl-NL" sz="2800" dirty="0">
                <a:solidFill>
                  <a:schemeClr val="tx1"/>
                </a:solidFill>
              </a:rPr>
              <a:t> Unique </a:t>
            </a:r>
            <a:r>
              <a:rPr lang="nl-NL" sz="2800" dirty="0" err="1">
                <a:solidFill>
                  <a:schemeClr val="tx1"/>
                </a:solidFill>
              </a:rPr>
              <a:t>Identifier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marking</a:t>
            </a:r>
            <a:r>
              <a:rPr lang="nl-NL" sz="2800" dirty="0">
                <a:solidFill>
                  <a:schemeClr val="tx1"/>
                </a:solidFill>
              </a:rPr>
              <a:t>, or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tx1"/>
                </a:solidFill>
              </a:rPr>
              <a:t>these </a:t>
            </a:r>
            <a:r>
              <a:rPr lang="nl-NL" sz="2800" dirty="0" err="1">
                <a:solidFill>
                  <a:schemeClr val="tx1"/>
                </a:solidFill>
              </a:rPr>
              <a:t>additional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markings</a:t>
            </a:r>
            <a:r>
              <a:rPr lang="nl-NL" sz="2800" dirty="0">
                <a:solidFill>
                  <a:schemeClr val="tx1"/>
                </a:solidFill>
              </a:rPr>
              <a:t> have </a:t>
            </a:r>
            <a:r>
              <a:rPr lang="nl-NL" sz="2800" dirty="0" err="1">
                <a:solidFill>
                  <a:schemeClr val="tx1"/>
                </a:solidFill>
              </a:rPr>
              <a:t>an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infor</a:t>
            </a:r>
            <a:r>
              <a:rPr lang="nl-NL" sz="2800" dirty="0">
                <a:solidFill>
                  <a:schemeClr val="tx1"/>
                </a:solidFill>
              </a:rPr>
              <a:t>-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 err="1">
                <a:solidFill>
                  <a:schemeClr val="tx1"/>
                </a:solidFill>
              </a:rPr>
              <a:t>mation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character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and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can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be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provided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by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 err="1">
                <a:solidFill>
                  <a:schemeClr val="tx1"/>
                </a:solidFill>
              </a:rPr>
              <a:t>alternative</a:t>
            </a:r>
            <a:r>
              <a:rPr lang="nl-NL" sz="2800" dirty="0">
                <a:solidFill>
                  <a:schemeClr val="tx1"/>
                </a:solidFill>
              </a:rPr>
              <a:t> means 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(e.g. </a:t>
            </a:r>
            <a:r>
              <a:rPr lang="nl-NL" sz="2800" dirty="0" err="1">
                <a:solidFill>
                  <a:schemeClr val="tx1"/>
                </a:solidFill>
              </a:rPr>
              <a:t>inserting</a:t>
            </a:r>
            <a:r>
              <a:rPr lang="nl-NL" sz="2800" dirty="0">
                <a:solidFill>
                  <a:schemeClr val="tx1"/>
                </a:solidFill>
              </a:rPr>
              <a:t> in </a:t>
            </a:r>
            <a:r>
              <a:rPr lang="nl-NL" sz="2800" dirty="0" err="1">
                <a:solidFill>
                  <a:schemeClr val="tx1"/>
                </a:solidFill>
              </a:rPr>
              <a:t>the</a:t>
            </a:r>
            <a:r>
              <a:rPr lang="nl-NL" sz="2800" dirty="0">
                <a:solidFill>
                  <a:schemeClr val="tx1"/>
                </a:solidFill>
              </a:rPr>
              <a:t> Communication Form).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Request to GRVA</a:t>
            </a:r>
            <a:endParaRPr lang="en-GB" sz="24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2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897" y="3894197"/>
            <a:ext cx="2472691" cy="239444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8897" y="6357552"/>
            <a:ext cx="100965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7314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66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Systeemlettertype</vt:lpstr>
      <vt:lpstr>Zapf Dingbats</vt:lpstr>
      <vt:lpstr>Arial</vt:lpstr>
      <vt:lpstr>Calibri</vt:lpstr>
      <vt:lpstr>Blank</vt:lpstr>
      <vt:lpstr>Note by the secretariat     Informal document GRVA-04-48        4th GRVA, 24-27 September 2019        Agenda items 10 and 11         Based  on informal document WP.29-178-22        178th WP.29, agenda item 4.5        (document DETA-35-13e rev1)</vt:lpstr>
      <vt:lpstr>Request to GRVA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Guiting, Tim;Francois Guichard</dc:creator>
  <cp:lastModifiedBy>Francois E. Guichard</cp:lastModifiedBy>
  <cp:revision>55</cp:revision>
  <dcterms:created xsi:type="dcterms:W3CDTF">2019-02-28T13:58:20Z</dcterms:created>
  <dcterms:modified xsi:type="dcterms:W3CDTF">2019-09-26T17:46:08Z</dcterms:modified>
</cp:coreProperties>
</file>