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notesMasterIdLst>
    <p:notesMasterId r:id="rId12"/>
  </p:notesMasterIdLst>
  <p:handoutMasterIdLst>
    <p:handoutMasterId r:id="rId13"/>
  </p:handoutMasterIdLst>
  <p:sldIdLst>
    <p:sldId id="307" r:id="rId5"/>
    <p:sldId id="305" r:id="rId6"/>
    <p:sldId id="304" r:id="rId7"/>
    <p:sldId id="290" r:id="rId8"/>
    <p:sldId id="279" r:id="rId9"/>
    <p:sldId id="291" r:id="rId10"/>
    <p:sldId id="293" r:id="rId11"/>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335" userDrawn="1">
          <p15:clr>
            <a:srgbClr val="A4A3A4"/>
          </p15:clr>
        </p15:guide>
        <p15:guide id="2" orient="horz" pos="22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ронин Михаил" initials="ПМ" lastIdx="1" clrIdx="0">
    <p:extLst>
      <p:ext uri="{19B8F6BF-5375-455C-9EA6-DF929625EA0E}">
        <p15:presenceInfo xmlns:p15="http://schemas.microsoft.com/office/powerpoint/2012/main" userId="S-1-5-21-3892735234-629040388-1051393456-30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Светлый стиль 2 — акцент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5" autoAdjust="0"/>
    <p:restoredTop sz="97478" autoAdjust="0"/>
  </p:normalViewPr>
  <p:slideViewPr>
    <p:cSldViewPr snapToGrid="0">
      <p:cViewPr varScale="1">
        <p:scale>
          <a:sx n="110" d="100"/>
          <a:sy n="110" d="100"/>
        </p:scale>
        <p:origin x="576" y="96"/>
      </p:cViewPr>
      <p:guideLst>
        <p:guide pos="6335"/>
        <p:guide orient="horz" pos="2296"/>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68" d="100"/>
          <a:sy n="168" d="100"/>
        </p:scale>
        <p:origin x="2388" y="1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Дата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4CABCB36-3993-449F-AC94-477EC88A8EED}" type="datetimeFigureOut">
              <a:rPr lang="ru-RU" smtClean="0"/>
              <a:t>07.10.2020</a:t>
            </a:fld>
            <a:endParaRPr lang="ru-RU"/>
          </a:p>
        </p:txBody>
      </p:sp>
      <p:sp>
        <p:nvSpPr>
          <p:cNvPr id="5" name="Номер слайда 4"/>
          <p:cNvSpPr>
            <a:spLocks noGrp="1"/>
          </p:cNvSpPr>
          <p:nvPr>
            <p:ph type="sldNum" sz="quarter" idx="3"/>
          </p:nvPr>
        </p:nvSpPr>
        <p:spPr>
          <a:xfrm>
            <a:off x="5621696" y="6457410"/>
            <a:ext cx="4302625" cy="340265"/>
          </a:xfrm>
          <a:prstGeom prst="rect">
            <a:avLst/>
          </a:prstGeom>
        </p:spPr>
        <p:txBody>
          <a:bodyPr vert="horz" lIns="91440" tIns="45720" rIns="91440" bIns="45720" rtlCol="0" anchor="b"/>
          <a:lstStyle>
            <a:lvl1pPr algn="r">
              <a:defRPr sz="1200"/>
            </a:lvl1pPr>
          </a:lstStyle>
          <a:p>
            <a:fld id="{29A31743-522E-4076-B4FA-B15E4921B8C7}" type="slidenum">
              <a:rPr lang="ru-RU" smtClean="0"/>
              <a:t>‹#›</a:t>
            </a:fld>
            <a:endParaRPr lang="ru-RU"/>
          </a:p>
        </p:txBody>
      </p:sp>
      <p:sp>
        <p:nvSpPr>
          <p:cNvPr id="7" name="Нижний колонтитул 6"/>
          <p:cNvSpPr>
            <a:spLocks noGrp="1"/>
          </p:cNvSpPr>
          <p:nvPr>
            <p:ph type="ftr" sz="quarter" idx="2"/>
          </p:nvPr>
        </p:nvSpPr>
        <p:spPr>
          <a:xfrm>
            <a:off x="0" y="6456363"/>
            <a:ext cx="4302125" cy="341312"/>
          </a:xfrm>
          <a:prstGeom prst="rect">
            <a:avLst/>
          </a:prstGeom>
        </p:spPr>
        <p:txBody>
          <a:bodyPr vert="horz" lIns="91440" tIns="45720" rIns="91440" bIns="45720" rtlCol="0" anchor="b"/>
          <a:lstStyle>
            <a:lvl1pPr algn="l">
              <a:defRPr sz="1200"/>
            </a:lvl1pPr>
          </a:lstStyle>
          <a:p>
            <a:endParaRPr lang="ru-RU"/>
          </a:p>
        </p:txBody>
      </p:sp>
    </p:spTree>
    <p:extLst>
      <p:ext uri="{BB962C8B-B14F-4D97-AF65-F5344CB8AC3E}">
        <p14:creationId xmlns:p14="http://schemas.microsoft.com/office/powerpoint/2010/main" val="4243733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621696" y="0"/>
            <a:ext cx="4302625" cy="340265"/>
          </a:xfrm>
          <a:prstGeom prst="rect">
            <a:avLst/>
          </a:prstGeom>
        </p:spPr>
        <p:txBody>
          <a:bodyPr vert="horz" lIns="91440" tIns="45720" rIns="91440" bIns="45720" rtlCol="0"/>
          <a:lstStyle>
            <a:lvl1pPr algn="r">
              <a:defRPr sz="1200"/>
            </a:lvl1pPr>
          </a:lstStyle>
          <a:p>
            <a:fld id="{71A68CC3-6939-464D-832F-47559150F51B}" type="datetimeFigureOut">
              <a:rPr lang="ru-RU" smtClean="0"/>
              <a:t>07.10.2020</a:t>
            </a:fld>
            <a:endParaRPr lang="ru-RU"/>
          </a:p>
        </p:txBody>
      </p:sp>
      <p:sp>
        <p:nvSpPr>
          <p:cNvPr id="4" name="Образ слайда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92201" y="3271103"/>
            <a:ext cx="7942238" cy="267645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457410"/>
            <a:ext cx="4302625" cy="34026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621696" y="6457410"/>
            <a:ext cx="4302625" cy="340265"/>
          </a:xfrm>
          <a:prstGeom prst="rect">
            <a:avLst/>
          </a:prstGeom>
        </p:spPr>
        <p:txBody>
          <a:bodyPr vert="horz" lIns="91440" tIns="45720" rIns="91440" bIns="45720" rtlCol="0" anchor="b"/>
          <a:lstStyle>
            <a:lvl1pPr algn="r">
              <a:defRPr sz="1200"/>
            </a:lvl1pPr>
          </a:lstStyle>
          <a:p>
            <a:fld id="{7060D1C5-7485-499D-871A-B9904EDE471B}" type="slidenum">
              <a:rPr lang="ru-RU" smtClean="0"/>
              <a:t>‹#›</a:t>
            </a:fld>
            <a:endParaRPr lang="ru-RU"/>
          </a:p>
        </p:txBody>
      </p:sp>
    </p:spTree>
    <p:extLst>
      <p:ext uri="{BB962C8B-B14F-4D97-AF65-F5344CB8AC3E}">
        <p14:creationId xmlns:p14="http://schemas.microsoft.com/office/powerpoint/2010/main" val="3667307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060D1C5-7485-499D-871A-B9904EDE471B}" type="slidenum">
              <a:rPr lang="ru-RU" smtClean="0"/>
              <a:t>1</a:t>
            </a:fld>
            <a:endParaRPr lang="ru-RU"/>
          </a:p>
        </p:txBody>
      </p:sp>
    </p:spTree>
    <p:extLst>
      <p:ext uri="{BB962C8B-B14F-4D97-AF65-F5344CB8AC3E}">
        <p14:creationId xmlns:p14="http://schemas.microsoft.com/office/powerpoint/2010/main" val="315700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060D1C5-7485-499D-871A-B9904EDE471B}" type="slidenum">
              <a:rPr lang="ru-RU" smtClean="0"/>
              <a:t>2</a:t>
            </a:fld>
            <a:endParaRPr lang="ru-RU"/>
          </a:p>
        </p:txBody>
      </p:sp>
    </p:spTree>
    <p:extLst>
      <p:ext uri="{BB962C8B-B14F-4D97-AF65-F5344CB8AC3E}">
        <p14:creationId xmlns:p14="http://schemas.microsoft.com/office/powerpoint/2010/main" val="2097668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Текст 8"/>
          <p:cNvSpPr>
            <a:spLocks noGrp="1"/>
          </p:cNvSpPr>
          <p:nvPr>
            <p:ph type="body" sz="quarter" idx="13" hasCustomPrompt="1"/>
          </p:nvPr>
        </p:nvSpPr>
        <p:spPr>
          <a:xfrm>
            <a:off x="912813" y="2966626"/>
            <a:ext cx="9144000" cy="750049"/>
          </a:xfrm>
          <a:prstGeom prst="rect">
            <a:avLst/>
          </a:prstGeom>
        </p:spPr>
        <p:txBody>
          <a:bodyPr anchor="b">
            <a:noAutofit/>
          </a:bodyPr>
          <a:lstStyle>
            <a:lvl1pPr marL="0" indent="0" algn="r">
              <a:buNone/>
              <a:defRPr sz="4000" b="1" spc="-150" baseline="0">
                <a:solidFill>
                  <a:schemeClr val="accent3">
                    <a:lumMod val="10000"/>
                  </a:schemeClr>
                </a:solidFill>
                <a:latin typeface="Myriad Pro Cond" panose="020B0506030403020204" pitchFamily="34" charset="0"/>
                <a:cs typeface="Times New Roman" panose="02020603050405020304" pitchFamily="18" charset="0"/>
              </a:defRPr>
            </a:lvl1pPr>
          </a:lstStyle>
          <a:p>
            <a:pPr lvl="0"/>
            <a:r>
              <a:rPr lang="ru-RU" dirty="0"/>
              <a:t>Название презентации</a:t>
            </a:r>
          </a:p>
        </p:txBody>
      </p:sp>
      <p:sp>
        <p:nvSpPr>
          <p:cNvPr id="5" name="Текст 8"/>
          <p:cNvSpPr>
            <a:spLocks noGrp="1"/>
          </p:cNvSpPr>
          <p:nvPr>
            <p:ph type="body" sz="quarter" idx="14" hasCustomPrompt="1"/>
          </p:nvPr>
        </p:nvSpPr>
        <p:spPr>
          <a:xfrm>
            <a:off x="912813" y="3650838"/>
            <a:ext cx="9144000" cy="482991"/>
          </a:xfrm>
          <a:prstGeom prst="rect">
            <a:avLst/>
          </a:prstGeom>
        </p:spPr>
        <p:txBody>
          <a:bodyPr anchor="ctr">
            <a:noAutofit/>
          </a:bodyPr>
          <a:lstStyle>
            <a:lvl1pPr marL="0" indent="0" algn="r">
              <a:buNone/>
              <a:defRPr sz="2400" b="0" spc="-150" baseline="0">
                <a:solidFill>
                  <a:schemeClr val="bg1">
                    <a:lumMod val="65000"/>
                  </a:schemeClr>
                </a:solidFill>
                <a:latin typeface="Myriad Pro Cond" panose="020B0506030403020204" pitchFamily="34" charset="0"/>
                <a:cs typeface="Times New Roman" panose="02020603050405020304" pitchFamily="18" charset="0"/>
              </a:defRPr>
            </a:lvl1pPr>
          </a:lstStyle>
          <a:p>
            <a:pPr lvl="0"/>
            <a:r>
              <a:rPr lang="ru-RU" dirty="0"/>
              <a:t>Название проекта или шифр или комментарий</a:t>
            </a:r>
          </a:p>
        </p:txBody>
      </p:sp>
      <p:sp>
        <p:nvSpPr>
          <p:cNvPr id="6" name="Дата 3"/>
          <p:cNvSpPr>
            <a:spLocks noGrp="1"/>
          </p:cNvSpPr>
          <p:nvPr>
            <p:ph type="dt" sz="half" idx="2"/>
          </p:nvPr>
        </p:nvSpPr>
        <p:spPr>
          <a:xfrm>
            <a:off x="4731155" y="6465167"/>
            <a:ext cx="2743200" cy="365125"/>
          </a:xfrm>
          <a:prstGeom prst="rect">
            <a:avLst/>
          </a:prstGeom>
        </p:spPr>
        <p:txBody>
          <a:bodyPr vert="horz" lIns="91440" tIns="45720" rIns="91440" bIns="45720" rtlCol="0" anchor="ctr"/>
          <a:lstStyle>
            <a:lvl1pPr algn="ctr">
              <a:defRPr sz="1100">
                <a:solidFill>
                  <a:schemeClr val="bg1">
                    <a:lumMod val="50000"/>
                  </a:schemeClr>
                </a:solidFill>
                <a:latin typeface="Myriad Pro Cond" panose="020B0506030403020204" pitchFamily="34" charset="0"/>
              </a:defRPr>
            </a:lvl1pPr>
          </a:lstStyle>
          <a:p>
            <a:endParaRPr lang="ru-RU" dirty="0"/>
          </a:p>
        </p:txBody>
      </p:sp>
    </p:spTree>
    <p:extLst>
      <p:ext uri="{BB962C8B-B14F-4D97-AF65-F5344CB8AC3E}">
        <p14:creationId xmlns:p14="http://schemas.microsoft.com/office/powerpoint/2010/main" val="3443668215"/>
      </p:ext>
    </p:extLst>
  </p:cSld>
  <p:clrMapOvr>
    <a:masterClrMapping/>
  </p:clrMapOvr>
  <p:extLst>
    <p:ext uri="{DCECCB84-F9BA-43D5-87BE-67443E8EF086}">
      <p15:sldGuideLst xmlns:p15="http://schemas.microsoft.com/office/powerpoint/2012/main">
        <p15:guide id="1" orient="horz" pos="2296" userDrawn="1">
          <p15:clr>
            <a:srgbClr val="FBAE40"/>
          </p15:clr>
        </p15:guide>
        <p15:guide id="2" pos="633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Разделител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Номер слайда 4"/>
          <p:cNvSpPr>
            <a:spLocks noGrp="1"/>
          </p:cNvSpPr>
          <p:nvPr>
            <p:ph type="sldNum" sz="quarter" idx="4"/>
          </p:nvPr>
        </p:nvSpPr>
        <p:spPr>
          <a:xfrm>
            <a:off x="11815010" y="6545151"/>
            <a:ext cx="376989" cy="222584"/>
          </a:xfrm>
          <a:prstGeom prst="rect">
            <a:avLst/>
          </a:prstGeom>
        </p:spPr>
        <p:txBody>
          <a:bodyPr vert="horz" lIns="91440" tIns="45720" rIns="91440" bIns="45720" rtlCol="0" anchor="ctr"/>
          <a:lstStyle>
            <a:lvl1pPr algn="r">
              <a:defRPr sz="1100">
                <a:solidFill>
                  <a:schemeClr val="bg1">
                    <a:lumMod val="50000"/>
                  </a:schemeClr>
                </a:solidFill>
                <a:latin typeface="Myriad Pro Cond" panose="020B0506030403020204" pitchFamily="34" charset="0"/>
                <a:cs typeface="Times New Roman" panose="02020603050405020304" pitchFamily="18" charset="0"/>
              </a:defRPr>
            </a:lvl1pPr>
          </a:lstStyle>
          <a:p>
            <a:fld id="{D57F1E4F-1CFF-5643-939E-217C01CDF565}" type="slidenum">
              <a:rPr lang="en-US" smtClean="0"/>
              <a:pPr/>
              <a:t>‹#›</a:t>
            </a:fld>
            <a:endParaRPr lang="en-US" dirty="0"/>
          </a:p>
        </p:txBody>
      </p:sp>
      <p:sp>
        <p:nvSpPr>
          <p:cNvPr id="8" name="Текст 8"/>
          <p:cNvSpPr>
            <a:spLocks noGrp="1"/>
          </p:cNvSpPr>
          <p:nvPr>
            <p:ph type="body" sz="quarter" idx="13" hasCustomPrompt="1"/>
          </p:nvPr>
        </p:nvSpPr>
        <p:spPr>
          <a:xfrm>
            <a:off x="1530755" y="2320584"/>
            <a:ext cx="9144000" cy="750049"/>
          </a:xfrm>
          <a:prstGeom prst="rect">
            <a:avLst/>
          </a:prstGeom>
        </p:spPr>
        <p:txBody>
          <a:bodyPr anchor="ctr">
            <a:noAutofit/>
          </a:bodyPr>
          <a:lstStyle>
            <a:lvl1pPr marL="0" indent="0" algn="ctr">
              <a:buNone/>
              <a:defRPr sz="4000" b="1" spc="-150" baseline="0">
                <a:solidFill>
                  <a:schemeClr val="accent3">
                    <a:lumMod val="10000"/>
                  </a:schemeClr>
                </a:solidFill>
                <a:latin typeface="Myriad Pro Cond" panose="020B0506030403020204" pitchFamily="34" charset="0"/>
                <a:cs typeface="Times New Roman" panose="02020603050405020304" pitchFamily="18" charset="0"/>
              </a:defRPr>
            </a:lvl1pPr>
          </a:lstStyle>
          <a:p>
            <a:pPr lvl="0"/>
            <a:r>
              <a:rPr lang="ru-RU" dirty="0"/>
              <a:t>Заголовок разделителя</a:t>
            </a:r>
          </a:p>
        </p:txBody>
      </p:sp>
    </p:spTree>
    <p:extLst>
      <p:ext uri="{BB962C8B-B14F-4D97-AF65-F5344CB8AC3E}">
        <p14:creationId xmlns:p14="http://schemas.microsoft.com/office/powerpoint/2010/main" val="1813421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4"/>
          </p:nvPr>
        </p:nvSpPr>
        <p:spPr>
          <a:xfrm>
            <a:off x="11815010" y="6545151"/>
            <a:ext cx="376989" cy="222584"/>
          </a:xfrm>
          <a:prstGeom prst="rect">
            <a:avLst/>
          </a:prstGeom>
        </p:spPr>
        <p:txBody>
          <a:bodyPr vert="horz" lIns="91440" tIns="45720" rIns="91440" bIns="45720" rtlCol="0" anchor="ctr"/>
          <a:lstStyle>
            <a:lvl1pPr algn="r">
              <a:defRPr sz="1100">
                <a:solidFill>
                  <a:schemeClr val="bg1">
                    <a:lumMod val="50000"/>
                  </a:schemeClr>
                </a:solidFill>
                <a:latin typeface="Myriad Pro Cond" panose="020B0506030403020204" pitchFamily="34" charset="0"/>
                <a:cs typeface="Times New Roman" panose="02020603050405020304" pitchFamily="18" charset="0"/>
              </a:defRPr>
            </a:lvl1pPr>
          </a:lstStyle>
          <a:p>
            <a:fld id="{D57F1E4F-1CFF-5643-939E-217C01CDF565}" type="slidenum">
              <a:rPr lang="en-US" smtClean="0"/>
              <a:pPr/>
              <a:t>‹#›</a:t>
            </a:fld>
            <a:endParaRPr lang="en-US" dirty="0"/>
          </a:p>
        </p:txBody>
      </p:sp>
      <p:sp>
        <p:nvSpPr>
          <p:cNvPr id="4" name="Текст 8"/>
          <p:cNvSpPr>
            <a:spLocks noGrp="1"/>
          </p:cNvSpPr>
          <p:nvPr>
            <p:ph type="body" sz="quarter" idx="15" hasCustomPrompt="1"/>
          </p:nvPr>
        </p:nvSpPr>
        <p:spPr>
          <a:xfrm>
            <a:off x="55478" y="162782"/>
            <a:ext cx="9144000" cy="314024"/>
          </a:xfrm>
          <a:prstGeom prst="rect">
            <a:avLst/>
          </a:prstGeom>
        </p:spPr>
        <p:txBody>
          <a:bodyPr anchor="b">
            <a:noAutofit/>
          </a:bodyPr>
          <a:lstStyle>
            <a:lvl1pPr marL="0" indent="0" algn="l">
              <a:buNone/>
              <a:defRPr sz="2000" b="1" spc="0" baseline="0">
                <a:solidFill>
                  <a:schemeClr val="accent3">
                    <a:lumMod val="10000"/>
                  </a:schemeClr>
                </a:solidFill>
                <a:latin typeface="Myriad Pro Cond" panose="020B0506030403020204" pitchFamily="34" charset="0"/>
                <a:cs typeface="Times New Roman" panose="02020603050405020304" pitchFamily="18" charset="0"/>
              </a:defRPr>
            </a:lvl1pPr>
          </a:lstStyle>
          <a:p>
            <a:pPr lvl="0"/>
            <a:r>
              <a:rPr lang="ru-RU" dirty="0"/>
              <a:t>Название слайда</a:t>
            </a:r>
          </a:p>
        </p:txBody>
      </p:sp>
      <p:sp>
        <p:nvSpPr>
          <p:cNvPr id="7" name="Текст 8"/>
          <p:cNvSpPr>
            <a:spLocks noGrp="1"/>
          </p:cNvSpPr>
          <p:nvPr>
            <p:ph type="body" sz="quarter" idx="14" hasCustomPrompt="1"/>
          </p:nvPr>
        </p:nvSpPr>
        <p:spPr>
          <a:xfrm>
            <a:off x="55478" y="420849"/>
            <a:ext cx="9144000" cy="240014"/>
          </a:xfrm>
          <a:prstGeom prst="rect">
            <a:avLst/>
          </a:prstGeom>
        </p:spPr>
        <p:txBody>
          <a:bodyPr anchor="ctr">
            <a:noAutofit/>
          </a:bodyPr>
          <a:lstStyle>
            <a:lvl1pPr marL="0" indent="0" algn="l">
              <a:buNone/>
              <a:defRPr sz="1400" b="0" spc="0" baseline="0">
                <a:solidFill>
                  <a:schemeClr val="bg1">
                    <a:lumMod val="65000"/>
                  </a:schemeClr>
                </a:solidFill>
                <a:latin typeface="Myriad Pro Cond" panose="020B0506030403020204" pitchFamily="34" charset="0"/>
                <a:cs typeface="Times New Roman" panose="02020603050405020304" pitchFamily="18" charset="0"/>
              </a:defRPr>
            </a:lvl1pPr>
          </a:lstStyle>
          <a:p>
            <a:pPr lvl="0"/>
            <a:r>
              <a:rPr lang="ru-RU" dirty="0"/>
              <a:t>Название проекта или шифр или комментарий</a:t>
            </a:r>
          </a:p>
        </p:txBody>
      </p:sp>
    </p:spTree>
    <p:extLst>
      <p:ext uri="{BB962C8B-B14F-4D97-AF65-F5344CB8AC3E}">
        <p14:creationId xmlns:p14="http://schemas.microsoft.com/office/powerpoint/2010/main" val="32685756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Слайд с выводом">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Номер слайда 4"/>
          <p:cNvSpPr>
            <a:spLocks noGrp="1"/>
          </p:cNvSpPr>
          <p:nvPr>
            <p:ph type="sldNum" sz="quarter" idx="4"/>
          </p:nvPr>
        </p:nvSpPr>
        <p:spPr>
          <a:xfrm>
            <a:off x="11815010" y="6545146"/>
            <a:ext cx="376989" cy="222584"/>
          </a:xfrm>
          <a:prstGeom prst="rect">
            <a:avLst/>
          </a:prstGeom>
        </p:spPr>
        <p:txBody>
          <a:bodyPr vert="horz" lIns="91440" tIns="45720" rIns="91440" bIns="45720" rtlCol="0" anchor="ctr"/>
          <a:lstStyle>
            <a:lvl1pPr algn="r">
              <a:defRPr sz="1100">
                <a:solidFill>
                  <a:schemeClr val="bg1">
                    <a:lumMod val="50000"/>
                  </a:schemeClr>
                </a:solidFill>
                <a:latin typeface="Myriad Pro Cond" panose="020B0506030403020204" pitchFamily="34"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Текст 2"/>
          <p:cNvSpPr>
            <a:spLocks noGrp="1"/>
          </p:cNvSpPr>
          <p:nvPr>
            <p:ph type="body" sz="quarter" idx="16" hasCustomPrompt="1"/>
          </p:nvPr>
        </p:nvSpPr>
        <p:spPr>
          <a:xfrm>
            <a:off x="55478" y="5151657"/>
            <a:ext cx="12084940" cy="988428"/>
          </a:xfrm>
          <a:prstGeom prst="roundRect">
            <a:avLst/>
          </a:prstGeom>
          <a:solidFill>
            <a:schemeClr val="bg1">
              <a:lumMod val="95000"/>
            </a:schemeClr>
          </a:solidFill>
          <a:ln w="3175">
            <a:solidFill>
              <a:schemeClr val="bg1">
                <a:lumMod val="85000"/>
              </a:schemeClr>
            </a:solidFill>
          </a:ln>
          <a:effectLst/>
          <a:scene3d>
            <a:camera prst="orthographicFront">
              <a:rot lat="0" lon="0" rev="0"/>
            </a:camera>
            <a:lightRig rig="twoPt" dir="tl"/>
          </a:scene3d>
        </p:spPr>
        <p:style>
          <a:lnRef idx="0">
            <a:schemeClr val="accent3"/>
          </a:lnRef>
          <a:fillRef idx="3">
            <a:schemeClr val="accent3"/>
          </a:fillRef>
          <a:effectRef idx="3">
            <a:schemeClr val="accent3"/>
          </a:effectRef>
          <a:fontRef idx="none"/>
        </p:style>
        <p:txBody>
          <a:bodyPr/>
          <a:lstStyle>
            <a:lvl1pPr marL="0" indent="0" algn="l">
              <a:buNone/>
              <a:defRPr sz="1200">
                <a:solidFill>
                  <a:schemeClr val="tx1">
                    <a:lumMod val="50000"/>
                  </a:schemeClr>
                </a:solidFill>
                <a:latin typeface="Myriad Pro Cond" panose="020B0506030403020204" pitchFamily="34" charset="0"/>
              </a:defRPr>
            </a:lvl1pPr>
            <a:lvl2pPr>
              <a:defRPr sz="1200"/>
            </a:lvl2pPr>
            <a:lvl3pPr>
              <a:defRPr sz="1100"/>
            </a:lvl3pPr>
            <a:lvl4pPr>
              <a:defRPr sz="1050"/>
            </a:lvl4pPr>
            <a:lvl5pPr>
              <a:defRPr sz="1050"/>
            </a:lvl5pPr>
          </a:lstStyle>
          <a:p>
            <a:pPr lvl="0"/>
            <a:r>
              <a:rPr lang="ru-RU" dirty="0"/>
              <a:t>Вывод</a:t>
            </a:r>
          </a:p>
        </p:txBody>
      </p:sp>
      <p:sp>
        <p:nvSpPr>
          <p:cNvPr id="6" name="Текст 8"/>
          <p:cNvSpPr>
            <a:spLocks noGrp="1"/>
          </p:cNvSpPr>
          <p:nvPr>
            <p:ph type="body" sz="quarter" idx="15" hasCustomPrompt="1"/>
          </p:nvPr>
        </p:nvSpPr>
        <p:spPr>
          <a:xfrm>
            <a:off x="55478" y="162784"/>
            <a:ext cx="9144000" cy="314024"/>
          </a:xfrm>
          <a:prstGeom prst="rect">
            <a:avLst/>
          </a:prstGeom>
        </p:spPr>
        <p:txBody>
          <a:bodyPr anchor="b">
            <a:noAutofit/>
          </a:bodyPr>
          <a:lstStyle>
            <a:lvl1pPr marL="0" indent="0" algn="l">
              <a:buNone/>
              <a:defRPr sz="2000" b="1" spc="0" baseline="0">
                <a:solidFill>
                  <a:schemeClr val="accent3">
                    <a:lumMod val="10000"/>
                  </a:schemeClr>
                </a:solidFill>
                <a:latin typeface="Myriad Pro Cond" panose="020B0506030403020204" pitchFamily="34" charset="0"/>
                <a:cs typeface="Times New Roman" panose="02020603050405020304" pitchFamily="18" charset="0"/>
              </a:defRPr>
            </a:lvl1pPr>
          </a:lstStyle>
          <a:p>
            <a:pPr lvl="0"/>
            <a:r>
              <a:rPr lang="ru-RU" dirty="0"/>
              <a:t>Название слайда</a:t>
            </a:r>
          </a:p>
        </p:txBody>
      </p:sp>
      <p:sp>
        <p:nvSpPr>
          <p:cNvPr id="8" name="Текст 8"/>
          <p:cNvSpPr>
            <a:spLocks noGrp="1"/>
          </p:cNvSpPr>
          <p:nvPr>
            <p:ph type="body" sz="quarter" idx="14" hasCustomPrompt="1"/>
          </p:nvPr>
        </p:nvSpPr>
        <p:spPr>
          <a:xfrm>
            <a:off x="55478" y="420848"/>
            <a:ext cx="9144000" cy="240014"/>
          </a:xfrm>
          <a:prstGeom prst="rect">
            <a:avLst/>
          </a:prstGeom>
        </p:spPr>
        <p:txBody>
          <a:bodyPr anchor="ctr">
            <a:noAutofit/>
          </a:bodyPr>
          <a:lstStyle>
            <a:lvl1pPr marL="0" indent="0" algn="l">
              <a:buNone/>
              <a:defRPr sz="1400" b="0" spc="0" baseline="0">
                <a:solidFill>
                  <a:schemeClr val="bg1">
                    <a:lumMod val="65000"/>
                  </a:schemeClr>
                </a:solidFill>
                <a:latin typeface="Myriad Pro Cond" panose="020B0506030403020204" pitchFamily="34" charset="0"/>
                <a:cs typeface="Times New Roman" panose="02020603050405020304" pitchFamily="18" charset="0"/>
              </a:defRPr>
            </a:lvl1pPr>
          </a:lstStyle>
          <a:p>
            <a:pPr lvl="0"/>
            <a:r>
              <a:rPr lang="ru-RU" dirty="0"/>
              <a:t>Название проекта или шифр или комментарий</a:t>
            </a:r>
          </a:p>
        </p:txBody>
      </p:sp>
    </p:spTree>
    <p:extLst>
      <p:ext uri="{BB962C8B-B14F-4D97-AF65-F5344CB8AC3E}">
        <p14:creationId xmlns:p14="http://schemas.microsoft.com/office/powerpoint/2010/main" val="228080057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Объект с подписью">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762920"/>
            <a:ext cx="5943601" cy="5308600"/>
          </a:xfrm>
          <a:prstGeom prst="rect">
            <a:avLst/>
          </a:prstGeom>
        </p:spPr>
        <p:txBody>
          <a:bodyPr anchor="ctr">
            <a:normAutofit/>
          </a:bodyPr>
          <a:lstStyle>
            <a:lvl1pPr>
              <a:defRPr>
                <a:solidFill>
                  <a:schemeClr val="accent3">
                    <a:lumMod val="10000"/>
                  </a:schemeClr>
                </a:solidFill>
                <a:latin typeface="Myriad Pro Cond" panose="020B0506030403020204" pitchFamily="34" charset="0"/>
              </a:defRPr>
            </a:lvl1pPr>
            <a:lvl2pPr>
              <a:defRPr>
                <a:solidFill>
                  <a:schemeClr val="accent3">
                    <a:lumMod val="10000"/>
                  </a:schemeClr>
                </a:solidFill>
                <a:latin typeface="Myriad Pro Cond" panose="020B0506030403020204" pitchFamily="34" charset="0"/>
              </a:defRPr>
            </a:lvl2pPr>
            <a:lvl3pPr>
              <a:defRPr>
                <a:solidFill>
                  <a:schemeClr val="accent3">
                    <a:lumMod val="10000"/>
                  </a:schemeClr>
                </a:solidFill>
                <a:latin typeface="Myriad Pro Cond" panose="020B0506030403020204" pitchFamily="34" charset="0"/>
              </a:defRPr>
            </a:lvl3pPr>
            <a:lvl4pPr>
              <a:defRPr>
                <a:solidFill>
                  <a:schemeClr val="accent3">
                    <a:lumMod val="10000"/>
                  </a:schemeClr>
                </a:solidFill>
                <a:latin typeface="Myriad Pro Cond" panose="020B0506030403020204" pitchFamily="34" charset="0"/>
              </a:defRPr>
            </a:lvl4pPr>
            <a:lvl5pPr>
              <a:defRPr>
                <a:solidFill>
                  <a:schemeClr val="accent3">
                    <a:lumMod val="10000"/>
                  </a:schemeClr>
                </a:solidFill>
                <a:latin typeface="Myriad Pro Cond" panose="020B0506030403020204" pitchFamily="34" charset="0"/>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1406236"/>
            <a:ext cx="4843752" cy="4031673"/>
          </a:xfrm>
          <a:prstGeom prst="rect">
            <a:avLst/>
          </a:prstGeom>
        </p:spPr>
        <p:txBody>
          <a:bodyPr anchor="t">
            <a:normAutofit/>
          </a:bodyPr>
          <a:lstStyle>
            <a:lvl1pPr marL="0" indent="0">
              <a:buNone/>
              <a:defRPr sz="1200">
                <a:solidFill>
                  <a:schemeClr val="accent3">
                    <a:lumMod val="10000"/>
                  </a:schemeClr>
                </a:solidFill>
                <a:latin typeface="Myriad Pro" panose="020B0503030403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Текст 8"/>
          <p:cNvSpPr>
            <a:spLocks noGrp="1"/>
          </p:cNvSpPr>
          <p:nvPr>
            <p:ph type="body" sz="quarter" idx="15" hasCustomPrompt="1"/>
          </p:nvPr>
        </p:nvSpPr>
        <p:spPr>
          <a:xfrm>
            <a:off x="55478" y="162782"/>
            <a:ext cx="9144000" cy="314024"/>
          </a:xfrm>
          <a:prstGeom prst="rect">
            <a:avLst/>
          </a:prstGeom>
        </p:spPr>
        <p:txBody>
          <a:bodyPr anchor="b">
            <a:noAutofit/>
          </a:bodyPr>
          <a:lstStyle>
            <a:lvl1pPr marL="0" indent="0" algn="l">
              <a:buNone/>
              <a:defRPr sz="2000" b="1" spc="0" baseline="0">
                <a:solidFill>
                  <a:schemeClr val="accent3">
                    <a:lumMod val="10000"/>
                  </a:schemeClr>
                </a:solidFill>
                <a:latin typeface="Myriad Pro Cond" panose="020B0506030403020204" pitchFamily="34" charset="0"/>
                <a:cs typeface="Times New Roman" panose="02020603050405020304" pitchFamily="18" charset="0"/>
              </a:defRPr>
            </a:lvl1pPr>
          </a:lstStyle>
          <a:p>
            <a:pPr lvl="0"/>
            <a:r>
              <a:rPr lang="ru-RU" dirty="0"/>
              <a:t>Название слайда</a:t>
            </a:r>
          </a:p>
        </p:txBody>
      </p:sp>
      <p:sp>
        <p:nvSpPr>
          <p:cNvPr id="9" name="Текст 8"/>
          <p:cNvSpPr>
            <a:spLocks noGrp="1"/>
          </p:cNvSpPr>
          <p:nvPr>
            <p:ph type="body" sz="quarter" idx="14" hasCustomPrompt="1"/>
          </p:nvPr>
        </p:nvSpPr>
        <p:spPr>
          <a:xfrm>
            <a:off x="55478" y="420848"/>
            <a:ext cx="9144000" cy="240014"/>
          </a:xfrm>
          <a:prstGeom prst="rect">
            <a:avLst/>
          </a:prstGeom>
        </p:spPr>
        <p:txBody>
          <a:bodyPr anchor="ctr">
            <a:noAutofit/>
          </a:bodyPr>
          <a:lstStyle>
            <a:lvl1pPr marL="0" indent="0" algn="l">
              <a:buNone/>
              <a:defRPr sz="1400" b="0" spc="0" baseline="0">
                <a:solidFill>
                  <a:schemeClr val="bg1">
                    <a:lumMod val="65000"/>
                  </a:schemeClr>
                </a:solidFill>
                <a:latin typeface="Myriad Pro Cond" panose="020B0506030403020204" pitchFamily="34" charset="0"/>
                <a:cs typeface="Times New Roman" panose="02020603050405020304" pitchFamily="18" charset="0"/>
              </a:defRPr>
            </a:lvl1pPr>
          </a:lstStyle>
          <a:p>
            <a:pPr lvl="0"/>
            <a:r>
              <a:rPr lang="ru-RU" dirty="0"/>
              <a:t>Название проекта или шифр или комментарий</a:t>
            </a:r>
          </a:p>
        </p:txBody>
      </p:sp>
      <p:sp>
        <p:nvSpPr>
          <p:cNvPr id="10" name="Текст 8"/>
          <p:cNvSpPr>
            <a:spLocks noGrp="1"/>
          </p:cNvSpPr>
          <p:nvPr>
            <p:ph type="body" sz="quarter" idx="16" hasCustomPrompt="1"/>
          </p:nvPr>
        </p:nvSpPr>
        <p:spPr>
          <a:xfrm>
            <a:off x="7085012" y="762920"/>
            <a:ext cx="4843752" cy="567113"/>
          </a:xfrm>
          <a:prstGeom prst="rect">
            <a:avLst/>
          </a:prstGeom>
        </p:spPr>
        <p:txBody>
          <a:bodyPr>
            <a:noAutofit/>
          </a:bodyPr>
          <a:lstStyle>
            <a:lvl1pPr marL="0" indent="0" algn="l">
              <a:buNone/>
              <a:defRPr sz="1600" b="1" spc="0" baseline="0">
                <a:solidFill>
                  <a:schemeClr val="accent3">
                    <a:lumMod val="10000"/>
                  </a:schemeClr>
                </a:solidFill>
                <a:latin typeface="Myriad Pro Cond" panose="020B0506030403020204" pitchFamily="34" charset="0"/>
                <a:cs typeface="Times New Roman" panose="02020603050405020304" pitchFamily="18" charset="0"/>
              </a:defRPr>
            </a:lvl1pPr>
          </a:lstStyle>
          <a:p>
            <a:pPr lvl="0"/>
            <a:r>
              <a:rPr lang="ru-RU" dirty="0"/>
              <a:t>Образец заголовка</a:t>
            </a:r>
            <a:r>
              <a:rPr lang="en-US" dirty="0"/>
              <a:t> 2</a:t>
            </a:r>
            <a:endParaRPr lang="ru-RU" dirty="0"/>
          </a:p>
        </p:txBody>
      </p:sp>
      <p:sp>
        <p:nvSpPr>
          <p:cNvPr id="11" name="Номер слайда 4"/>
          <p:cNvSpPr>
            <a:spLocks noGrp="1"/>
          </p:cNvSpPr>
          <p:nvPr>
            <p:ph type="sldNum" sz="quarter" idx="4"/>
          </p:nvPr>
        </p:nvSpPr>
        <p:spPr>
          <a:xfrm>
            <a:off x="11815010" y="6545151"/>
            <a:ext cx="376989" cy="222584"/>
          </a:xfrm>
          <a:prstGeom prst="rect">
            <a:avLst/>
          </a:prstGeom>
        </p:spPr>
        <p:txBody>
          <a:bodyPr vert="horz" lIns="91440" tIns="45720" rIns="91440" bIns="45720" rtlCol="0" anchor="ctr"/>
          <a:lstStyle>
            <a:lvl1pPr algn="r">
              <a:defRPr sz="1100">
                <a:solidFill>
                  <a:schemeClr val="bg1">
                    <a:lumMod val="50000"/>
                  </a:schemeClr>
                </a:solidFill>
                <a:latin typeface="Myriad Pro Cond" panose="020B0506030403020204" pitchFamily="34" charset="0"/>
                <a:cs typeface="Times New Roman" panose="02020603050405020304" pitchFamily="18"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51746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Заголовок и объек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Текст 8"/>
          <p:cNvSpPr>
            <a:spLocks noGrp="1"/>
          </p:cNvSpPr>
          <p:nvPr>
            <p:ph type="body" sz="quarter" idx="15" hasCustomPrompt="1"/>
          </p:nvPr>
        </p:nvSpPr>
        <p:spPr>
          <a:xfrm>
            <a:off x="55478" y="162782"/>
            <a:ext cx="9144000" cy="314024"/>
          </a:xfrm>
          <a:prstGeom prst="rect">
            <a:avLst/>
          </a:prstGeom>
        </p:spPr>
        <p:txBody>
          <a:bodyPr anchor="b">
            <a:noAutofit/>
          </a:bodyPr>
          <a:lstStyle>
            <a:lvl1pPr marL="0" indent="0" algn="l">
              <a:buNone/>
              <a:defRPr sz="2000" b="1" spc="0" baseline="0">
                <a:solidFill>
                  <a:schemeClr val="accent3">
                    <a:lumMod val="10000"/>
                  </a:schemeClr>
                </a:solidFill>
                <a:latin typeface="Myriad Pro Cond" panose="020B0506030403020204" pitchFamily="34" charset="0"/>
                <a:cs typeface="Times New Roman" panose="02020603050405020304" pitchFamily="18" charset="0"/>
              </a:defRPr>
            </a:lvl1pPr>
          </a:lstStyle>
          <a:p>
            <a:pPr lvl="0"/>
            <a:r>
              <a:rPr lang="ru-RU" dirty="0"/>
              <a:t>Название слайда</a:t>
            </a:r>
          </a:p>
        </p:txBody>
      </p:sp>
      <p:sp>
        <p:nvSpPr>
          <p:cNvPr id="8" name="Текст 8"/>
          <p:cNvSpPr>
            <a:spLocks noGrp="1"/>
          </p:cNvSpPr>
          <p:nvPr>
            <p:ph type="body" sz="quarter" idx="14" hasCustomPrompt="1"/>
          </p:nvPr>
        </p:nvSpPr>
        <p:spPr>
          <a:xfrm>
            <a:off x="55478" y="420848"/>
            <a:ext cx="9144000" cy="240014"/>
          </a:xfrm>
          <a:prstGeom prst="rect">
            <a:avLst/>
          </a:prstGeom>
        </p:spPr>
        <p:txBody>
          <a:bodyPr anchor="ctr">
            <a:noAutofit/>
          </a:bodyPr>
          <a:lstStyle>
            <a:lvl1pPr marL="0" indent="0" algn="l">
              <a:buNone/>
              <a:defRPr sz="1400" b="0" spc="0" baseline="0">
                <a:solidFill>
                  <a:schemeClr val="bg1">
                    <a:lumMod val="65000"/>
                  </a:schemeClr>
                </a:solidFill>
                <a:latin typeface="Myriad Pro Cond" panose="020B0506030403020204" pitchFamily="34" charset="0"/>
                <a:cs typeface="Times New Roman" panose="02020603050405020304" pitchFamily="18" charset="0"/>
              </a:defRPr>
            </a:lvl1pPr>
          </a:lstStyle>
          <a:p>
            <a:pPr lvl="0"/>
            <a:r>
              <a:rPr lang="ru-RU" dirty="0"/>
              <a:t>Название проекта или шифр или комментарий</a:t>
            </a:r>
          </a:p>
        </p:txBody>
      </p:sp>
      <p:sp>
        <p:nvSpPr>
          <p:cNvPr id="9" name="Content Placeholder 2"/>
          <p:cNvSpPr>
            <a:spLocks noGrp="1"/>
          </p:cNvSpPr>
          <p:nvPr>
            <p:ph idx="16"/>
          </p:nvPr>
        </p:nvSpPr>
        <p:spPr>
          <a:xfrm>
            <a:off x="1537914" y="742218"/>
            <a:ext cx="8534400" cy="3615267"/>
          </a:xfrm>
          <a:prstGeom prst="rect">
            <a:avLst/>
          </a:prstGeom>
        </p:spPr>
        <p:txBody>
          <a:bodyPr anchor="ctr">
            <a:normAutofit/>
          </a:bodyPr>
          <a:lstStyle>
            <a:lvl1pPr>
              <a:defRPr>
                <a:solidFill>
                  <a:schemeClr val="accent3">
                    <a:lumMod val="10000"/>
                  </a:schemeClr>
                </a:solidFill>
                <a:latin typeface="Myriad Pro Cond" panose="020B0506030403020204" pitchFamily="34" charset="0"/>
              </a:defRPr>
            </a:lvl1pPr>
            <a:lvl2pPr>
              <a:defRPr>
                <a:solidFill>
                  <a:schemeClr val="accent3">
                    <a:lumMod val="10000"/>
                  </a:schemeClr>
                </a:solidFill>
                <a:latin typeface="Myriad Pro Cond" panose="020B0506030403020204" pitchFamily="34" charset="0"/>
              </a:defRPr>
            </a:lvl2pPr>
            <a:lvl3pPr>
              <a:defRPr>
                <a:solidFill>
                  <a:schemeClr val="accent3">
                    <a:lumMod val="10000"/>
                  </a:schemeClr>
                </a:solidFill>
                <a:latin typeface="Myriad Pro Cond" panose="020B0506030403020204" pitchFamily="34" charset="0"/>
              </a:defRPr>
            </a:lvl3pPr>
            <a:lvl4pPr>
              <a:defRPr>
                <a:solidFill>
                  <a:schemeClr val="accent3">
                    <a:lumMod val="10000"/>
                  </a:schemeClr>
                </a:solidFill>
                <a:latin typeface="Myriad Pro Cond" panose="020B0506030403020204" pitchFamily="34" charset="0"/>
              </a:defRPr>
            </a:lvl4pPr>
            <a:lvl5pPr>
              <a:defRPr>
                <a:solidFill>
                  <a:schemeClr val="accent3">
                    <a:lumMod val="10000"/>
                  </a:schemeClr>
                </a:solidFill>
                <a:latin typeface="Myriad Pro Cond" panose="020B0506030403020204" pitchFamily="34" charset="0"/>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Номер слайда 4"/>
          <p:cNvSpPr>
            <a:spLocks noGrp="1"/>
          </p:cNvSpPr>
          <p:nvPr>
            <p:ph type="sldNum" sz="quarter" idx="4"/>
          </p:nvPr>
        </p:nvSpPr>
        <p:spPr>
          <a:xfrm>
            <a:off x="11815010" y="6545151"/>
            <a:ext cx="376989" cy="222584"/>
          </a:xfrm>
          <a:prstGeom prst="rect">
            <a:avLst/>
          </a:prstGeom>
        </p:spPr>
        <p:txBody>
          <a:bodyPr vert="horz" lIns="91440" tIns="45720" rIns="91440" bIns="45720" rtlCol="0" anchor="ctr"/>
          <a:lstStyle>
            <a:lvl1pPr algn="r">
              <a:defRPr sz="1100">
                <a:solidFill>
                  <a:schemeClr val="bg1">
                    <a:lumMod val="50000"/>
                  </a:schemeClr>
                </a:solidFill>
                <a:latin typeface="Myriad Pro Cond" panose="020B0506030403020204" pitchFamily="34" charset="0"/>
                <a:cs typeface="Times New Roman" panose="02020603050405020304" pitchFamily="18" charset="0"/>
              </a:defRPr>
            </a:lvl1pPr>
          </a:lstStyle>
          <a:p>
            <a:fld id="{D57F1E4F-1CFF-5643-939E-217C01CDF565}" type="slidenum">
              <a:rPr lang="en-US" smtClean="0"/>
              <a:pPr/>
              <a:t>‹#›</a:t>
            </a:fld>
            <a:endParaRPr lang="en-US" dirty="0"/>
          </a:p>
        </p:txBody>
      </p:sp>
      <p:sp>
        <p:nvSpPr>
          <p:cNvPr id="12" name="Text Placeholder 3"/>
          <p:cNvSpPr>
            <a:spLocks noGrp="1"/>
          </p:cNvSpPr>
          <p:nvPr>
            <p:ph type="body" sz="half" idx="2"/>
          </p:nvPr>
        </p:nvSpPr>
        <p:spPr>
          <a:xfrm>
            <a:off x="1537914" y="4544291"/>
            <a:ext cx="8553534" cy="1627910"/>
          </a:xfrm>
          <a:prstGeom prst="rect">
            <a:avLst/>
          </a:prstGeom>
        </p:spPr>
        <p:txBody>
          <a:bodyPr anchor="t">
            <a:normAutofit/>
          </a:bodyPr>
          <a:lstStyle>
            <a:lvl1pPr marL="0" indent="0">
              <a:buNone/>
              <a:defRPr sz="1200">
                <a:solidFill>
                  <a:schemeClr val="accent3">
                    <a:lumMod val="10000"/>
                  </a:schemeClr>
                </a:solidFill>
                <a:latin typeface="Myriad Pro" panose="020B0503030403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3279333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4496" y="6334510"/>
            <a:ext cx="8714450" cy="457201"/>
          </a:xfrm>
          <a:prstGeom prst="rect">
            <a:avLst/>
          </a:prstGeom>
        </p:spPr>
        <p:txBody>
          <a:bodyPr anchor="b">
            <a:normAutofit/>
          </a:bodyPr>
          <a:lstStyle>
            <a:lvl1pPr marL="0" indent="0">
              <a:buNone/>
              <a:defRPr sz="1200">
                <a:solidFill>
                  <a:schemeClr val="bg1">
                    <a:lumMod val="65000"/>
                  </a:schemeClr>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a:t>ФИО исполнителя(ей), контактные данные (если требуется).</a:t>
            </a:r>
          </a:p>
        </p:txBody>
      </p:sp>
      <p:sp>
        <p:nvSpPr>
          <p:cNvPr id="2" name="TextBox 1"/>
          <p:cNvSpPr txBox="1"/>
          <p:nvPr userDrawn="1"/>
        </p:nvSpPr>
        <p:spPr>
          <a:xfrm>
            <a:off x="3912919" y="2474183"/>
            <a:ext cx="6143894" cy="1200329"/>
          </a:xfrm>
          <a:prstGeom prst="rect">
            <a:avLst/>
          </a:prstGeom>
          <a:noFill/>
        </p:spPr>
        <p:txBody>
          <a:bodyPr wrap="square" rtlCol="0" anchor="b">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3600" b="1" spc="-150" dirty="0">
                <a:solidFill>
                  <a:schemeClr val="bg2">
                    <a:lumMod val="10000"/>
                  </a:schemeClr>
                </a:solidFill>
                <a:latin typeface="Myriad Pro Cond" panose="020B0506030403020204" pitchFamily="34" charset="0"/>
              </a:rPr>
              <a:t>Thank you for </a:t>
            </a:r>
            <a:r>
              <a:rPr lang="ru-RU" sz="3600" b="1" spc="-150" dirty="0">
                <a:solidFill>
                  <a:schemeClr val="bg2">
                    <a:lumMod val="10000"/>
                  </a:schemeClr>
                </a:solidFill>
                <a:latin typeface="Myriad Pro Cond" panose="020B0506030403020204" pitchFamily="34" charset="0"/>
              </a:rPr>
              <a:t> </a:t>
            </a:r>
            <a:r>
              <a:rPr lang="en-US" sz="3600" b="1" spc="-150" dirty="0">
                <a:solidFill>
                  <a:schemeClr val="bg2">
                    <a:lumMod val="10000"/>
                  </a:schemeClr>
                </a:solidFill>
                <a:latin typeface="Myriad Pro Cond" panose="020B0506030403020204" pitchFamily="34" charset="0"/>
              </a:rPr>
              <a:t>your</a:t>
            </a:r>
            <a:r>
              <a:rPr lang="en-US" sz="3600" b="1" spc="-150" baseline="0" dirty="0">
                <a:solidFill>
                  <a:schemeClr val="bg2">
                    <a:lumMod val="10000"/>
                  </a:schemeClr>
                </a:solidFill>
                <a:latin typeface="Myriad Pro Cond" panose="020B0506030403020204" pitchFamily="34" charset="0"/>
              </a:rPr>
              <a:t> </a:t>
            </a:r>
            <a:r>
              <a:rPr lang="en-US" sz="3600" b="1" spc="-150" dirty="0">
                <a:solidFill>
                  <a:schemeClr val="bg2">
                    <a:lumMod val="10000"/>
                  </a:schemeClr>
                </a:solidFill>
                <a:latin typeface="Myriad Pro Cond" panose="020B0506030403020204" pitchFamily="34" charset="0"/>
              </a:rPr>
              <a:t>attention</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3600" b="1" spc="-150" dirty="0">
                <a:solidFill>
                  <a:schemeClr val="bg2">
                    <a:lumMod val="10000"/>
                  </a:schemeClr>
                </a:solidFill>
                <a:latin typeface="Myriad Pro Cond" panose="020B0506030403020204" pitchFamily="34" charset="0"/>
              </a:rPr>
              <a:t>Ready to answer your questions</a:t>
            </a:r>
            <a:endParaRPr lang="ru-RU" sz="3600" b="1" spc="-150" dirty="0">
              <a:solidFill>
                <a:schemeClr val="bg2">
                  <a:lumMod val="10000"/>
                </a:schemeClr>
              </a:solidFill>
              <a:latin typeface="Myriad Pro Cond" panose="020B0506030403020204" pitchFamily="34" charset="0"/>
            </a:endParaRPr>
          </a:p>
        </p:txBody>
      </p:sp>
    </p:spTree>
    <p:extLst>
      <p:ext uri="{BB962C8B-B14F-4D97-AF65-F5344CB8AC3E}">
        <p14:creationId xmlns:p14="http://schemas.microsoft.com/office/powerpoint/2010/main" val="4269196404"/>
      </p:ext>
    </p:extLst>
  </p:cSld>
  <p:clrMapOvr>
    <a:masterClrMapping/>
  </p:clrMapOvr>
  <p:extLst>
    <p:ext uri="{DCECCB84-F9BA-43D5-87BE-67443E8EF086}">
      <p15:sldGuideLst xmlns:p15="http://schemas.microsoft.com/office/powerpoint/2012/main">
        <p15:guide id="1" pos="6335" userDrawn="1">
          <p15:clr>
            <a:srgbClr val="FBAE40"/>
          </p15:clr>
        </p15:guide>
        <p15:guide id="2" orient="horz" pos="22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18756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7" r:id="rId5"/>
    <p:sldLayoutId id="2147483676" r:id="rId6"/>
    <p:sldLayoutId id="2147483674"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 userDrawn="1">
          <p15:clr>
            <a:srgbClr val="F26B43"/>
          </p15:clr>
        </p15:guide>
        <p15:guide id="2" orient="horz" pos="4224" userDrawn="1">
          <p15:clr>
            <a:srgbClr val="F26B43"/>
          </p15:clr>
        </p15:guide>
        <p15:guide id="3" orient="horz" pos="4269" userDrawn="1">
          <p15:clr>
            <a:srgbClr val="F26B43"/>
          </p15:clr>
        </p15:guide>
        <p15:guide id="4" orient="horz" pos="368" userDrawn="1">
          <p15:clr>
            <a:srgbClr val="F26B43"/>
          </p15:clr>
        </p15:guide>
        <p15:guide id="5" orient="horz" pos="1865" userDrawn="1">
          <p15:clr>
            <a:srgbClr val="F26B43"/>
          </p15:clr>
        </p15:guide>
        <p15:guide id="6" orient="horz" pos="2341" userDrawn="1">
          <p15:clr>
            <a:srgbClr val="F26B43"/>
          </p15:clr>
        </p15:guide>
        <p15:guide id="7" orient="horz" pos="3997" userDrawn="1">
          <p15:clr>
            <a:srgbClr val="F26B43"/>
          </p15:clr>
        </p15:guide>
        <p15:guide id="8" pos="3840" userDrawn="1">
          <p15:clr>
            <a:srgbClr val="F26B43"/>
          </p15:clr>
        </p15:guide>
        <p15:guide id="9" pos="6675" userDrawn="1">
          <p15:clr>
            <a:srgbClr val="F26B43"/>
          </p15:clr>
        </p15:guide>
        <p15:guide id="10" pos="6834" userDrawn="1">
          <p15:clr>
            <a:srgbClr val="F26B43"/>
          </p15:clr>
        </p15:guide>
        <p15:guide id="11" pos="7355" userDrawn="1">
          <p15:clr>
            <a:srgbClr val="F26B43"/>
          </p15:clr>
        </p15:guide>
        <p15:guide id="12" pos="30" userDrawn="1">
          <p15:clr>
            <a:srgbClr val="F26B43"/>
          </p15:clr>
        </p15:guide>
        <p15:guide id="13" orient="horz" pos="1457" userDrawn="1">
          <p15:clr>
            <a:srgbClr val="F26B43"/>
          </p15:clr>
        </p15:guide>
        <p15:guide id="14"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3"/>
          </p:nvPr>
        </p:nvSpPr>
        <p:spPr>
          <a:xfrm>
            <a:off x="912813" y="2966289"/>
            <a:ext cx="9144000" cy="750049"/>
          </a:xfrm>
        </p:spPr>
        <p:txBody>
          <a:bodyPr/>
          <a:lstStyle/>
          <a:p>
            <a:pPr algn="ctr"/>
            <a:r>
              <a:rPr lang="en-US" dirty="0">
                <a:solidFill>
                  <a:srgbClr val="000000"/>
                </a:solidFill>
              </a:rPr>
              <a:t>Proposal for Supplement 11 to the 02 series of amendments to UN Regulation No. 66 (Strength of superstructure (buses)) </a:t>
            </a:r>
          </a:p>
        </p:txBody>
      </p:sp>
      <p:sp>
        <p:nvSpPr>
          <p:cNvPr id="3" name="Текст 2"/>
          <p:cNvSpPr>
            <a:spLocks noGrp="1"/>
          </p:cNvSpPr>
          <p:nvPr>
            <p:ph type="body" sz="quarter" idx="14"/>
          </p:nvPr>
        </p:nvSpPr>
        <p:spPr>
          <a:xfrm>
            <a:off x="130628" y="5290820"/>
            <a:ext cx="6470469" cy="482963"/>
          </a:xfrm>
        </p:spPr>
        <p:txBody>
          <a:bodyPr/>
          <a:lstStyle/>
          <a:p>
            <a:r>
              <a:rPr lang="en-US" dirty="0"/>
              <a:t>to the document ECE/TRANS/WP.29/GRSG/2020/22 </a:t>
            </a:r>
          </a:p>
        </p:txBody>
      </p:sp>
      <p:sp>
        <p:nvSpPr>
          <p:cNvPr id="20" name="Дата 19"/>
          <p:cNvSpPr>
            <a:spLocks noGrp="1"/>
          </p:cNvSpPr>
          <p:nvPr>
            <p:ph type="dt" sz="half" idx="2"/>
          </p:nvPr>
        </p:nvSpPr>
        <p:spPr/>
        <p:txBody>
          <a:bodyPr/>
          <a:lstStyle/>
          <a:p>
            <a:fld id="{965C3E79-395F-43CF-B3DE-BCFBDD171CBD}" type="datetime3">
              <a:rPr lang="ru-RU" smtClean="0"/>
              <a:t>07/10/20</a:t>
            </a:fld>
            <a:endParaRPr lang="ru-RU" dirty="0"/>
          </a:p>
        </p:txBody>
      </p:sp>
      <p:sp>
        <p:nvSpPr>
          <p:cNvPr id="4" name="Прямоугольник 3">
            <a:extLst>
              <a:ext uri="{FF2B5EF4-FFF2-40B4-BE49-F238E27FC236}">
                <a16:creationId xmlns:a16="http://schemas.microsoft.com/office/drawing/2014/main" id="{A8489288-095E-4EFB-A31C-4DF110CD63E4}"/>
              </a:ext>
            </a:extLst>
          </p:cNvPr>
          <p:cNvSpPr/>
          <p:nvPr/>
        </p:nvSpPr>
        <p:spPr>
          <a:xfrm>
            <a:off x="6723018" y="27708"/>
            <a:ext cx="4066902" cy="923330"/>
          </a:xfrm>
          <a:prstGeom prst="rect">
            <a:avLst/>
          </a:prstGeom>
        </p:spPr>
        <p:txBody>
          <a:bodyPr wrap="square">
            <a:spAutoFit/>
          </a:bodyPr>
          <a:lstStyle/>
          <a:p>
            <a:r>
              <a:rPr lang="en-US" dirty="0">
                <a:solidFill>
                  <a:srgbClr val="000000"/>
                </a:solidFill>
              </a:rPr>
              <a:t>Informal document GRSG-119-32 </a:t>
            </a:r>
            <a:br>
              <a:rPr lang="en-US" dirty="0">
                <a:solidFill>
                  <a:srgbClr val="000000"/>
                </a:solidFill>
              </a:rPr>
            </a:br>
            <a:r>
              <a:rPr lang="en-US" dirty="0">
                <a:solidFill>
                  <a:srgbClr val="000000"/>
                </a:solidFill>
              </a:rPr>
              <a:t>(119th GRSG, 6th - 9th October 2020)</a:t>
            </a:r>
            <a:br>
              <a:rPr lang="en-US" dirty="0">
                <a:solidFill>
                  <a:srgbClr val="000000"/>
                </a:solidFill>
              </a:rPr>
            </a:br>
            <a:r>
              <a:rPr lang="en-US">
                <a:solidFill>
                  <a:srgbClr val="000000"/>
                </a:solidFill>
              </a:rPr>
              <a:t>Agenda item 6.</a:t>
            </a:r>
            <a:endParaRPr lang="ru-RU" dirty="0">
              <a:solidFill>
                <a:srgbClr val="000000"/>
              </a:solidFill>
            </a:endParaRPr>
          </a:p>
        </p:txBody>
      </p:sp>
    </p:spTree>
    <p:extLst>
      <p:ext uri="{BB962C8B-B14F-4D97-AF65-F5344CB8AC3E}">
        <p14:creationId xmlns:p14="http://schemas.microsoft.com/office/powerpoint/2010/main" val="3054216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4"/>
          </p:nvPr>
        </p:nvSpPr>
        <p:spPr/>
        <p:txBody>
          <a:bodyPr/>
          <a:lstStyle/>
          <a:p>
            <a:fld id="{D57F1E4F-1CFF-5643-939E-217C01CDF565}" type="slidenum">
              <a:rPr lang="en-US" smtClean="0"/>
              <a:pPr/>
              <a:t>2</a:t>
            </a:fld>
            <a:endParaRPr lang="en-US" dirty="0"/>
          </a:p>
        </p:txBody>
      </p:sp>
      <p:sp>
        <p:nvSpPr>
          <p:cNvPr id="6" name="Прямоугольник 5">
            <a:extLst>
              <a:ext uri="{FF2B5EF4-FFF2-40B4-BE49-F238E27FC236}">
                <a16:creationId xmlns:a16="http://schemas.microsoft.com/office/drawing/2014/main" id="{C249FA4B-3188-4813-B90C-CBC6BE80DBBF}"/>
              </a:ext>
            </a:extLst>
          </p:cNvPr>
          <p:cNvSpPr/>
          <p:nvPr/>
        </p:nvSpPr>
        <p:spPr>
          <a:xfrm>
            <a:off x="1670210" y="3142818"/>
            <a:ext cx="2463900" cy="584775"/>
          </a:xfrm>
          <a:prstGeom prst="rect">
            <a:avLst/>
          </a:prstGeom>
        </p:spPr>
        <p:txBody>
          <a:bodyPr wrap="square">
            <a:spAutoFit/>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600" b="1" dirty="0">
                <a:solidFill>
                  <a:schemeClr val="bg2">
                    <a:lumMod val="10000"/>
                  </a:schemeClr>
                </a:solidFill>
                <a:latin typeface="Arial" panose="020B0604020202020204" pitchFamily="34" charset="0"/>
                <a:cs typeface="Arial" panose="020B0604020202020204" pitchFamily="34" charset="0"/>
              </a:rPr>
              <a:t>A bus of M3 category, class III</a:t>
            </a:r>
            <a:endParaRPr lang="ru-RU" sz="1600" b="1" dirty="0">
              <a:solidFill>
                <a:schemeClr val="bg2">
                  <a:lumMod val="10000"/>
                </a:schemeClr>
              </a:solidFill>
              <a:latin typeface="Arial" panose="020B0604020202020204" pitchFamily="34" charset="0"/>
              <a:cs typeface="Arial" panose="020B0604020202020204" pitchFamily="34" charset="0"/>
            </a:endParaRPr>
          </a:p>
        </p:txBody>
      </p:sp>
      <p:pic>
        <p:nvPicPr>
          <p:cNvPr id="8" name="Рисунок 7">
            <a:extLst>
              <a:ext uri="{FF2B5EF4-FFF2-40B4-BE49-F238E27FC236}">
                <a16:creationId xmlns:a16="http://schemas.microsoft.com/office/drawing/2014/main" id="{4FA78DCE-7366-4F29-99AA-FEA8E335548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09858" y="980846"/>
            <a:ext cx="2924252" cy="2009819"/>
          </a:xfrm>
          <a:prstGeom prst="rect">
            <a:avLst/>
          </a:prstGeom>
          <a:ln>
            <a:noFill/>
          </a:ln>
          <a:effectLst>
            <a:outerShdw blurRad="190500" algn="tl" rotWithShape="0">
              <a:srgbClr val="000000">
                <a:alpha val="70000"/>
              </a:srgbClr>
            </a:outerShdw>
          </a:effectLst>
        </p:spPr>
      </p:pic>
      <p:pic>
        <p:nvPicPr>
          <p:cNvPr id="9" name="Рисунок 8">
            <a:extLst>
              <a:ext uri="{FF2B5EF4-FFF2-40B4-BE49-F238E27FC236}">
                <a16:creationId xmlns:a16="http://schemas.microsoft.com/office/drawing/2014/main" id="{72DAACEF-7D4F-47A1-88C0-006E2C9B337B}"/>
              </a:ext>
            </a:extLst>
          </p:cNvPr>
          <p:cNvPicPr>
            <a:picLocks noChangeAspect="1"/>
          </p:cNvPicPr>
          <p:nvPr/>
        </p:nvPicPr>
        <p:blipFill rotWithShape="1">
          <a:blip r:embed="rId4">
            <a:extLst>
              <a:ext uri="{28A0092B-C50C-407E-A947-70E740481C1C}">
                <a14:useLocalDpi xmlns:a14="http://schemas.microsoft.com/office/drawing/2010/main" val="0"/>
              </a:ext>
            </a:extLst>
          </a:blip>
          <a:srcRect l="1" t="7265" r="731"/>
          <a:stretch/>
        </p:blipFill>
        <p:spPr>
          <a:xfrm>
            <a:off x="4491472" y="980845"/>
            <a:ext cx="2440822" cy="2009819"/>
          </a:xfrm>
          <a:prstGeom prst="rect">
            <a:avLst/>
          </a:prstGeom>
          <a:ln>
            <a:noFill/>
          </a:ln>
          <a:effectLst>
            <a:outerShdw blurRad="190500" algn="tl" rotWithShape="0">
              <a:srgbClr val="000000">
                <a:alpha val="70000"/>
              </a:srgbClr>
            </a:outerShdw>
          </a:effectLst>
        </p:spPr>
      </p:pic>
      <p:sp>
        <p:nvSpPr>
          <p:cNvPr id="10" name="TextBox 32">
            <a:extLst>
              <a:ext uri="{FF2B5EF4-FFF2-40B4-BE49-F238E27FC236}">
                <a16:creationId xmlns:a16="http://schemas.microsoft.com/office/drawing/2014/main" id="{B9226CEC-032E-4217-994A-9E35366023EA}"/>
              </a:ext>
            </a:extLst>
          </p:cNvPr>
          <p:cNvSpPr txBox="1"/>
          <p:nvPr/>
        </p:nvSpPr>
        <p:spPr>
          <a:xfrm>
            <a:off x="4365727" y="3115716"/>
            <a:ext cx="5457541" cy="3046988"/>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just"/>
            <a:r>
              <a:rPr lang="fr-FR" sz="1600" b="1" dirty="0">
                <a:solidFill>
                  <a:srgbClr val="FF0000"/>
                </a:solidFill>
              </a:rPr>
              <a:t>A rollover test on a complete vehicle </a:t>
            </a:r>
            <a:r>
              <a:rPr lang="fr-FR" sz="1600" b="1" dirty="0">
                <a:solidFill>
                  <a:schemeClr val="bg2">
                    <a:lumMod val="10000"/>
                  </a:schemeClr>
                </a:solidFill>
              </a:rPr>
              <a:t>was performed in accordance with the provisions of Annex 5 to UN Regulation No. 66-02</a:t>
            </a:r>
            <a:r>
              <a:rPr lang="en-US" sz="1600" b="1" dirty="0">
                <a:solidFill>
                  <a:schemeClr val="bg2">
                    <a:lumMod val="10000"/>
                  </a:schemeClr>
                </a:solidFill>
              </a:rPr>
              <a:t>.</a:t>
            </a:r>
            <a:endParaRPr lang="ru-RU" sz="1600" b="1" dirty="0">
              <a:solidFill>
                <a:schemeClr val="bg2">
                  <a:lumMod val="10000"/>
                </a:schemeClr>
              </a:solidFill>
            </a:endParaRPr>
          </a:p>
          <a:p>
            <a:pPr algn="just"/>
            <a:endParaRPr lang="ru-RU" sz="1600" b="1" dirty="0">
              <a:solidFill>
                <a:schemeClr val="bg2">
                  <a:lumMod val="10000"/>
                </a:schemeClr>
              </a:solidFill>
            </a:endParaRPr>
          </a:p>
          <a:p>
            <a:pPr algn="just"/>
            <a:r>
              <a:rPr lang="en-US" sz="1600" b="1" dirty="0">
                <a:latin typeface="Arial" panose="020B0604020202020204" pitchFamily="34" charset="0"/>
                <a:cs typeface="Arial" panose="020B0604020202020204" pitchFamily="34" charset="0"/>
              </a:rPr>
              <a:t>The objective of the test was </a:t>
            </a:r>
            <a:r>
              <a:rPr lang="en-US" sz="1600" b="1" dirty="0">
                <a:solidFill>
                  <a:schemeClr val="bg2">
                    <a:lumMod val="10000"/>
                  </a:schemeClr>
                </a:solidFill>
                <a:latin typeface="Arial" panose="020B0604020202020204" pitchFamily="34" charset="0"/>
                <a:cs typeface="Arial" panose="020B0604020202020204" pitchFamily="34" charset="0"/>
              </a:rPr>
              <a:t>to assess the compliance of the vehicle with regard to ensuring the integrity of the residual space that shall be kept in the passenger compartment, crew and driver’s compartment(s) </a:t>
            </a:r>
            <a:r>
              <a:rPr lang="en-US" sz="1600" b="1" dirty="0">
                <a:solidFill>
                  <a:srgbClr val="FF0000"/>
                </a:solidFill>
                <a:latin typeface="Arial" panose="020B0604020202020204" pitchFamily="34" charset="0"/>
                <a:cs typeface="Arial" panose="020B0604020202020204" pitchFamily="34" charset="0"/>
              </a:rPr>
              <a:t>to ensure a greater likelihood of survival of passengers, driver and crew in the event of a vehicle rollover.</a:t>
            </a:r>
          </a:p>
          <a:p>
            <a:endParaRPr lang="ru-RU" sz="1600" dirty="0">
              <a:solidFill>
                <a:schemeClr val="bg2">
                  <a:lumMod val="10000"/>
                </a:schemeClr>
              </a:solidFill>
            </a:endParaRPr>
          </a:p>
        </p:txBody>
      </p:sp>
      <p:pic>
        <p:nvPicPr>
          <p:cNvPr id="11" name="Рисунок 10">
            <a:extLst>
              <a:ext uri="{FF2B5EF4-FFF2-40B4-BE49-F238E27FC236}">
                <a16:creationId xmlns:a16="http://schemas.microsoft.com/office/drawing/2014/main" id="{E476EA2F-9651-42AA-A4A6-83EEE1493FA9}"/>
              </a:ext>
            </a:extLst>
          </p:cNvPr>
          <p:cNvPicPr>
            <a:picLocks noChangeAspect="1"/>
          </p:cNvPicPr>
          <p:nvPr/>
        </p:nvPicPr>
        <p:blipFill rotWithShape="1">
          <a:blip r:embed="rId5">
            <a:extLst>
              <a:ext uri="{28A0092B-C50C-407E-A947-70E740481C1C}">
                <a14:useLocalDpi xmlns:a14="http://schemas.microsoft.com/office/drawing/2010/main" val="0"/>
              </a:ext>
            </a:extLst>
          </a:blip>
          <a:srcRect t="6561"/>
          <a:stretch/>
        </p:blipFill>
        <p:spPr>
          <a:xfrm>
            <a:off x="7289656" y="980845"/>
            <a:ext cx="2440822" cy="20098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73136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8"/>
          <p:cNvSpPr>
            <a:spLocks noGrp="1"/>
          </p:cNvSpPr>
          <p:nvPr>
            <p:ph type="sldNum" sz="quarter" idx="4"/>
          </p:nvPr>
        </p:nvSpPr>
        <p:spPr/>
        <p:txBody>
          <a:bodyPr/>
          <a:lstStyle/>
          <a:p>
            <a:fld id="{D57F1E4F-1CFF-5643-939E-217C01CDF565}" type="slidenum">
              <a:rPr lang="en-US" smtClean="0"/>
              <a:pPr/>
              <a:t>3</a:t>
            </a:fld>
            <a:endParaRPr lang="en-US" dirty="0"/>
          </a:p>
        </p:txBody>
      </p:sp>
      <p:pic>
        <p:nvPicPr>
          <p:cNvPr id="5" name="Рисунок 4">
            <a:extLst>
              <a:ext uri="{FF2B5EF4-FFF2-40B4-BE49-F238E27FC236}">
                <a16:creationId xmlns:a16="http://schemas.microsoft.com/office/drawing/2014/main" id="{DA8BDC12-B1DF-4E5D-8BAD-D1D423BC613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22370" y="1172291"/>
            <a:ext cx="5273630" cy="4058476"/>
          </a:xfrm>
          <a:prstGeom prst="rect">
            <a:avLst/>
          </a:prstGeom>
          <a:ln>
            <a:noFill/>
          </a:ln>
          <a:effectLst>
            <a:outerShdw blurRad="190500" algn="tl" rotWithShape="0">
              <a:srgbClr val="000000">
                <a:alpha val="70000"/>
              </a:srgbClr>
            </a:outerShdw>
          </a:effectLst>
        </p:spPr>
      </p:pic>
      <p:sp>
        <p:nvSpPr>
          <p:cNvPr id="6" name="TextBox 1">
            <a:extLst>
              <a:ext uri="{FF2B5EF4-FFF2-40B4-BE49-F238E27FC236}">
                <a16:creationId xmlns:a16="http://schemas.microsoft.com/office/drawing/2014/main" id="{2AF1AA5B-6E12-4ED3-AEDF-5D74631D12E8}"/>
              </a:ext>
            </a:extLst>
          </p:cNvPr>
          <p:cNvSpPr txBox="1">
            <a:spLocks noChangeArrowheads="1"/>
          </p:cNvSpPr>
          <p:nvPr/>
        </p:nvSpPr>
        <p:spPr bwMode="auto">
          <a:xfrm>
            <a:off x="290609" y="114025"/>
            <a:ext cx="6813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2400" b="1" dirty="0">
                <a:solidFill>
                  <a:schemeClr val="bg2">
                    <a:lumMod val="10000"/>
                  </a:schemeClr>
                </a:solidFill>
                <a:latin typeface="Arial" panose="020B0604020202020204" pitchFamily="34" charset="0"/>
                <a:cs typeface="Arial" panose="020B0604020202020204" pitchFamily="34" charset="0"/>
              </a:rPr>
              <a:t>Identified damage</a:t>
            </a:r>
            <a:endParaRPr lang="ru-RU" sz="2400" b="1" dirty="0">
              <a:solidFill>
                <a:schemeClr val="bg2">
                  <a:lumMod val="10000"/>
                </a:schemeClr>
              </a:solidFill>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3D5D51F5-CF3B-461E-850B-2BA9881BC300}"/>
              </a:ext>
            </a:extLst>
          </p:cNvPr>
          <p:cNvSpPr/>
          <p:nvPr/>
        </p:nvSpPr>
        <p:spPr>
          <a:xfrm>
            <a:off x="6698452" y="2370033"/>
            <a:ext cx="3079391" cy="523220"/>
          </a:xfrm>
          <a:prstGeom prst="rect">
            <a:avLst/>
          </a:prstGeom>
          <a:ln w="28575">
            <a:solidFill>
              <a:srgbClr val="FF0000"/>
            </a:solidFill>
          </a:ln>
        </p:spPr>
        <p:txBody>
          <a:bodyPr wrap="square">
            <a:spAutoFit/>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just"/>
            <a:r>
              <a:rPr lang="en-US" sz="1400" b="1" dirty="0">
                <a:solidFill>
                  <a:schemeClr val="bg2">
                    <a:lumMod val="10000"/>
                  </a:schemeClr>
                </a:solidFill>
                <a:latin typeface="Arial" panose="020B0604020202020204" pitchFamily="34" charset="0"/>
                <a:cs typeface="Arial" panose="020B0604020202020204" pitchFamily="34" charset="0"/>
              </a:rPr>
              <a:t>Detachment of passenger seats was identified *</a:t>
            </a:r>
            <a:endParaRPr lang="ru-RU" sz="1400" dirty="0">
              <a:solidFill>
                <a:schemeClr val="bg2">
                  <a:lumMod val="10000"/>
                </a:schemeClr>
              </a:solidFill>
            </a:endParaRPr>
          </a:p>
        </p:txBody>
      </p:sp>
      <p:sp>
        <p:nvSpPr>
          <p:cNvPr id="8" name="Прямоугольник 7">
            <a:extLst>
              <a:ext uri="{FF2B5EF4-FFF2-40B4-BE49-F238E27FC236}">
                <a16:creationId xmlns:a16="http://schemas.microsoft.com/office/drawing/2014/main" id="{35D56DFF-7ABD-4B69-9B4F-4AB987A52E18}"/>
              </a:ext>
            </a:extLst>
          </p:cNvPr>
          <p:cNvSpPr/>
          <p:nvPr/>
        </p:nvSpPr>
        <p:spPr>
          <a:xfrm>
            <a:off x="6698452" y="1172291"/>
            <a:ext cx="3079391" cy="738664"/>
          </a:xfrm>
          <a:prstGeom prst="rect">
            <a:avLst/>
          </a:prstGeom>
          <a:ln w="28575">
            <a:solidFill>
              <a:srgbClr val="00B050"/>
            </a:solidFill>
          </a:ln>
        </p:spPr>
        <p:txBody>
          <a:bodyPr wrap="square">
            <a:spAutoFit/>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just"/>
            <a:r>
              <a:rPr lang="en-US" sz="1400" b="1" dirty="0">
                <a:solidFill>
                  <a:schemeClr val="bg2">
                    <a:lumMod val="10000"/>
                  </a:schemeClr>
                </a:solidFill>
                <a:latin typeface="Arial" panose="020B0604020202020204" pitchFamily="34" charset="0"/>
                <a:cs typeface="Arial" panose="020B0604020202020204" pitchFamily="34" charset="0"/>
              </a:rPr>
              <a:t>Intrusion of individual structural elements (luggage racks) into the residual space of the vehicle</a:t>
            </a:r>
          </a:p>
        </p:txBody>
      </p:sp>
      <p:sp>
        <p:nvSpPr>
          <p:cNvPr id="10" name="TextBox 29">
            <a:extLst>
              <a:ext uri="{FF2B5EF4-FFF2-40B4-BE49-F238E27FC236}">
                <a16:creationId xmlns:a16="http://schemas.microsoft.com/office/drawing/2014/main" id="{98251A25-3B00-42E7-8148-5AC36AA908C0}"/>
              </a:ext>
            </a:extLst>
          </p:cNvPr>
          <p:cNvSpPr txBox="1"/>
          <p:nvPr/>
        </p:nvSpPr>
        <p:spPr>
          <a:xfrm>
            <a:off x="6613611" y="4623880"/>
            <a:ext cx="3164232" cy="646331"/>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just"/>
            <a:r>
              <a:rPr lang="ru-RU" sz="1200" b="1" dirty="0">
                <a:solidFill>
                  <a:srgbClr val="FF0000"/>
                </a:solidFill>
              </a:rPr>
              <a:t>* </a:t>
            </a:r>
            <a:r>
              <a:rPr lang="en-US" sz="1200" b="1" dirty="0">
                <a:solidFill>
                  <a:srgbClr val="FF0000"/>
                </a:solidFill>
              </a:rPr>
              <a:t>Not a subject to evaluation as part of the compliance assessment pursuant to UN Regulation No. 66-02</a:t>
            </a:r>
            <a:endParaRPr lang="ru-RU" sz="1200" b="1" dirty="0">
              <a:solidFill>
                <a:srgbClr val="FF0000"/>
              </a:solidFill>
            </a:endParaRPr>
          </a:p>
        </p:txBody>
      </p:sp>
      <p:sp>
        <p:nvSpPr>
          <p:cNvPr id="12" name="Стрелка вниз 4">
            <a:extLst>
              <a:ext uri="{FF2B5EF4-FFF2-40B4-BE49-F238E27FC236}">
                <a16:creationId xmlns:a16="http://schemas.microsoft.com/office/drawing/2014/main" id="{C94A476B-9306-4335-9B16-72F073FD9E69}"/>
              </a:ext>
            </a:extLst>
          </p:cNvPr>
          <p:cNvSpPr/>
          <p:nvPr/>
        </p:nvSpPr>
        <p:spPr>
          <a:xfrm rot="20261199">
            <a:off x="3426306" y="2615427"/>
            <a:ext cx="397932" cy="79046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низ 11">
            <a:extLst>
              <a:ext uri="{FF2B5EF4-FFF2-40B4-BE49-F238E27FC236}">
                <a16:creationId xmlns:a16="http://schemas.microsoft.com/office/drawing/2014/main" id="{49D08B3B-7348-4D0C-80BC-2EB034A92116}"/>
              </a:ext>
            </a:extLst>
          </p:cNvPr>
          <p:cNvSpPr/>
          <p:nvPr/>
        </p:nvSpPr>
        <p:spPr>
          <a:xfrm rot="1651403">
            <a:off x="1472859" y="3640744"/>
            <a:ext cx="444989" cy="869689"/>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extLst>
              <a:ext uri="{FF2B5EF4-FFF2-40B4-BE49-F238E27FC236}">
                <a16:creationId xmlns:a16="http://schemas.microsoft.com/office/drawing/2014/main" id="{0A9E2257-2310-4334-9DDC-133D88E1CA7A}"/>
              </a:ext>
            </a:extLst>
          </p:cNvPr>
          <p:cNvSpPr/>
          <p:nvPr/>
        </p:nvSpPr>
        <p:spPr>
          <a:xfrm>
            <a:off x="6698452" y="3281513"/>
            <a:ext cx="3079391" cy="954107"/>
          </a:xfrm>
          <a:prstGeom prst="rect">
            <a:avLst/>
          </a:prstGeom>
          <a:ln w="28575">
            <a:noFill/>
          </a:ln>
        </p:spPr>
        <p:txBody>
          <a:bodyPr wrap="square">
            <a:spAutoFit/>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just"/>
            <a:r>
              <a:rPr lang="en-US" sz="1400" b="1" dirty="0">
                <a:solidFill>
                  <a:schemeClr val="bg2">
                    <a:lumMod val="10000"/>
                  </a:schemeClr>
                </a:solidFill>
                <a:latin typeface="Arial" panose="020B0604020202020204" pitchFamily="34" charset="0"/>
                <a:cs typeface="Arial" panose="020B0604020202020204" pitchFamily="34" charset="0"/>
              </a:rPr>
              <a:t>Displacement and movement of window breaking devices and fire extinguishers in the compartment was also identified</a:t>
            </a:r>
            <a:endParaRPr lang="ru-RU" sz="1400" dirty="0">
              <a:solidFill>
                <a:schemeClr val="bg2">
                  <a:lumMod val="10000"/>
                </a:schemeClr>
              </a:solidFill>
            </a:endParaRPr>
          </a:p>
        </p:txBody>
      </p:sp>
    </p:spTree>
    <p:extLst>
      <p:ext uri="{BB962C8B-B14F-4D97-AF65-F5344CB8AC3E}">
        <p14:creationId xmlns:p14="http://schemas.microsoft.com/office/powerpoint/2010/main" val="3861103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8"/>
          <p:cNvSpPr>
            <a:spLocks noGrp="1"/>
          </p:cNvSpPr>
          <p:nvPr>
            <p:ph type="sldNum" sz="quarter" idx="4"/>
          </p:nvPr>
        </p:nvSpPr>
        <p:spPr/>
        <p:txBody>
          <a:bodyPr/>
          <a:lstStyle/>
          <a:p>
            <a:fld id="{D57F1E4F-1CFF-5643-939E-217C01CDF565}" type="slidenum">
              <a:rPr lang="en-US" smtClean="0"/>
              <a:pPr/>
              <a:t>4</a:t>
            </a:fld>
            <a:endParaRPr lang="en-US" dirty="0"/>
          </a:p>
        </p:txBody>
      </p:sp>
      <p:pic>
        <p:nvPicPr>
          <p:cNvPr id="8" name="Рисунок 7">
            <a:extLst>
              <a:ext uri="{FF2B5EF4-FFF2-40B4-BE49-F238E27FC236}">
                <a16:creationId xmlns:a16="http://schemas.microsoft.com/office/drawing/2014/main" id="{E15D5922-4DB3-4FCF-9B37-8E9F91CA685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4366" y="1108434"/>
            <a:ext cx="5260045" cy="3615311"/>
          </a:xfrm>
          <a:prstGeom prst="rect">
            <a:avLst/>
          </a:prstGeom>
        </p:spPr>
      </p:pic>
      <p:sp>
        <p:nvSpPr>
          <p:cNvPr id="11" name="TextBox 1">
            <a:extLst>
              <a:ext uri="{FF2B5EF4-FFF2-40B4-BE49-F238E27FC236}">
                <a16:creationId xmlns:a16="http://schemas.microsoft.com/office/drawing/2014/main" id="{356FB05B-5127-47F0-9FE6-348FEDD484B1}"/>
              </a:ext>
            </a:extLst>
          </p:cNvPr>
          <p:cNvSpPr txBox="1">
            <a:spLocks noChangeArrowheads="1"/>
          </p:cNvSpPr>
          <p:nvPr/>
        </p:nvSpPr>
        <p:spPr bwMode="auto">
          <a:xfrm>
            <a:off x="230931" y="91498"/>
            <a:ext cx="6813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MS PGothic" pitchFamily="34" charset="-128"/>
              </a:defRPr>
            </a:lvl1pPr>
            <a:lvl2pPr>
              <a:defRPr kumimoji="1" sz="2800">
                <a:solidFill>
                  <a:schemeClr val="tx1"/>
                </a:solidFill>
                <a:latin typeface="Calibri" pitchFamily="34" charset="0"/>
                <a:ea typeface="MS PGothic" pitchFamily="34" charset="-128"/>
              </a:defRPr>
            </a:lvl2pPr>
            <a:lvl3pPr>
              <a:defRPr kumimoji="1" sz="2400">
                <a:solidFill>
                  <a:schemeClr val="tx1"/>
                </a:solidFill>
                <a:latin typeface="Calibri" pitchFamily="34" charset="0"/>
                <a:ea typeface="MS PGothic" pitchFamily="34" charset="-128"/>
              </a:defRPr>
            </a:lvl3pPr>
            <a:lvl4pPr>
              <a:defRPr kumimoji="1" sz="2000">
                <a:solidFill>
                  <a:schemeClr val="tx1"/>
                </a:solidFill>
                <a:latin typeface="Calibri" pitchFamily="34" charset="0"/>
                <a:ea typeface="MS PGothic" pitchFamily="34" charset="-128"/>
              </a:defRPr>
            </a:lvl4pPr>
            <a:lvl5pPr>
              <a:defRPr kumimoji="1" sz="2000">
                <a:solidFill>
                  <a:schemeClr val="tx1"/>
                </a:solidFill>
                <a:latin typeface="Calibri" pitchFamily="34" charset="0"/>
                <a:ea typeface="MS PGothic" pitchFamily="34" charset="-128"/>
              </a:defRPr>
            </a:lvl5pPr>
            <a:lvl6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6pPr>
            <a:lvl7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7pPr>
            <a:lvl8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8pPr>
            <a:lvl9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9pPr>
          </a:lstStyle>
          <a:p>
            <a:r>
              <a:rPr lang="en-US" sz="2400" b="1" dirty="0">
                <a:solidFill>
                  <a:schemeClr val="bg2">
                    <a:lumMod val="10000"/>
                  </a:schemeClr>
                </a:solidFill>
                <a:latin typeface="Arial" panose="020B0604020202020204" pitchFamily="34" charset="0"/>
                <a:cs typeface="Arial" panose="020B0604020202020204" pitchFamily="34" charset="0"/>
              </a:rPr>
              <a:t>Identified damage</a:t>
            </a:r>
            <a:endParaRPr lang="ru-RU" sz="2400" b="1" dirty="0">
              <a:solidFill>
                <a:schemeClr val="bg2">
                  <a:lumMod val="10000"/>
                </a:schemeClr>
              </a:solidFill>
              <a:latin typeface="Arial" panose="020B0604020202020204" pitchFamily="34" charset="0"/>
              <a:cs typeface="Arial" panose="020B0604020202020204" pitchFamily="34" charset="0"/>
            </a:endParaRPr>
          </a:p>
        </p:txBody>
      </p:sp>
      <p:sp>
        <p:nvSpPr>
          <p:cNvPr id="12" name="Прямоугольник 11">
            <a:extLst>
              <a:ext uri="{FF2B5EF4-FFF2-40B4-BE49-F238E27FC236}">
                <a16:creationId xmlns:a16="http://schemas.microsoft.com/office/drawing/2014/main" id="{C5EE42A5-D66E-4BE1-B379-E46061BE8A04}"/>
              </a:ext>
            </a:extLst>
          </p:cNvPr>
          <p:cNvSpPr/>
          <p:nvPr/>
        </p:nvSpPr>
        <p:spPr>
          <a:xfrm>
            <a:off x="6945247" y="1364427"/>
            <a:ext cx="2898133" cy="738664"/>
          </a:xfrm>
          <a:prstGeom prst="rect">
            <a:avLst/>
          </a:prstGeom>
          <a:ln w="28575">
            <a:solidFill>
              <a:srgbClr val="FF0000"/>
            </a:solidFill>
          </a:ln>
        </p:spPr>
        <p:txBody>
          <a:bodyPr wrap="square">
            <a:spAutoFit/>
          </a:bodyPr>
          <a:lstStyle/>
          <a:p>
            <a:r>
              <a:rPr lang="en-US" sz="1400" b="1" dirty="0">
                <a:solidFill>
                  <a:schemeClr val="bg2">
                    <a:lumMod val="10000"/>
                  </a:schemeClr>
                </a:solidFill>
                <a:latin typeface="Arial" panose="020B0604020202020204" pitchFamily="34" charset="0"/>
                <a:cs typeface="Arial" panose="020B0604020202020204" pitchFamily="34" charset="0"/>
              </a:rPr>
              <a:t>The emergency hatches failed to open in accordance with the instructions marked on them *</a:t>
            </a:r>
            <a:endParaRPr lang="ru-RU" sz="1400" dirty="0">
              <a:solidFill>
                <a:schemeClr val="bg2">
                  <a:lumMod val="10000"/>
                </a:schemeClr>
              </a:solidFill>
            </a:endParaRPr>
          </a:p>
        </p:txBody>
      </p:sp>
      <p:sp>
        <p:nvSpPr>
          <p:cNvPr id="13" name="TextBox 12">
            <a:extLst>
              <a:ext uri="{FF2B5EF4-FFF2-40B4-BE49-F238E27FC236}">
                <a16:creationId xmlns:a16="http://schemas.microsoft.com/office/drawing/2014/main" id="{AD6967C9-B457-4D62-B123-AD488A036F2E}"/>
              </a:ext>
            </a:extLst>
          </p:cNvPr>
          <p:cNvSpPr txBox="1"/>
          <p:nvPr/>
        </p:nvSpPr>
        <p:spPr>
          <a:xfrm>
            <a:off x="6945246" y="2991031"/>
            <a:ext cx="2898133" cy="646331"/>
          </a:xfrm>
          <a:prstGeom prst="rect">
            <a:avLst/>
          </a:prstGeom>
          <a:noFill/>
        </p:spPr>
        <p:txBody>
          <a:bodyPr wrap="square" rtlCol="0">
            <a:spAutoFit/>
          </a:bodyPr>
          <a:lstStyle/>
          <a:p>
            <a:r>
              <a:rPr lang="ru-RU" sz="1200" b="1" dirty="0">
                <a:solidFill>
                  <a:srgbClr val="FF0000"/>
                </a:solidFill>
              </a:rPr>
              <a:t>* </a:t>
            </a:r>
            <a:r>
              <a:rPr lang="en-US" sz="1200" b="1" dirty="0">
                <a:solidFill>
                  <a:srgbClr val="FF0000"/>
                </a:solidFill>
              </a:rPr>
              <a:t>Not a subject to evaluation as part of the compliance assessment pursuant to UN Regulation No. 66-02</a:t>
            </a:r>
            <a:endParaRPr lang="ru-RU" sz="1200" b="1" dirty="0">
              <a:solidFill>
                <a:srgbClr val="FF0000"/>
              </a:solidFill>
            </a:endParaRPr>
          </a:p>
        </p:txBody>
      </p:sp>
      <p:sp>
        <p:nvSpPr>
          <p:cNvPr id="14" name="Стрелка вниз 4">
            <a:extLst>
              <a:ext uri="{FF2B5EF4-FFF2-40B4-BE49-F238E27FC236}">
                <a16:creationId xmlns:a16="http://schemas.microsoft.com/office/drawing/2014/main" id="{209F1CBC-515C-473A-A5E8-52B61008C36F}"/>
              </a:ext>
            </a:extLst>
          </p:cNvPr>
          <p:cNvSpPr/>
          <p:nvPr/>
        </p:nvSpPr>
        <p:spPr>
          <a:xfrm rot="1863217">
            <a:off x="2810984" y="1923742"/>
            <a:ext cx="390587" cy="77586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низ 10">
            <a:extLst>
              <a:ext uri="{FF2B5EF4-FFF2-40B4-BE49-F238E27FC236}">
                <a16:creationId xmlns:a16="http://schemas.microsoft.com/office/drawing/2014/main" id="{D0CD9452-F537-4AF1-8857-3AEAACA6C83C}"/>
              </a:ext>
            </a:extLst>
          </p:cNvPr>
          <p:cNvSpPr/>
          <p:nvPr/>
        </p:nvSpPr>
        <p:spPr>
          <a:xfrm rot="1728346">
            <a:off x="1708583" y="2010803"/>
            <a:ext cx="369660" cy="7343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33149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8"/>
          <p:cNvSpPr>
            <a:spLocks noGrp="1"/>
          </p:cNvSpPr>
          <p:nvPr>
            <p:ph type="sldNum" sz="quarter" idx="4"/>
          </p:nvPr>
        </p:nvSpPr>
        <p:spPr/>
        <p:txBody>
          <a:bodyPr/>
          <a:lstStyle/>
          <a:p>
            <a:fld id="{D57F1E4F-1CFF-5643-939E-217C01CDF565}" type="slidenum">
              <a:rPr lang="en-US" smtClean="0"/>
              <a:pPr/>
              <a:t>5</a:t>
            </a:fld>
            <a:endParaRPr lang="en-US" dirty="0"/>
          </a:p>
        </p:txBody>
      </p:sp>
      <p:sp>
        <p:nvSpPr>
          <p:cNvPr id="10" name="Прямоугольник 9">
            <a:extLst>
              <a:ext uri="{FF2B5EF4-FFF2-40B4-BE49-F238E27FC236}">
                <a16:creationId xmlns:a16="http://schemas.microsoft.com/office/drawing/2014/main" id="{60F879AB-80CE-4642-A8F5-4640C2EBD977}"/>
              </a:ext>
            </a:extLst>
          </p:cNvPr>
          <p:cNvSpPr/>
          <p:nvPr/>
        </p:nvSpPr>
        <p:spPr>
          <a:xfrm>
            <a:off x="477792" y="2640373"/>
            <a:ext cx="2197295" cy="830997"/>
          </a:xfrm>
          <a:prstGeom prst="rect">
            <a:avLst/>
          </a:prstGeom>
          <a:ln w="28575">
            <a:solidFill>
              <a:srgbClr val="0070C0"/>
            </a:solidFill>
          </a:ln>
        </p:spPr>
        <p:txBody>
          <a:bodyPr wrap="square">
            <a:spAutoFit/>
          </a:bodyPr>
          <a:lstStyle/>
          <a:p>
            <a:r>
              <a:rPr lang="fr-FR" sz="1600" b="1" dirty="0">
                <a:solidFill>
                  <a:schemeClr val="bg2">
                    <a:lumMod val="10000"/>
                  </a:schemeClr>
                </a:solidFill>
              </a:rPr>
              <a:t>Rollover test on representative body sections </a:t>
            </a:r>
            <a:endParaRPr lang="ru-RU" sz="1600" b="1" dirty="0">
              <a:solidFill>
                <a:schemeClr val="bg2">
                  <a:lumMod val="10000"/>
                </a:schemeClr>
              </a:solidFill>
            </a:endParaRPr>
          </a:p>
        </p:txBody>
      </p:sp>
      <p:sp>
        <p:nvSpPr>
          <p:cNvPr id="11" name="TextBox 10">
            <a:extLst>
              <a:ext uri="{FF2B5EF4-FFF2-40B4-BE49-F238E27FC236}">
                <a16:creationId xmlns:a16="http://schemas.microsoft.com/office/drawing/2014/main" id="{0E739FB0-2C21-4C8A-943D-863886F4B9FE}"/>
              </a:ext>
            </a:extLst>
          </p:cNvPr>
          <p:cNvSpPr txBox="1"/>
          <p:nvPr/>
        </p:nvSpPr>
        <p:spPr>
          <a:xfrm>
            <a:off x="3481826" y="2640373"/>
            <a:ext cx="2568036" cy="830997"/>
          </a:xfrm>
          <a:prstGeom prst="rect">
            <a:avLst/>
          </a:prstGeom>
          <a:noFill/>
          <a:ln w="28575">
            <a:solidFill>
              <a:srgbClr val="0070C0"/>
            </a:solidFill>
          </a:ln>
        </p:spPr>
        <p:txBody>
          <a:bodyPr wrap="square" rtlCol="0">
            <a:spAutoFit/>
          </a:bodyPr>
          <a:lstStyle/>
          <a:p>
            <a:r>
              <a:rPr lang="en-US" sz="1600" b="1" dirty="0">
                <a:solidFill>
                  <a:schemeClr val="bg2">
                    <a:lumMod val="10000"/>
                  </a:schemeClr>
                </a:solidFill>
              </a:rPr>
              <a:t>Quasi-static calculations </a:t>
            </a:r>
            <a:br>
              <a:rPr lang="en-US" sz="1600" b="1" dirty="0">
                <a:solidFill>
                  <a:schemeClr val="bg2">
                    <a:lumMod val="10000"/>
                  </a:schemeClr>
                </a:solidFill>
              </a:rPr>
            </a:br>
            <a:r>
              <a:rPr lang="en-US" sz="1600" b="1" dirty="0">
                <a:solidFill>
                  <a:schemeClr val="bg2">
                    <a:lumMod val="10000"/>
                  </a:schemeClr>
                </a:solidFill>
              </a:rPr>
              <a:t>or computer simulations</a:t>
            </a:r>
            <a:endParaRPr lang="ru-RU" sz="1600" b="1" dirty="0">
              <a:solidFill>
                <a:schemeClr val="bg2">
                  <a:lumMod val="10000"/>
                </a:schemeClr>
              </a:solidFill>
            </a:endParaRPr>
          </a:p>
        </p:txBody>
      </p:sp>
      <p:sp>
        <p:nvSpPr>
          <p:cNvPr id="13" name="TextBox 12">
            <a:extLst>
              <a:ext uri="{FF2B5EF4-FFF2-40B4-BE49-F238E27FC236}">
                <a16:creationId xmlns:a16="http://schemas.microsoft.com/office/drawing/2014/main" id="{8A03DB2E-C13C-40F4-8845-80001BE85B79}"/>
              </a:ext>
            </a:extLst>
          </p:cNvPr>
          <p:cNvSpPr txBox="1"/>
          <p:nvPr/>
        </p:nvSpPr>
        <p:spPr>
          <a:xfrm>
            <a:off x="6696039" y="2780021"/>
            <a:ext cx="2115800" cy="584775"/>
          </a:xfrm>
          <a:prstGeom prst="rect">
            <a:avLst/>
          </a:prstGeom>
          <a:noFill/>
          <a:ln w="28575">
            <a:solidFill>
              <a:srgbClr val="0070C0"/>
            </a:solidFill>
          </a:ln>
        </p:spPr>
        <p:txBody>
          <a:bodyPr wrap="square" rtlCol="0">
            <a:spAutoFit/>
          </a:bodyPr>
          <a:lstStyle/>
          <a:p>
            <a:r>
              <a:rPr lang="fr-FR" sz="1600" b="1" dirty="0">
                <a:solidFill>
                  <a:schemeClr val="bg2">
                    <a:lumMod val="10000"/>
                  </a:schemeClr>
                </a:solidFill>
              </a:rPr>
              <a:t>Rollover test on a complete vehicle</a:t>
            </a:r>
            <a:endParaRPr lang="ru-RU" sz="1600" dirty="0">
              <a:solidFill>
                <a:schemeClr val="bg2">
                  <a:lumMod val="10000"/>
                </a:schemeClr>
              </a:solidFill>
            </a:endParaRPr>
          </a:p>
        </p:txBody>
      </p:sp>
      <p:sp>
        <p:nvSpPr>
          <p:cNvPr id="15" name="TextBox 1">
            <a:extLst>
              <a:ext uri="{FF2B5EF4-FFF2-40B4-BE49-F238E27FC236}">
                <a16:creationId xmlns:a16="http://schemas.microsoft.com/office/drawing/2014/main" id="{C4E11E11-BF06-4886-A38D-A24F47CADF50}"/>
              </a:ext>
            </a:extLst>
          </p:cNvPr>
          <p:cNvSpPr txBox="1">
            <a:spLocks noChangeArrowheads="1"/>
          </p:cNvSpPr>
          <p:nvPr/>
        </p:nvSpPr>
        <p:spPr bwMode="auto">
          <a:xfrm>
            <a:off x="477792" y="170704"/>
            <a:ext cx="428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MS PGothic" pitchFamily="34" charset="-128"/>
              </a:defRPr>
            </a:lvl1pPr>
            <a:lvl2pPr>
              <a:defRPr kumimoji="1" sz="2800">
                <a:solidFill>
                  <a:schemeClr val="tx1"/>
                </a:solidFill>
                <a:latin typeface="Calibri" pitchFamily="34" charset="0"/>
                <a:ea typeface="MS PGothic" pitchFamily="34" charset="-128"/>
              </a:defRPr>
            </a:lvl2pPr>
            <a:lvl3pPr>
              <a:defRPr kumimoji="1" sz="2400">
                <a:solidFill>
                  <a:schemeClr val="tx1"/>
                </a:solidFill>
                <a:latin typeface="Calibri" pitchFamily="34" charset="0"/>
                <a:ea typeface="MS PGothic" pitchFamily="34" charset="-128"/>
              </a:defRPr>
            </a:lvl3pPr>
            <a:lvl4pPr>
              <a:defRPr kumimoji="1" sz="2000">
                <a:solidFill>
                  <a:schemeClr val="tx1"/>
                </a:solidFill>
                <a:latin typeface="Calibri" pitchFamily="34" charset="0"/>
                <a:ea typeface="MS PGothic" pitchFamily="34" charset="-128"/>
              </a:defRPr>
            </a:lvl4pPr>
            <a:lvl5pPr>
              <a:defRPr kumimoji="1" sz="2000">
                <a:solidFill>
                  <a:schemeClr val="tx1"/>
                </a:solidFill>
                <a:latin typeface="Calibri" pitchFamily="34" charset="0"/>
                <a:ea typeface="MS PGothic" pitchFamily="34" charset="-128"/>
              </a:defRPr>
            </a:lvl5pPr>
            <a:lvl6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6pPr>
            <a:lvl7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7pPr>
            <a:lvl8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8pPr>
            <a:lvl9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9pPr>
          </a:lstStyle>
          <a:p>
            <a:r>
              <a:rPr lang="en-US" sz="2400" b="1" dirty="0">
                <a:solidFill>
                  <a:schemeClr val="bg2">
                    <a:lumMod val="10000"/>
                  </a:schemeClr>
                </a:solidFill>
                <a:latin typeface="Arial" panose="020B0604020202020204" pitchFamily="34" charset="0"/>
                <a:cs typeface="Arial" panose="020B0604020202020204" pitchFamily="34" charset="0"/>
              </a:rPr>
              <a:t>Conclusions</a:t>
            </a:r>
            <a:endParaRPr lang="ru-RU" sz="2400" b="1" dirty="0">
              <a:solidFill>
                <a:schemeClr val="bg2">
                  <a:lumMod val="10000"/>
                </a:schemeClr>
              </a:solidFill>
              <a:latin typeface="Arial" panose="020B0604020202020204" pitchFamily="34" charset="0"/>
              <a:cs typeface="Arial" panose="020B0604020202020204" pitchFamily="34" charset="0"/>
            </a:endParaRPr>
          </a:p>
        </p:txBody>
      </p:sp>
      <p:sp>
        <p:nvSpPr>
          <p:cNvPr id="17" name="Прямоугольник 16">
            <a:extLst>
              <a:ext uri="{FF2B5EF4-FFF2-40B4-BE49-F238E27FC236}">
                <a16:creationId xmlns:a16="http://schemas.microsoft.com/office/drawing/2014/main" id="{80B68EC9-A6D6-44BA-BBD7-447E2C6481E5}"/>
              </a:ext>
            </a:extLst>
          </p:cNvPr>
          <p:cNvSpPr/>
          <p:nvPr/>
        </p:nvSpPr>
        <p:spPr>
          <a:xfrm>
            <a:off x="172992" y="1421502"/>
            <a:ext cx="8464550" cy="830997"/>
          </a:xfrm>
          <a:prstGeom prst="rect">
            <a:avLst/>
          </a:prstGeom>
        </p:spPr>
        <p:txBody>
          <a:bodyPr wrap="square">
            <a:spAutoFit/>
          </a:bodyPr>
          <a:lstStyle/>
          <a:p>
            <a:pPr marL="285750" algn="just"/>
            <a:r>
              <a:rPr lang="ru-RU" sz="1600" b="1" dirty="0">
                <a:solidFill>
                  <a:schemeClr val="bg2">
                    <a:lumMod val="10000"/>
                  </a:schemeClr>
                </a:solidFill>
                <a:latin typeface="Arial" panose="020B0604020202020204" pitchFamily="34" charset="0"/>
                <a:cs typeface="Arial" panose="020B0604020202020204" pitchFamily="34" charset="0"/>
              </a:rPr>
              <a:t>1) </a:t>
            </a:r>
            <a:r>
              <a:rPr lang="en-US" sz="1600" b="1" dirty="0">
                <a:solidFill>
                  <a:schemeClr val="bg2">
                    <a:lumMod val="10000"/>
                  </a:schemeClr>
                </a:solidFill>
                <a:latin typeface="Arial" panose="020B0604020202020204" pitchFamily="34" charset="0"/>
                <a:cs typeface="Arial" panose="020B0604020202020204" pitchFamily="34" charset="0"/>
              </a:rPr>
              <a:t>Rollover test on representative body sections and/or </a:t>
            </a:r>
            <a:r>
              <a:rPr lang="en-US" sz="1600" b="1" dirty="0">
                <a:solidFill>
                  <a:schemeClr val="bg2">
                    <a:lumMod val="10000"/>
                  </a:schemeClr>
                </a:solidFill>
              </a:rPr>
              <a:t>Quasi-static calculations or computer simulations stipulated in UN Regulation No. 66-02 </a:t>
            </a:r>
            <a:r>
              <a:rPr lang="en-US" sz="1600" b="1" dirty="0">
                <a:solidFill>
                  <a:srgbClr val="FF0000"/>
                </a:solidFill>
              </a:rPr>
              <a:t>not all cases can be considered as equivalent </a:t>
            </a:r>
            <a:r>
              <a:rPr lang="en-US" sz="1600" b="1" dirty="0">
                <a:solidFill>
                  <a:schemeClr val="bg2">
                    <a:lumMod val="10000"/>
                  </a:schemeClr>
                </a:solidFill>
              </a:rPr>
              <a:t>to the </a:t>
            </a:r>
            <a:r>
              <a:rPr lang="fr-FR" sz="1600" b="1" dirty="0">
                <a:solidFill>
                  <a:schemeClr val="bg2">
                    <a:lumMod val="10000"/>
                  </a:schemeClr>
                </a:solidFill>
              </a:rPr>
              <a:t>rollover test </a:t>
            </a:r>
            <a:r>
              <a:rPr lang="en-US" sz="1600" b="1" dirty="0">
                <a:solidFill>
                  <a:schemeClr val="bg2">
                    <a:lumMod val="10000"/>
                  </a:schemeClr>
                </a:solidFill>
              </a:rPr>
              <a:t>method </a:t>
            </a:r>
            <a:r>
              <a:rPr lang="fr-FR" sz="1600" b="1" dirty="0">
                <a:solidFill>
                  <a:schemeClr val="bg2">
                    <a:lumMod val="10000"/>
                  </a:schemeClr>
                </a:solidFill>
              </a:rPr>
              <a:t>on a complete vehicle</a:t>
            </a:r>
            <a:r>
              <a:rPr lang="en-US" sz="1600" b="1" dirty="0">
                <a:solidFill>
                  <a:schemeClr val="bg2">
                    <a:lumMod val="10000"/>
                  </a:schemeClr>
                </a:solidFill>
              </a:rPr>
              <a:t>:</a:t>
            </a:r>
            <a:endParaRPr lang="ru-RU" sz="1600" dirty="0">
              <a:solidFill>
                <a:schemeClr val="bg2">
                  <a:lumMod val="10000"/>
                </a:schemeClr>
              </a:solidFill>
            </a:endParaRPr>
          </a:p>
        </p:txBody>
      </p:sp>
      <p:sp>
        <p:nvSpPr>
          <p:cNvPr id="18" name="Прямоугольник 17">
            <a:extLst>
              <a:ext uri="{FF2B5EF4-FFF2-40B4-BE49-F238E27FC236}">
                <a16:creationId xmlns:a16="http://schemas.microsoft.com/office/drawing/2014/main" id="{2A808D4E-1BE4-452E-A295-D8BF9EF60462}"/>
              </a:ext>
            </a:extLst>
          </p:cNvPr>
          <p:cNvSpPr/>
          <p:nvPr/>
        </p:nvSpPr>
        <p:spPr>
          <a:xfrm>
            <a:off x="259235" y="3880034"/>
            <a:ext cx="8378307" cy="2554545"/>
          </a:xfrm>
          <a:prstGeom prst="rect">
            <a:avLst/>
          </a:prstGeom>
        </p:spPr>
        <p:txBody>
          <a:bodyPr wrap="square">
            <a:spAutoFit/>
          </a:bodyPr>
          <a:lstStyle/>
          <a:p>
            <a:pPr marL="285750" algn="just"/>
            <a:r>
              <a:rPr lang="ru-RU" sz="1600" b="1" dirty="0">
                <a:solidFill>
                  <a:schemeClr val="bg2">
                    <a:lumMod val="10000"/>
                  </a:schemeClr>
                </a:solidFill>
                <a:latin typeface="Arial" panose="020B0604020202020204" pitchFamily="34" charset="0"/>
                <a:cs typeface="Arial" panose="020B0604020202020204" pitchFamily="34" charset="0"/>
              </a:rPr>
              <a:t>2) </a:t>
            </a:r>
            <a:r>
              <a:rPr lang="en-US" sz="1600" b="1" dirty="0">
                <a:solidFill>
                  <a:schemeClr val="bg2">
                    <a:lumMod val="10000"/>
                  </a:schemeClr>
                </a:solidFill>
                <a:latin typeface="Arial" panose="020B0604020202020204" pitchFamily="34" charset="0"/>
                <a:cs typeface="Arial" panose="020B0604020202020204" pitchFamily="34" charset="0"/>
              </a:rPr>
              <a:t>At the load resulting from an M3 category vehicle overturning, detachment of passenger seats is possible. However, existing provisions of UN Regulations (not only No. 66) do not provide for the assessment of seat strength in this type of overloading. </a:t>
            </a:r>
            <a:endParaRPr lang="ru-RU" sz="1600" b="1" dirty="0">
              <a:solidFill>
                <a:schemeClr val="bg2">
                  <a:lumMod val="10000"/>
                </a:schemeClr>
              </a:solidFill>
              <a:latin typeface="Arial" panose="020B0604020202020204" pitchFamily="34" charset="0"/>
              <a:cs typeface="Arial" panose="020B0604020202020204" pitchFamily="34" charset="0"/>
            </a:endParaRPr>
          </a:p>
          <a:p>
            <a:pPr marL="285750" algn="just"/>
            <a:endParaRPr lang="ru-RU" sz="1600" b="1" dirty="0">
              <a:solidFill>
                <a:schemeClr val="bg2">
                  <a:lumMod val="10000"/>
                </a:schemeClr>
              </a:solidFill>
              <a:latin typeface="Arial" panose="020B0604020202020204" pitchFamily="34" charset="0"/>
              <a:cs typeface="Arial" panose="020B0604020202020204" pitchFamily="34" charset="0"/>
            </a:endParaRPr>
          </a:p>
          <a:p>
            <a:pPr marL="285750" algn="just"/>
            <a:r>
              <a:rPr lang="ru-RU" sz="1600" b="1" dirty="0">
                <a:solidFill>
                  <a:schemeClr val="bg2">
                    <a:lumMod val="10000"/>
                  </a:schemeClr>
                </a:solidFill>
                <a:latin typeface="Arial" panose="020B0604020202020204" pitchFamily="34" charset="0"/>
                <a:cs typeface="Arial" panose="020B0604020202020204" pitchFamily="34" charset="0"/>
              </a:rPr>
              <a:t>3)</a:t>
            </a:r>
            <a:r>
              <a:rPr lang="en-US" sz="1600" b="1" dirty="0">
                <a:solidFill>
                  <a:schemeClr val="bg2">
                    <a:lumMod val="10000"/>
                  </a:schemeClr>
                </a:solidFill>
                <a:latin typeface="Arial" panose="020B0604020202020204" pitchFamily="34" charset="0"/>
                <a:cs typeface="Arial" panose="020B0604020202020204" pitchFamily="34" charset="0"/>
              </a:rPr>
              <a:t> Assessment of opening the emergency hatches in accordance with UN Regulation No. 107 is carried out on the complete, undamaged vehicle. It is necessary to assess the accessibility and the possibility of opening the hatches after full-scale tests in accordance with UN Regulation No. 66, when the bus has overturned to its side.</a:t>
            </a:r>
          </a:p>
        </p:txBody>
      </p:sp>
      <p:sp>
        <p:nvSpPr>
          <p:cNvPr id="19" name="TextBox 18">
            <a:extLst>
              <a:ext uri="{FF2B5EF4-FFF2-40B4-BE49-F238E27FC236}">
                <a16:creationId xmlns:a16="http://schemas.microsoft.com/office/drawing/2014/main" id="{6FE8DC35-419D-4E90-BD48-181F8FD1E032}"/>
              </a:ext>
            </a:extLst>
          </p:cNvPr>
          <p:cNvSpPr txBox="1"/>
          <p:nvPr/>
        </p:nvSpPr>
        <p:spPr>
          <a:xfrm>
            <a:off x="2786312" y="2718466"/>
            <a:ext cx="372425" cy="646331"/>
          </a:xfrm>
          <a:prstGeom prst="rect">
            <a:avLst/>
          </a:prstGeom>
          <a:noFill/>
        </p:spPr>
        <p:txBody>
          <a:bodyPr wrap="square" rtlCol="0">
            <a:spAutoFit/>
          </a:bodyPr>
          <a:lstStyle/>
          <a:p>
            <a:r>
              <a:rPr lang="ru-RU" sz="3600" dirty="0">
                <a:solidFill>
                  <a:srgbClr val="0070C0"/>
                </a:solidFill>
              </a:rPr>
              <a:t>=</a:t>
            </a:r>
            <a:r>
              <a:rPr lang="en-US" sz="3600" dirty="0">
                <a:solidFill>
                  <a:srgbClr val="0070C0"/>
                </a:solidFill>
              </a:rPr>
              <a:t>                    </a:t>
            </a:r>
            <a:endParaRPr lang="ru-RU" sz="3600" dirty="0">
              <a:solidFill>
                <a:srgbClr val="0070C0"/>
              </a:solidFill>
            </a:endParaRPr>
          </a:p>
        </p:txBody>
      </p:sp>
      <p:sp>
        <p:nvSpPr>
          <p:cNvPr id="20" name="TextBox 19">
            <a:extLst>
              <a:ext uri="{FF2B5EF4-FFF2-40B4-BE49-F238E27FC236}">
                <a16:creationId xmlns:a16="http://schemas.microsoft.com/office/drawing/2014/main" id="{6613EA92-7052-495A-B77B-794B8628AC25}"/>
              </a:ext>
            </a:extLst>
          </p:cNvPr>
          <p:cNvSpPr txBox="1"/>
          <p:nvPr/>
        </p:nvSpPr>
        <p:spPr>
          <a:xfrm>
            <a:off x="6122784" y="2718465"/>
            <a:ext cx="500333" cy="646331"/>
          </a:xfrm>
          <a:prstGeom prst="rect">
            <a:avLst/>
          </a:prstGeom>
          <a:noFill/>
        </p:spPr>
        <p:txBody>
          <a:bodyPr wrap="square" rtlCol="0">
            <a:spAutoFit/>
          </a:bodyPr>
          <a:lstStyle/>
          <a:p>
            <a:r>
              <a:rPr lang="ru-RU" sz="3600" b="1" dirty="0">
                <a:solidFill>
                  <a:srgbClr val="0070C0"/>
                </a:solidFill>
              </a:rPr>
              <a:t>=</a:t>
            </a:r>
          </a:p>
        </p:txBody>
      </p:sp>
      <p:cxnSp>
        <p:nvCxnSpPr>
          <p:cNvPr id="21" name="Прямая соединительная линия 20">
            <a:extLst>
              <a:ext uri="{FF2B5EF4-FFF2-40B4-BE49-F238E27FC236}">
                <a16:creationId xmlns:a16="http://schemas.microsoft.com/office/drawing/2014/main" id="{23DA3FAF-A887-484D-A39E-08F5B92ECC3D}"/>
              </a:ext>
            </a:extLst>
          </p:cNvPr>
          <p:cNvCxnSpPr/>
          <p:nvPr/>
        </p:nvCxnSpPr>
        <p:spPr>
          <a:xfrm flipH="1">
            <a:off x="2891748" y="2718465"/>
            <a:ext cx="266989" cy="6648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a:extLst>
              <a:ext uri="{FF2B5EF4-FFF2-40B4-BE49-F238E27FC236}">
                <a16:creationId xmlns:a16="http://schemas.microsoft.com/office/drawing/2014/main" id="{FE88A83B-9FD7-4F74-BCF5-62A180C3A629}"/>
              </a:ext>
            </a:extLst>
          </p:cNvPr>
          <p:cNvCxnSpPr/>
          <p:nvPr/>
        </p:nvCxnSpPr>
        <p:spPr>
          <a:xfrm flipH="1">
            <a:off x="6259095" y="2743618"/>
            <a:ext cx="266989" cy="6648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479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quarter" idx="15"/>
          </p:nvPr>
        </p:nvSpPr>
        <p:spPr>
          <a:xfrm>
            <a:off x="549498" y="223741"/>
            <a:ext cx="7950068" cy="403275"/>
          </a:xfrm>
        </p:spPr>
        <p:txBody>
          <a:bodyPr/>
          <a:lstStyle/>
          <a:p>
            <a:r>
              <a:rPr kumimoji="1" lang="en-US" sz="2400" dirty="0">
                <a:solidFill>
                  <a:schemeClr val="bg2">
                    <a:lumMod val="10000"/>
                  </a:schemeClr>
                </a:solidFill>
                <a:latin typeface="Arial" panose="020B0604020202020204" pitchFamily="34" charset="0"/>
                <a:ea typeface="MS PGothic" pitchFamily="34" charset="-128"/>
                <a:cs typeface="Arial" panose="020B0604020202020204" pitchFamily="34" charset="0"/>
              </a:rPr>
              <a:t>Suggestions</a:t>
            </a:r>
            <a:r>
              <a:rPr kumimoji="1" lang="ru-RU" sz="2400" dirty="0">
                <a:solidFill>
                  <a:schemeClr val="bg2">
                    <a:lumMod val="10000"/>
                  </a:schemeClr>
                </a:solidFill>
                <a:latin typeface="Arial" panose="020B0604020202020204" pitchFamily="34" charset="0"/>
                <a:ea typeface="MS PGothic" pitchFamily="34" charset="-128"/>
                <a:cs typeface="Arial" panose="020B0604020202020204" pitchFamily="34" charset="0"/>
              </a:rPr>
              <a:t> </a:t>
            </a:r>
          </a:p>
        </p:txBody>
      </p:sp>
      <p:sp>
        <p:nvSpPr>
          <p:cNvPr id="2" name="Текст 1"/>
          <p:cNvSpPr>
            <a:spLocks noGrp="1"/>
          </p:cNvSpPr>
          <p:nvPr>
            <p:ph type="body" sz="half" idx="2"/>
          </p:nvPr>
        </p:nvSpPr>
        <p:spPr>
          <a:xfrm>
            <a:off x="1113838" y="1381935"/>
            <a:ext cx="8553534" cy="567640"/>
          </a:xfrm>
        </p:spPr>
        <p:txBody>
          <a:bodyPr>
            <a:noAutofit/>
          </a:bodyPr>
          <a:lstStyle/>
          <a:p>
            <a:pPr indent="-171450" defTabSz="457200">
              <a:buFontTx/>
              <a:buChar char="-"/>
            </a:pPr>
            <a:r>
              <a:rPr lang="en-US" sz="1600" b="1" dirty="0">
                <a:solidFill>
                  <a:schemeClr val="bg2">
                    <a:lumMod val="10000"/>
                  </a:schemeClr>
                </a:solidFill>
                <a:latin typeface="Arial" panose="020B0604020202020204" pitchFamily="34" charset="0"/>
                <a:cs typeface="Arial" panose="020B0604020202020204" pitchFamily="34" charset="0"/>
              </a:rPr>
              <a:t>Submit complete buses for testing</a:t>
            </a:r>
          </a:p>
          <a:p>
            <a:pPr indent="-171450" defTabSz="457200">
              <a:buFontTx/>
              <a:buChar char="-"/>
            </a:pPr>
            <a:r>
              <a:rPr lang="en-US" sz="1600" b="1" dirty="0">
                <a:solidFill>
                  <a:schemeClr val="bg2">
                    <a:lumMod val="10000"/>
                  </a:schemeClr>
                </a:solidFill>
                <a:latin typeface="Arial" panose="020B0604020202020204" pitchFamily="34" charset="0"/>
                <a:cs typeface="Arial" panose="020B0604020202020204" pitchFamily="34" charset="0"/>
              </a:rPr>
              <a:t>After testing, assess the following:</a:t>
            </a:r>
            <a:endParaRPr lang="ru-RU" sz="1600" b="1" dirty="0">
              <a:solidFill>
                <a:schemeClr val="bg2">
                  <a:lumMod val="10000"/>
                </a:schemeClr>
              </a:solidFill>
              <a:latin typeface="Arial" panose="020B0604020202020204" pitchFamily="34" charset="0"/>
              <a:cs typeface="Arial" panose="020B0604020202020204" pitchFamily="34" charset="0"/>
            </a:endParaRPr>
          </a:p>
        </p:txBody>
      </p:sp>
      <p:sp>
        <p:nvSpPr>
          <p:cNvPr id="11" name="Номер слайда 10"/>
          <p:cNvSpPr>
            <a:spLocks noGrp="1"/>
          </p:cNvSpPr>
          <p:nvPr>
            <p:ph type="sldNum" sz="quarter" idx="4"/>
          </p:nvPr>
        </p:nvSpPr>
        <p:spPr/>
        <p:txBody>
          <a:bodyPr/>
          <a:lstStyle/>
          <a:p>
            <a:fld id="{D57F1E4F-1CFF-5643-939E-217C01CDF565}" type="slidenum">
              <a:rPr lang="en-US" smtClean="0"/>
              <a:pPr/>
              <a:t>6</a:t>
            </a:fld>
            <a:endParaRPr lang="en-US" dirty="0"/>
          </a:p>
        </p:txBody>
      </p:sp>
      <p:sp>
        <p:nvSpPr>
          <p:cNvPr id="6" name="Прямоугольник 5">
            <a:extLst>
              <a:ext uri="{FF2B5EF4-FFF2-40B4-BE49-F238E27FC236}">
                <a16:creationId xmlns:a16="http://schemas.microsoft.com/office/drawing/2014/main" id="{B74E62A8-AA65-4BE4-85B6-783A08C85AC3}"/>
              </a:ext>
            </a:extLst>
          </p:cNvPr>
          <p:cNvSpPr/>
          <p:nvPr/>
        </p:nvSpPr>
        <p:spPr>
          <a:xfrm>
            <a:off x="1471747" y="2096135"/>
            <a:ext cx="8995955" cy="1235210"/>
          </a:xfrm>
          <a:prstGeom prst="rect">
            <a:avLst/>
          </a:prstGeom>
        </p:spPr>
        <p:txBody>
          <a:bodyPr wrap="square">
            <a:spAutoFit/>
          </a:bodyPr>
          <a:lstStyle/>
          <a:p>
            <a:pPr indent="-171450">
              <a:lnSpc>
                <a:spcPct val="90000"/>
              </a:lnSpc>
              <a:spcBef>
                <a:spcPts val="1000"/>
              </a:spcBef>
              <a:buFontTx/>
              <a:buChar char="-"/>
            </a:pPr>
            <a:r>
              <a:rPr lang="en-US" sz="1600" b="1" dirty="0">
                <a:solidFill>
                  <a:schemeClr val="bg2">
                    <a:lumMod val="10000"/>
                  </a:schemeClr>
                </a:solidFill>
                <a:latin typeface="Arial" panose="020B0604020202020204" pitchFamily="34" charset="0"/>
                <a:cs typeface="Arial" panose="020B0604020202020204" pitchFamily="34" charset="0"/>
              </a:rPr>
              <a:t>a) opening of the emergency hatches;</a:t>
            </a:r>
          </a:p>
          <a:p>
            <a:pPr indent="-171450">
              <a:lnSpc>
                <a:spcPct val="90000"/>
              </a:lnSpc>
              <a:spcBef>
                <a:spcPts val="1000"/>
              </a:spcBef>
              <a:buFontTx/>
              <a:buChar char="-"/>
            </a:pPr>
            <a:r>
              <a:rPr lang="en-US" sz="1600" b="1" dirty="0">
                <a:solidFill>
                  <a:schemeClr val="bg2">
                    <a:lumMod val="10000"/>
                  </a:schemeClr>
                </a:solidFill>
                <a:latin typeface="Arial" panose="020B0604020202020204" pitchFamily="34" charset="0"/>
                <a:cs typeface="Arial" panose="020B0604020202020204" pitchFamily="34" charset="0"/>
              </a:rPr>
              <a:t>b) damage of the seat</a:t>
            </a:r>
            <a:r>
              <a:rPr lang="ru-RU" sz="1600" b="1" dirty="0">
                <a:solidFill>
                  <a:schemeClr val="bg2">
                    <a:lumMod val="10000"/>
                  </a:schemeClr>
                </a:solidFill>
                <a:latin typeface="Arial" panose="020B0604020202020204" pitchFamily="34" charset="0"/>
                <a:cs typeface="Arial" panose="020B0604020202020204" pitchFamily="34" charset="0"/>
              </a:rPr>
              <a:t> </a:t>
            </a:r>
            <a:r>
              <a:rPr lang="en-US" sz="1600" b="1" dirty="0">
                <a:solidFill>
                  <a:schemeClr val="bg2">
                    <a:lumMod val="10000"/>
                  </a:schemeClr>
                </a:solidFill>
                <a:latin typeface="Arial" panose="020B0604020202020204" pitchFamily="34" charset="0"/>
                <a:cs typeface="Arial" panose="020B0604020202020204" pitchFamily="34" charset="0"/>
              </a:rPr>
              <a:t>anchorages;</a:t>
            </a:r>
          </a:p>
          <a:p>
            <a:pPr indent="-171450">
              <a:lnSpc>
                <a:spcPct val="90000"/>
              </a:lnSpc>
              <a:spcBef>
                <a:spcPts val="1000"/>
              </a:spcBef>
              <a:buFontTx/>
              <a:buChar char="-"/>
            </a:pPr>
            <a:r>
              <a:rPr lang="en-US" sz="1600" b="1" dirty="0">
                <a:solidFill>
                  <a:schemeClr val="bg2">
                    <a:lumMod val="10000"/>
                  </a:schemeClr>
                </a:solidFill>
                <a:latin typeface="Arial" panose="020B0604020202020204" pitchFamily="34" charset="0"/>
                <a:cs typeface="Arial" panose="020B0604020202020204" pitchFamily="34" charset="0"/>
              </a:rPr>
              <a:t>c) potentially injury-causing objects did not enter the survival space of passengers and were not moving within it.</a:t>
            </a:r>
            <a:endParaRPr lang="ru-RU" sz="1600" b="1" dirty="0">
              <a:solidFill>
                <a:schemeClr val="bg2">
                  <a:lumMod val="10000"/>
                </a:schemeClr>
              </a:solidFill>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70938F0C-347D-43CB-9F03-DEB340E247EA}"/>
              </a:ext>
            </a:extLst>
          </p:cNvPr>
          <p:cNvSpPr/>
          <p:nvPr/>
        </p:nvSpPr>
        <p:spPr>
          <a:xfrm>
            <a:off x="1022826" y="3552410"/>
            <a:ext cx="9893796" cy="1524007"/>
          </a:xfrm>
          <a:prstGeom prst="rect">
            <a:avLst/>
          </a:prstGeom>
        </p:spPr>
        <p:txBody>
          <a:bodyPr wrap="square">
            <a:spAutoFit/>
          </a:bodyPr>
          <a:lstStyle/>
          <a:p>
            <a:pPr algn="just">
              <a:lnSpc>
                <a:spcPct val="150000"/>
              </a:lnSpc>
            </a:pPr>
            <a:r>
              <a:rPr lang="en-US" sz="1600" b="1" dirty="0">
                <a:solidFill>
                  <a:schemeClr val="bg2">
                    <a:lumMod val="10000"/>
                  </a:schemeClr>
                </a:solidFill>
                <a:latin typeface="Arial" panose="020B0604020202020204" pitchFamily="34" charset="0"/>
                <a:cs typeface="Arial" panose="020B0604020202020204" pitchFamily="34" charset="0"/>
              </a:rPr>
              <a:t>Implementation of this Appendix shall be optional, but if the applicant has received approval without assessment provided for in the Annex 5 - Appendix 1, national requirements may be applied by Contracting Parties. This proposal is drawn up to be similar to paragraph 1.4. of paragraph 1. “Scope” of UN Regulation No. 144.</a:t>
            </a:r>
            <a:endParaRPr lang="ru-RU" sz="160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214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Текст 21"/>
          <p:cNvSpPr>
            <a:spLocks noGrp="1"/>
          </p:cNvSpPr>
          <p:nvPr>
            <p:ph type="body" sz="half" idx="2"/>
          </p:nvPr>
        </p:nvSpPr>
        <p:spPr/>
        <p:txBody>
          <a:bodyPr/>
          <a:lstStyle/>
          <a:p>
            <a:pPr lvl="0"/>
            <a:r>
              <a:rPr lang="en-US" dirty="0"/>
              <a:t>Sergey </a:t>
            </a:r>
            <a:r>
              <a:rPr lang="en-US" dirty="0" err="1"/>
              <a:t>Maslennikov</a:t>
            </a:r>
            <a:endParaRPr lang="ru-RU" dirty="0"/>
          </a:p>
        </p:txBody>
      </p:sp>
    </p:spTree>
    <p:extLst>
      <p:ext uri="{BB962C8B-B14F-4D97-AF65-F5344CB8AC3E}">
        <p14:creationId xmlns:p14="http://schemas.microsoft.com/office/powerpoint/2010/main" val="577635207"/>
      </p:ext>
    </p:extLst>
  </p:cSld>
  <p:clrMapOvr>
    <a:masterClrMapping/>
  </p:clrMapOvr>
</p:sld>
</file>

<file path=ppt/theme/theme1.xml><?xml version="1.0" encoding="utf-8"?>
<a:theme xmlns:a="http://schemas.openxmlformats.org/drawingml/2006/main" name="Car_theme">
  <a:themeElements>
    <a:clrScheme name="НАМИ">
      <a:dk1>
        <a:srgbClr val="D4271A"/>
      </a:dk1>
      <a:lt1>
        <a:srgbClr val="FFFFFF"/>
      </a:lt1>
      <a:dk2>
        <a:srgbClr val="194161"/>
      </a:dk2>
      <a:lt2>
        <a:srgbClr val="F2F2F2"/>
      </a:lt2>
      <a:accent1>
        <a:srgbClr val="244F94"/>
      </a:accent1>
      <a:accent2>
        <a:srgbClr val="CF4141"/>
      </a:accent2>
      <a:accent3>
        <a:srgbClr val="BFBFBF"/>
      </a:accent3>
      <a:accent4>
        <a:srgbClr val="258B40"/>
      </a:accent4>
      <a:accent5>
        <a:srgbClr val="3382C3"/>
      </a:accent5>
      <a:accent6>
        <a:srgbClr val="D99025"/>
      </a:accent6>
      <a:hlink>
        <a:srgbClr val="81B4DE"/>
      </a:hlink>
      <a:folHlink>
        <a:srgbClr val="D8D8D8"/>
      </a:folHlink>
    </a:clrScheme>
    <a:fontScheme name="Myriad Pro Cond">
      <a:majorFont>
        <a:latin typeface="Myriad Pro Cond"/>
        <a:ea typeface=""/>
        <a:cs typeface=""/>
      </a:majorFont>
      <a:minorFont>
        <a:latin typeface="Myriad Pro Cond"/>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_theme" id="{772A3DBD-E005-4335-8F67-7BDF96985F3A}" vid="{1E2E543E-E5ED-4746-B63A-1B2E41C84F4C}"/>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F009AA20B2ED4399E9C39C77341190" ma:contentTypeVersion="12" ma:contentTypeDescription="Create a new document." ma:contentTypeScope="" ma:versionID="497a0e276f39f0ab6b71e7f68cb72d4e">
  <xsd:schema xmlns:xsd="http://www.w3.org/2001/XMLSchema" xmlns:xs="http://www.w3.org/2001/XMLSchema" xmlns:p="http://schemas.microsoft.com/office/2006/metadata/properties" xmlns:ns3="483dba53-7734-44b0-a8e9-8dd24ce872c9" xmlns:ns4="c7d0f312-d748-48d1-b1de-9d5105df2206" targetNamespace="http://schemas.microsoft.com/office/2006/metadata/properties" ma:root="true" ma:fieldsID="c67f8af2b5ca84a2c159fc0519dbd6ea" ns3:_="" ns4:_="">
    <xsd:import namespace="483dba53-7734-44b0-a8e9-8dd24ce872c9"/>
    <xsd:import namespace="c7d0f312-d748-48d1-b1de-9d5105df220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3dba53-7734-44b0-a8e9-8dd24ce872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d0f312-d748-48d1-b1de-9d5105df220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43D18A-0208-42A6-B157-8C9152684765}">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c7d0f312-d748-48d1-b1de-9d5105df2206"/>
    <ds:schemaRef ds:uri="http://purl.org/dc/terms/"/>
    <ds:schemaRef ds:uri="http://schemas.openxmlformats.org/package/2006/metadata/core-properties"/>
    <ds:schemaRef ds:uri="483dba53-7734-44b0-a8e9-8dd24ce872c9"/>
    <ds:schemaRef ds:uri="http://www.w3.org/XML/1998/namespace"/>
  </ds:schemaRefs>
</ds:datastoreItem>
</file>

<file path=customXml/itemProps2.xml><?xml version="1.0" encoding="utf-8"?>
<ds:datastoreItem xmlns:ds="http://schemas.openxmlformats.org/officeDocument/2006/customXml" ds:itemID="{229F36EE-E8EC-419F-983F-D1CE7F083438}">
  <ds:schemaRefs>
    <ds:schemaRef ds:uri="http://schemas.microsoft.com/sharepoint/v3/contenttype/forms"/>
  </ds:schemaRefs>
</ds:datastoreItem>
</file>

<file path=customXml/itemProps3.xml><?xml version="1.0" encoding="utf-8"?>
<ds:datastoreItem xmlns:ds="http://schemas.openxmlformats.org/officeDocument/2006/customXml" ds:itemID="{86BB6476-567A-4072-A522-CECA187EDF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3dba53-7734-44b0-a8e9-8dd24ce872c9"/>
    <ds:schemaRef ds:uri="c7d0f312-d748-48d1-b1de-9d5105df22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Car_theme</Template>
  <TotalTime>8293</TotalTime>
  <Words>537</Words>
  <Application>Microsoft Office PowerPoint</Application>
  <PresentationFormat>Widescreen</PresentationFormat>
  <Paragraphs>41</Paragraphs>
  <Slides>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Myriad Pro</vt:lpstr>
      <vt:lpstr>Myriad Pro Cond</vt:lpstr>
      <vt:lpstr>Arial</vt:lpstr>
      <vt:lpstr>Calibri</vt:lpstr>
      <vt:lpstr>Car_theme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НАМИ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Шаблон Car</dc:title>
  <dc:creator>Мелинковская Татьяна</dc:creator>
  <cp:lastModifiedBy>Benedicte Boudol</cp:lastModifiedBy>
  <cp:revision>217</cp:revision>
  <cp:lastPrinted>2015-05-19T16:24:21Z</cp:lastPrinted>
  <dcterms:created xsi:type="dcterms:W3CDTF">2015-04-29T12:21:37Z</dcterms:created>
  <dcterms:modified xsi:type="dcterms:W3CDTF">2020-10-07T11:35:46Z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0x01010043F009AA20B2ED4399E9C39C77341190</vt:lpwstr>
  </property>
</Properties>
</file>