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3" r:id="rId3"/>
    <p:sldId id="259" r:id="rId4"/>
    <p:sldId id="260" r:id="rId5"/>
    <p:sldId id="256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1A161-D8FA-43D9-8680-18A61A3CCA5F}" type="datetimeFigureOut">
              <a:rPr lang="de-DE" smtClean="0"/>
              <a:t>12.02.2020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95A37-AECC-4CDB-BD60-3ADD1261DD1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95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9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FE2CFF-C77F-45F5-8196-7FFE9E57B434}" type="slidenum">
              <a:rPr kumimoji="0" lang="ja-JP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91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189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5945-D4BC-45F3-A7E9-7210E3BCECBD}" type="datetime1">
              <a:rPr lang="de-DE" smtClean="0"/>
              <a:t>12.02.2020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C5CA-8726-4172-9A2A-BCBD9CAD07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69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AF66D-23FB-4F60-9FAB-AC71949A8B77}" type="datetime1">
              <a:rPr lang="de-DE" smtClean="0"/>
              <a:t>12.02.2020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C5CA-8726-4172-9A2A-BCBD9CAD07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96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0A258-064B-418F-89F7-37E4A4361C7A}" type="datetime1">
              <a:rPr lang="de-DE" smtClean="0"/>
              <a:t>12.02.2020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C5CA-8726-4172-9A2A-BCBD9CAD07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979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2FBEFD-D833-4975-96C2-06203812FB17}" type="datetime1">
              <a:rPr lang="de-DE" altLang="ja-JP" smtClean="0"/>
              <a:t>12.02.2020</a:t>
            </a:fld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834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05D4A2-0D46-4547-916C-8E1777790570}" type="datetime1">
              <a:rPr lang="de-DE" altLang="ja-JP" smtClean="0"/>
              <a:t>12.02.2020</a:t>
            </a:fld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402397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F37825-9DF9-46D8-900D-F348E6F34A03}" type="datetime1">
              <a:rPr lang="de-DE" altLang="ja-JP" smtClean="0"/>
              <a:t>12.02.2020</a:t>
            </a:fld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51067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F8FA75-9A04-4144-A2CC-2CE595EBB7B8}" type="datetime1">
              <a:rPr lang="de-DE" altLang="ja-JP" smtClean="0"/>
              <a:t>12.02.2020</a:t>
            </a:fld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437680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3FB724-F9FD-456F-A8D9-8BFC2A237871}" type="datetime1">
              <a:rPr lang="de-DE" altLang="ja-JP" smtClean="0"/>
              <a:t>12.02.2020</a:t>
            </a:fld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225482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2BBE92-6D69-41CB-9287-2E857069C946}" type="datetime1">
              <a:rPr lang="de-DE" altLang="ja-JP" smtClean="0"/>
              <a:t>12.02.2020</a:t>
            </a:fld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912519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3B937-46CC-4E1B-B928-69290F70423F}" type="datetime1">
              <a:rPr lang="de-DE" altLang="ja-JP" smtClean="0"/>
              <a:t>12.02.2020</a:t>
            </a:fld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923467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109FB3-9872-47B5-A206-BA3D34167F90}" type="datetime1">
              <a:rPr lang="de-DE" altLang="ja-JP" smtClean="0"/>
              <a:t>12.02.2020</a:t>
            </a:fld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52239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8F6D-B9FD-494A-BC43-27D9DCE66C65}" type="datetime1">
              <a:rPr lang="de-DE" smtClean="0"/>
              <a:t>12.02.2020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C5CA-8726-4172-9A2A-BCBD9CAD07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2780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4307A8-18E0-4C4D-B739-E3517C0138CD}" type="datetime1">
              <a:rPr lang="de-DE" altLang="ja-JP" smtClean="0"/>
              <a:t>12.02.2020</a:t>
            </a:fld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28211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BD1C3A-ACB8-4779-B377-1C2431279906}" type="datetime1">
              <a:rPr lang="de-DE" altLang="ja-JP" smtClean="0"/>
              <a:t>12.02.2020</a:t>
            </a:fld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545819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DB839F-BC80-454F-B7F9-E82C491ABD64}" type="datetime1">
              <a:rPr lang="de-DE" altLang="ja-JP" smtClean="0"/>
              <a:t>12.02.2020</a:t>
            </a:fld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21926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F189-9A69-461C-B1F3-E689A2A80F43}" type="datetime1">
              <a:rPr lang="de-DE" smtClean="0"/>
              <a:t>12.02.2020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C5CA-8726-4172-9A2A-BCBD9CAD07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16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247F6-8D91-47EC-A29B-15D8B6E81C98}" type="datetime1">
              <a:rPr lang="de-DE" smtClean="0"/>
              <a:t>12.02.2020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C5CA-8726-4172-9A2A-BCBD9CAD07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58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520E-65BC-4783-AC9E-D8CA04A51A7F}" type="datetime1">
              <a:rPr lang="de-DE" smtClean="0"/>
              <a:t>12.02.2020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C5CA-8726-4172-9A2A-BCBD9CAD07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69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8777-BBD1-404D-A7AA-23D193D86CB9}" type="datetime1">
              <a:rPr lang="de-DE" smtClean="0"/>
              <a:t>12.02.2020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C5CA-8726-4172-9A2A-BCBD9CAD07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31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62E-E66C-48EA-AD40-29D5277E17FE}" type="datetime1">
              <a:rPr lang="de-DE" smtClean="0"/>
              <a:t>12.02.2020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C5CA-8726-4172-9A2A-BCBD9CAD07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957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0F62-32C7-45A5-B330-D32CF275B5A3}" type="datetime1">
              <a:rPr lang="de-DE" smtClean="0"/>
              <a:t>12.02.2020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C5CA-8726-4172-9A2A-BCBD9CAD07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385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E740-6DAE-4E5B-A01C-F36B692AB545}" type="datetime1">
              <a:rPr lang="de-DE" smtClean="0"/>
              <a:t>12.02.2020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0C5CA-8726-4172-9A2A-BCBD9CAD07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35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21F9B-1F75-44CE-9417-E20D384214A2}" type="datetime1">
              <a:rPr lang="de-DE" smtClean="0"/>
              <a:t>12.02.2020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0C5CA-8726-4172-9A2A-BCBD9CAD07C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32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fld id="{951C6E8F-E005-4F49-B363-9CDCBB665E62}" type="datetime1">
              <a:rPr lang="de-DE" altLang="ja-JP" smtClean="0"/>
              <a:t>12.02.2020</a:t>
            </a:fld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2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2286299"/>
          </a:xfrm>
        </p:spPr>
        <p:txBody>
          <a:bodyPr/>
          <a:lstStyle/>
          <a:p>
            <a:r>
              <a:rPr lang="de-DE" b="1" dirty="0" err="1"/>
              <a:t>Evidence</a:t>
            </a:r>
            <a:r>
              <a:rPr lang="de-DE" b="1" dirty="0"/>
              <a:t> </a:t>
            </a:r>
            <a:r>
              <a:rPr lang="de-DE" b="1" dirty="0" err="1"/>
              <a:t>regarding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proposed</a:t>
            </a:r>
            <a:r>
              <a:rPr lang="de-DE" b="1" dirty="0"/>
              <a:t> </a:t>
            </a:r>
            <a:r>
              <a:rPr lang="de-DE" b="1" dirty="0" err="1"/>
              <a:t>amendments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br>
              <a:rPr lang="de-DE" b="1" dirty="0"/>
            </a:br>
            <a:r>
              <a:rPr lang="de-DE" b="1" dirty="0"/>
              <a:t>UN-R79 ACSF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Cat</a:t>
            </a:r>
            <a:r>
              <a:rPr lang="de-DE" b="1" dirty="0"/>
              <a:t>. C</a:t>
            </a:r>
            <a:br>
              <a:rPr lang="de-DE" b="1" dirty="0"/>
            </a:br>
            <a:endParaRPr lang="fr-F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7B0AA0-E0B5-48B0-9E70-04276A48CEB5}"/>
              </a:ext>
            </a:extLst>
          </p:cNvPr>
          <p:cNvSpPr txBox="1"/>
          <p:nvPr/>
        </p:nvSpPr>
        <p:spPr>
          <a:xfrm>
            <a:off x="8054505" y="155644"/>
            <a:ext cx="3484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u="sng" dirty="0"/>
              <a:t>Informal document</a:t>
            </a:r>
            <a:r>
              <a:rPr lang="fr-CH" dirty="0"/>
              <a:t> </a:t>
            </a:r>
            <a:r>
              <a:rPr lang="fr-CH" b="1" dirty="0"/>
              <a:t>GRVA-05-52</a:t>
            </a:r>
            <a:br>
              <a:rPr lang="fr-CH" b="1" dirty="0"/>
            </a:br>
            <a:r>
              <a:rPr lang="fr-CH" dirty="0"/>
              <a:t>5th GRVA, 10-14 </a:t>
            </a:r>
            <a:r>
              <a:rPr lang="en-US" dirty="0"/>
              <a:t>February</a:t>
            </a:r>
            <a:r>
              <a:rPr lang="fr-CH" dirty="0"/>
              <a:t> 2020</a:t>
            </a:r>
          </a:p>
          <a:p>
            <a:r>
              <a:rPr lang="fr-CH" dirty="0"/>
              <a:t>Agenda item 6(a)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7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79894" y="1185678"/>
            <a:ext cx="990826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dirty="0"/>
              <a:t>Assessment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b="1" dirty="0"/>
              <a:t>47.000 </a:t>
            </a:r>
            <a:r>
              <a:rPr lang="de-DE" sz="1600" b="1" dirty="0" err="1"/>
              <a:t>lane</a:t>
            </a:r>
            <a:r>
              <a:rPr lang="de-DE" sz="1600" b="1" dirty="0"/>
              <a:t> </a:t>
            </a:r>
            <a:r>
              <a:rPr lang="de-DE" sz="1600" b="1" dirty="0" err="1"/>
              <a:t>changes</a:t>
            </a:r>
            <a:r>
              <a:rPr lang="de-DE" sz="1600" b="1" dirty="0"/>
              <a:t> on </a:t>
            </a:r>
            <a:r>
              <a:rPr lang="de-DE" sz="1600" b="1" dirty="0" err="1"/>
              <a:t>highway</a:t>
            </a:r>
            <a:r>
              <a:rPr lang="de-DE" sz="1600" b="1" dirty="0"/>
              <a:t> </a:t>
            </a:r>
            <a:r>
              <a:rPr lang="de-DE" sz="1600" b="1" dirty="0" err="1"/>
              <a:t>roads</a:t>
            </a:r>
            <a:r>
              <a:rPr lang="de-DE" sz="1600" b="1" dirty="0"/>
              <a:t> </a:t>
            </a:r>
            <a:r>
              <a:rPr lang="de-DE" sz="1600" b="1" dirty="0" err="1"/>
              <a:t>across</a:t>
            </a:r>
            <a:r>
              <a:rPr lang="de-DE" sz="1600" b="1" dirty="0"/>
              <a:t> Europe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dirty="0"/>
              <a:t>The assisted </a:t>
            </a:r>
            <a:r>
              <a:rPr lang="de-DE" sz="1600" dirty="0" err="1"/>
              <a:t>lane</a:t>
            </a:r>
            <a:r>
              <a:rPr lang="de-DE" sz="1600" dirty="0"/>
              <a:t> </a:t>
            </a:r>
            <a:r>
              <a:rPr lang="de-DE" sz="1600" dirty="0" err="1"/>
              <a:t>change</a:t>
            </a:r>
            <a:r>
              <a:rPr lang="de-DE" sz="1600" dirty="0"/>
              <a:t> </a:t>
            </a:r>
            <a:r>
              <a:rPr lang="de-DE" sz="1600" dirty="0" err="1"/>
              <a:t>refered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performed</a:t>
            </a:r>
            <a:r>
              <a:rPr lang="de-DE" sz="1600" dirty="0"/>
              <a:t> </a:t>
            </a:r>
            <a:r>
              <a:rPr lang="de-DE" sz="1600" dirty="0" err="1"/>
              <a:t>by</a:t>
            </a:r>
            <a:r>
              <a:rPr lang="de-DE" sz="1600" dirty="0"/>
              <a:t> a </a:t>
            </a:r>
            <a:r>
              <a:rPr lang="de-DE" sz="1600" b="1" dirty="0" err="1"/>
              <a:t>system</a:t>
            </a:r>
            <a:r>
              <a:rPr lang="de-DE" sz="1600" b="1" dirty="0"/>
              <a:t> </a:t>
            </a:r>
            <a:r>
              <a:rPr lang="de-DE" sz="1600" b="1" dirty="0" err="1"/>
              <a:t>that</a:t>
            </a:r>
            <a:r>
              <a:rPr lang="de-DE" sz="1600" b="1" dirty="0"/>
              <a:t> was EU </a:t>
            </a:r>
            <a:r>
              <a:rPr lang="de-DE" sz="1600" b="1" dirty="0" err="1"/>
              <a:t>exemption</a:t>
            </a:r>
            <a:r>
              <a:rPr lang="de-DE" sz="1600" b="1" dirty="0"/>
              <a:t> </a:t>
            </a:r>
            <a:r>
              <a:rPr lang="de-DE" sz="1600" b="1" dirty="0" err="1"/>
              <a:t>approved</a:t>
            </a:r>
            <a:r>
              <a:rPr lang="de-DE" sz="1600" b="1" dirty="0"/>
              <a:t> in 2017 </a:t>
            </a:r>
            <a:r>
              <a:rPr lang="de-DE" sz="1600" dirty="0"/>
              <a:t>and </a:t>
            </a:r>
            <a:r>
              <a:rPr lang="de-DE" sz="1600" b="1" dirty="0" err="1"/>
              <a:t>differs</a:t>
            </a:r>
            <a:r>
              <a:rPr lang="de-DE" sz="1600" b="1" dirty="0"/>
              <a:t> </a:t>
            </a:r>
            <a:r>
              <a:rPr lang="de-DE" sz="1600" b="1" dirty="0" err="1"/>
              <a:t>from</a:t>
            </a:r>
            <a:r>
              <a:rPr lang="de-DE" sz="1600" b="1" dirty="0"/>
              <a:t> </a:t>
            </a:r>
            <a:r>
              <a:rPr lang="de-DE" sz="1600" b="1" dirty="0" err="1"/>
              <a:t>current</a:t>
            </a:r>
            <a:r>
              <a:rPr lang="de-DE" sz="1600" b="1" dirty="0"/>
              <a:t> UN-R79 </a:t>
            </a:r>
            <a:r>
              <a:rPr lang="de-DE" sz="1600" b="1" dirty="0" err="1"/>
              <a:t>Cat</a:t>
            </a:r>
            <a:r>
              <a:rPr lang="de-DE" sz="1600" b="1" dirty="0"/>
              <a:t>. C</a:t>
            </a:r>
            <a:r>
              <a:rPr lang="de-DE" sz="1600" dirty="0"/>
              <a:t> </a:t>
            </a:r>
            <a:r>
              <a:rPr lang="de-DE" sz="1600" dirty="0" err="1"/>
              <a:t>provisions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following</a:t>
            </a:r>
            <a:r>
              <a:rPr lang="de-DE" sz="1600" dirty="0"/>
              <a:t> </a:t>
            </a:r>
            <a:r>
              <a:rPr lang="de-DE" sz="1600" dirty="0" err="1"/>
              <a:t>extend</a:t>
            </a:r>
            <a:r>
              <a:rPr lang="de-DE" sz="1600" dirty="0"/>
              <a:t>: </a:t>
            </a:r>
          </a:p>
          <a:p>
            <a:pPr marL="7429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600" dirty="0"/>
              <a:t>The </a:t>
            </a:r>
            <a:r>
              <a:rPr lang="de-DE" sz="1600" dirty="0" err="1"/>
              <a:t>system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b="1" dirty="0" err="1"/>
              <a:t>designed</a:t>
            </a:r>
            <a:r>
              <a:rPr lang="de-DE" sz="1600" b="1" dirty="0"/>
              <a:t> </a:t>
            </a:r>
            <a:r>
              <a:rPr lang="de-DE" sz="1600" b="1" dirty="0" err="1"/>
              <a:t>to</a:t>
            </a:r>
            <a:r>
              <a:rPr lang="de-DE" sz="1600" b="1" dirty="0"/>
              <a:t> </a:t>
            </a:r>
            <a:r>
              <a:rPr lang="de-DE" sz="1600" b="1" dirty="0" err="1"/>
              <a:t>wait</a:t>
            </a:r>
            <a:r>
              <a:rPr lang="de-DE" sz="1600" b="1" dirty="0"/>
              <a:t> </a:t>
            </a:r>
            <a:r>
              <a:rPr lang="de-DE" sz="1600" b="1" dirty="0" err="1"/>
              <a:t>up</a:t>
            </a:r>
            <a:r>
              <a:rPr lang="de-DE" sz="1600" b="1" dirty="0"/>
              <a:t> </a:t>
            </a:r>
            <a:r>
              <a:rPr lang="de-DE" sz="1600" b="1" dirty="0" err="1"/>
              <a:t>to</a:t>
            </a:r>
            <a:r>
              <a:rPr lang="de-DE" sz="1600" b="1" dirty="0"/>
              <a:t> 10s </a:t>
            </a:r>
            <a:r>
              <a:rPr lang="de-DE" sz="1600" b="1" dirty="0" err="1"/>
              <a:t>for</a:t>
            </a:r>
            <a:r>
              <a:rPr lang="de-DE" sz="1600" b="1" dirty="0"/>
              <a:t> a </a:t>
            </a:r>
            <a:r>
              <a:rPr lang="de-DE" sz="1600" b="1" dirty="0" err="1"/>
              <a:t>sufficient</a:t>
            </a:r>
            <a:r>
              <a:rPr lang="de-DE" sz="1600" b="1" dirty="0"/>
              <a:t> </a:t>
            </a:r>
            <a:r>
              <a:rPr lang="de-DE" sz="1600" b="1" dirty="0" err="1"/>
              <a:t>gap</a:t>
            </a:r>
            <a:r>
              <a:rPr lang="de-DE" sz="1600" b="1" dirty="0"/>
              <a:t> </a:t>
            </a:r>
            <a:r>
              <a:rPr lang="de-DE" sz="1600" dirty="0" err="1"/>
              <a:t>before</a:t>
            </a:r>
            <a:r>
              <a:rPr lang="de-DE" sz="1600" dirty="0"/>
              <a:t> </a:t>
            </a:r>
            <a:r>
              <a:rPr lang="de-DE" sz="1600" dirty="0" err="1"/>
              <a:t>it</a:t>
            </a:r>
            <a:r>
              <a:rPr lang="de-DE" sz="1600" dirty="0"/>
              <a:t> </a:t>
            </a:r>
            <a:r>
              <a:rPr lang="de-DE" sz="1600" dirty="0" err="1"/>
              <a:t>starts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lane</a:t>
            </a:r>
            <a:r>
              <a:rPr lang="de-DE" sz="1600" dirty="0"/>
              <a:t> </a:t>
            </a:r>
            <a:r>
              <a:rPr lang="de-DE" sz="1600" dirty="0" err="1"/>
              <a:t>change</a:t>
            </a:r>
            <a:r>
              <a:rPr lang="de-DE" sz="1600" dirty="0"/>
              <a:t> </a:t>
            </a:r>
            <a:r>
              <a:rPr lang="de-DE" sz="1600" dirty="0" err="1"/>
              <a:t>maneuver</a:t>
            </a:r>
            <a:r>
              <a:rPr lang="de-DE" sz="1600" dirty="0"/>
              <a:t>.</a:t>
            </a:r>
          </a:p>
          <a:p>
            <a:pPr marL="7429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600" dirty="0"/>
              <a:t>The </a:t>
            </a:r>
            <a:r>
              <a:rPr lang="de-DE" sz="1600" dirty="0" err="1"/>
              <a:t>system</a:t>
            </a:r>
            <a:r>
              <a:rPr lang="de-DE" sz="1600" dirty="0"/>
              <a:t> </a:t>
            </a:r>
            <a:r>
              <a:rPr lang="de-DE" sz="1600" dirty="0" err="1"/>
              <a:t>only</a:t>
            </a:r>
            <a:r>
              <a:rPr lang="de-DE" sz="1600" dirty="0"/>
              <a:t> </a:t>
            </a:r>
            <a:r>
              <a:rPr lang="de-DE" sz="1600" dirty="0" err="1"/>
              <a:t>automatically</a:t>
            </a:r>
            <a:r>
              <a:rPr lang="de-DE" sz="1600" dirty="0"/>
              <a:t> </a:t>
            </a:r>
            <a:r>
              <a:rPr lang="de-DE" sz="1600" dirty="0" err="1"/>
              <a:t>deactivates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turn </a:t>
            </a:r>
            <a:r>
              <a:rPr lang="de-DE" sz="1600" dirty="0" err="1"/>
              <a:t>indicator</a:t>
            </a:r>
            <a:r>
              <a:rPr lang="de-DE" sz="1600" dirty="0"/>
              <a:t> </a:t>
            </a:r>
            <a:r>
              <a:rPr lang="de-DE" sz="1600" dirty="0" err="1"/>
              <a:t>if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lever</a:t>
            </a:r>
            <a:r>
              <a:rPr lang="de-DE" sz="1600" dirty="0"/>
              <a:t> </a:t>
            </a:r>
            <a:r>
              <a:rPr lang="de-DE" sz="1600" dirty="0" err="1"/>
              <a:t>has</a:t>
            </a:r>
            <a:r>
              <a:rPr lang="de-DE" sz="1600" dirty="0"/>
              <a:t> not </a:t>
            </a:r>
            <a:r>
              <a:rPr lang="de-DE" sz="1600" dirty="0" err="1"/>
              <a:t>been</a:t>
            </a:r>
            <a:r>
              <a:rPr lang="de-DE" sz="1600" dirty="0"/>
              <a:t> </a:t>
            </a:r>
            <a:r>
              <a:rPr lang="de-DE" sz="1600" dirty="0" err="1"/>
              <a:t>fully</a:t>
            </a:r>
            <a:r>
              <a:rPr lang="de-DE" sz="1600" dirty="0"/>
              <a:t> </a:t>
            </a:r>
            <a:r>
              <a:rPr lang="de-DE" sz="1600" dirty="0" err="1"/>
              <a:t>engaged</a:t>
            </a:r>
            <a:r>
              <a:rPr lang="de-DE" sz="1600" dirty="0"/>
              <a:t>. </a:t>
            </a:r>
          </a:p>
          <a:p>
            <a:pPr marL="7429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de-DE" sz="1600" dirty="0"/>
              <a:t>The </a:t>
            </a:r>
            <a:r>
              <a:rPr lang="de-DE" sz="1600" dirty="0" err="1"/>
              <a:t>system</a:t>
            </a:r>
            <a:r>
              <a:rPr lang="de-DE" sz="1600" dirty="0"/>
              <a:t> </a:t>
            </a:r>
            <a:r>
              <a:rPr lang="de-DE" sz="1600" dirty="0" err="1"/>
              <a:t>uses</a:t>
            </a:r>
            <a:r>
              <a:rPr lang="de-DE" sz="1600" dirty="0"/>
              <a:t> a </a:t>
            </a:r>
            <a:r>
              <a:rPr lang="de-DE" sz="1600" dirty="0" err="1"/>
              <a:t>more</a:t>
            </a:r>
            <a:r>
              <a:rPr lang="de-DE" sz="1600" dirty="0"/>
              <a:t> flexible </a:t>
            </a:r>
            <a:r>
              <a:rPr lang="de-DE" sz="1600" dirty="0" err="1"/>
              <a:t>calculation</a:t>
            </a:r>
            <a:r>
              <a:rPr lang="de-DE" sz="1600" dirty="0"/>
              <a:t> in </a:t>
            </a:r>
            <a:r>
              <a:rPr lang="de-DE" sz="1600" dirty="0" err="1"/>
              <a:t>order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assess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criticality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a </a:t>
            </a:r>
            <a:r>
              <a:rPr lang="de-DE" sz="1600" dirty="0" err="1"/>
              <a:t>situation</a:t>
            </a:r>
            <a:r>
              <a:rPr lang="de-DE" sz="1600" dirty="0"/>
              <a:t>, </a:t>
            </a:r>
            <a:r>
              <a:rPr lang="de-DE" sz="1600" dirty="0" err="1"/>
              <a:t>allowing</a:t>
            </a:r>
            <a:r>
              <a:rPr lang="de-DE" sz="1600" dirty="0"/>
              <a:t> </a:t>
            </a:r>
            <a:r>
              <a:rPr lang="de-DE" sz="1600" dirty="0" err="1"/>
              <a:t>it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find </a:t>
            </a:r>
            <a:r>
              <a:rPr lang="de-DE" sz="1600" dirty="0" err="1"/>
              <a:t>appropriate</a:t>
            </a:r>
            <a:r>
              <a:rPr lang="de-DE" sz="1600" dirty="0"/>
              <a:t> </a:t>
            </a:r>
            <a:r>
              <a:rPr lang="de-DE" sz="1600" dirty="0" err="1"/>
              <a:t>gaps</a:t>
            </a:r>
            <a:r>
              <a:rPr lang="de-DE" sz="1600" dirty="0"/>
              <a:t> </a:t>
            </a:r>
            <a:r>
              <a:rPr lang="de-DE" sz="1600" dirty="0" err="1"/>
              <a:t>more</a:t>
            </a:r>
            <a:r>
              <a:rPr lang="de-DE" sz="1600" dirty="0"/>
              <a:t> </a:t>
            </a:r>
            <a:r>
              <a:rPr lang="de-DE" sz="1600" dirty="0" err="1"/>
              <a:t>easily</a:t>
            </a:r>
            <a:r>
              <a:rPr lang="de-DE" sz="1600" dirty="0"/>
              <a:t>. → </a:t>
            </a:r>
            <a:r>
              <a:rPr lang="de-DE" sz="1600" dirty="0" err="1"/>
              <a:t>lane</a:t>
            </a:r>
            <a:r>
              <a:rPr lang="de-DE" sz="1600" dirty="0"/>
              <a:t> </a:t>
            </a:r>
            <a:r>
              <a:rPr lang="de-DE" sz="1600" dirty="0" err="1"/>
              <a:t>change</a:t>
            </a:r>
            <a:r>
              <a:rPr lang="de-DE" sz="1600" dirty="0"/>
              <a:t> </a:t>
            </a:r>
            <a:r>
              <a:rPr lang="de-DE" sz="1600" dirty="0" err="1"/>
              <a:t>times</a:t>
            </a:r>
            <a:r>
              <a:rPr lang="de-DE" sz="1600" dirty="0"/>
              <a:t> </a:t>
            </a:r>
            <a:r>
              <a:rPr lang="de-DE" sz="1600" dirty="0" err="1"/>
              <a:t>would</a:t>
            </a:r>
            <a:r>
              <a:rPr lang="de-DE" sz="1600" dirty="0"/>
              <a:t>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longer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systems</a:t>
            </a:r>
            <a:r>
              <a:rPr lang="de-DE" sz="1600" dirty="0"/>
              <a:t> </a:t>
            </a:r>
            <a:r>
              <a:rPr lang="de-DE" sz="1600" dirty="0" err="1"/>
              <a:t>approved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UN-R79 ACSF </a:t>
            </a:r>
            <a:r>
              <a:rPr lang="de-DE" sz="1600" dirty="0" err="1"/>
              <a:t>Cat</a:t>
            </a:r>
            <a:r>
              <a:rPr lang="de-DE" sz="1600" dirty="0"/>
              <a:t>. C and the rate of suppressed lane changes would be drastically increased</a:t>
            </a:r>
          </a:p>
          <a:p>
            <a:pPr marL="742950" lvl="2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dirty="0"/>
              <a:t>The </a:t>
            </a:r>
            <a:r>
              <a:rPr lang="de-DE" sz="1600" dirty="0" err="1"/>
              <a:t>system</a:t>
            </a:r>
            <a:r>
              <a:rPr lang="de-DE" sz="1600" dirty="0"/>
              <a:t> </a:t>
            </a:r>
            <a:r>
              <a:rPr lang="de-DE" sz="1600" dirty="0" err="1"/>
              <a:t>provides</a:t>
            </a:r>
            <a:r>
              <a:rPr lang="de-DE" sz="1600" dirty="0"/>
              <a:t> </a:t>
            </a:r>
            <a:r>
              <a:rPr lang="de-DE" sz="1600" dirty="0" err="1"/>
              <a:t>assistance</a:t>
            </a:r>
            <a:r>
              <a:rPr lang="de-DE" sz="1600" dirty="0"/>
              <a:t> </a:t>
            </a:r>
            <a:r>
              <a:rPr lang="de-DE" sz="1600" dirty="0" err="1"/>
              <a:t>even</a:t>
            </a:r>
            <a:r>
              <a:rPr lang="de-DE" sz="1600" dirty="0"/>
              <a:t> </a:t>
            </a:r>
            <a:r>
              <a:rPr lang="de-DE" sz="1600" dirty="0" err="1"/>
              <a:t>if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driver</a:t>
            </a:r>
            <a:r>
              <a:rPr lang="de-DE" sz="1600" dirty="0"/>
              <a:t> </a:t>
            </a:r>
            <a:r>
              <a:rPr lang="de-DE" sz="1600" dirty="0" err="1"/>
              <a:t>starts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change</a:t>
            </a:r>
            <a:r>
              <a:rPr lang="de-DE" sz="1600" dirty="0"/>
              <a:t> </a:t>
            </a:r>
            <a:r>
              <a:rPr lang="de-DE" sz="1600" dirty="0" err="1"/>
              <a:t>lanes</a:t>
            </a:r>
            <a:r>
              <a:rPr lang="de-DE" sz="1600" dirty="0"/>
              <a:t> </a:t>
            </a:r>
            <a:r>
              <a:rPr lang="de-DE" sz="1600" dirty="0" err="1"/>
              <a:t>before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system</a:t>
            </a:r>
            <a:r>
              <a:rPr lang="de-DE" sz="1600" dirty="0"/>
              <a:t> </a:t>
            </a:r>
            <a:r>
              <a:rPr lang="de-DE" sz="1600" dirty="0" err="1"/>
              <a:t>would</a:t>
            </a:r>
            <a:r>
              <a:rPr lang="de-DE" sz="1600" dirty="0"/>
              <a:t> </a:t>
            </a:r>
            <a:r>
              <a:rPr lang="de-DE" sz="1600" dirty="0" err="1"/>
              <a:t>begin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lateral </a:t>
            </a:r>
            <a:r>
              <a:rPr lang="de-DE" sz="1600" dirty="0" err="1"/>
              <a:t>movement</a:t>
            </a:r>
            <a:r>
              <a:rPr lang="de-DE" sz="1600" dirty="0"/>
              <a:t>. </a:t>
            </a:r>
          </a:p>
          <a:p>
            <a:pPr marL="285750" lvl="1" indent="-28575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600" dirty="0"/>
              <a:t>There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b="1" dirty="0" err="1"/>
              <a:t>several</a:t>
            </a:r>
            <a:r>
              <a:rPr lang="de-DE" sz="1600" b="1" dirty="0"/>
              <a:t> </a:t>
            </a:r>
            <a:r>
              <a:rPr lang="de-DE" sz="1600" b="1" dirty="0" err="1"/>
              <a:t>hundred</a:t>
            </a:r>
            <a:r>
              <a:rPr lang="de-DE" sz="1600" b="1" dirty="0"/>
              <a:t> </a:t>
            </a:r>
            <a:r>
              <a:rPr lang="de-DE" sz="1600" b="1" dirty="0" err="1"/>
              <a:t>thousand</a:t>
            </a:r>
            <a:r>
              <a:rPr lang="de-DE" sz="1600" b="1" dirty="0"/>
              <a:t> </a:t>
            </a:r>
            <a:r>
              <a:rPr lang="de-DE" sz="1600" b="1" dirty="0" err="1"/>
              <a:t>vehicles</a:t>
            </a:r>
            <a:r>
              <a:rPr lang="de-DE" sz="1600" b="1" dirty="0"/>
              <a:t> </a:t>
            </a:r>
            <a:r>
              <a:rPr lang="de-DE" sz="1600" b="1" dirty="0" err="1"/>
              <a:t>worldwide</a:t>
            </a:r>
            <a:r>
              <a:rPr lang="de-DE" sz="1600" b="1" dirty="0"/>
              <a:t> </a:t>
            </a:r>
            <a:r>
              <a:rPr lang="de-DE" sz="1600" b="1" dirty="0" err="1"/>
              <a:t>equipped</a:t>
            </a:r>
            <a:r>
              <a:rPr lang="de-DE" sz="1600" b="1" dirty="0"/>
              <a:t> </a:t>
            </a:r>
            <a:r>
              <a:rPr lang="de-DE" sz="1600" b="1" dirty="0" err="1"/>
              <a:t>with</a:t>
            </a:r>
            <a:r>
              <a:rPr lang="de-DE" sz="1600" b="1" dirty="0"/>
              <a:t> </a:t>
            </a:r>
            <a:r>
              <a:rPr lang="de-DE" sz="1600" b="1" dirty="0" err="1"/>
              <a:t>this</a:t>
            </a:r>
            <a:r>
              <a:rPr lang="de-DE" sz="1600" b="1" dirty="0"/>
              <a:t> assisted </a:t>
            </a:r>
            <a:r>
              <a:rPr lang="de-DE" sz="1600" b="1" dirty="0" err="1"/>
              <a:t>lane</a:t>
            </a:r>
            <a:r>
              <a:rPr lang="de-DE" sz="1600" b="1" dirty="0"/>
              <a:t> </a:t>
            </a:r>
            <a:r>
              <a:rPr lang="de-DE" sz="1600" b="1" dirty="0" err="1"/>
              <a:t>change</a:t>
            </a:r>
            <a:r>
              <a:rPr lang="de-DE" sz="1600" b="1" dirty="0"/>
              <a:t> </a:t>
            </a:r>
            <a:r>
              <a:rPr lang="de-DE" sz="1600" b="1" dirty="0" err="1"/>
              <a:t>system</a:t>
            </a:r>
            <a:r>
              <a:rPr lang="de-DE" sz="1600" dirty="0"/>
              <a:t> and </a:t>
            </a:r>
            <a:r>
              <a:rPr lang="de-DE" sz="1600" dirty="0" err="1"/>
              <a:t>there</a:t>
            </a:r>
            <a:r>
              <a:rPr lang="de-DE" sz="1600" dirty="0"/>
              <a:t>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dirty="0" err="1"/>
              <a:t>no</a:t>
            </a:r>
            <a:r>
              <a:rPr lang="de-DE" sz="1600" dirty="0"/>
              <a:t> </a:t>
            </a:r>
            <a:r>
              <a:rPr lang="de-DE" sz="1600" dirty="0" err="1"/>
              <a:t>known</a:t>
            </a:r>
            <a:r>
              <a:rPr lang="de-DE" sz="1600" dirty="0"/>
              <a:t> </a:t>
            </a:r>
            <a:r>
              <a:rPr lang="de-DE" sz="1600" dirty="0" err="1"/>
              <a:t>reported</a:t>
            </a:r>
            <a:r>
              <a:rPr lang="de-DE" sz="1600" dirty="0"/>
              <a:t> </a:t>
            </a:r>
            <a:r>
              <a:rPr lang="de-DE" sz="1600" dirty="0" err="1"/>
              <a:t>safety</a:t>
            </a:r>
            <a:r>
              <a:rPr lang="de-DE" sz="1600" dirty="0"/>
              <a:t> </a:t>
            </a:r>
            <a:r>
              <a:rPr lang="de-DE" sz="1600" dirty="0" err="1"/>
              <a:t>issues</a:t>
            </a:r>
            <a:r>
              <a:rPr lang="de-DE" sz="1600" dirty="0"/>
              <a:t>. 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08958" y="465827"/>
            <a:ext cx="39181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err="1"/>
              <a:t>What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basis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this</a:t>
            </a:r>
            <a:r>
              <a:rPr lang="de-DE" sz="2400" dirty="0"/>
              <a:t> </a:t>
            </a:r>
            <a:r>
              <a:rPr lang="de-DE" sz="2400" dirty="0" err="1"/>
              <a:t>data</a:t>
            </a:r>
            <a:r>
              <a:rPr lang="de-DE" sz="2400" dirty="0"/>
              <a:t>?</a:t>
            </a:r>
          </a:p>
        </p:txBody>
      </p:sp>
      <p:pic>
        <p:nvPicPr>
          <p:cNvPr id="4" name="Picture 4" descr="Image result for O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4614" y="12466"/>
            <a:ext cx="1517112" cy="81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8610600" y="6494366"/>
            <a:ext cx="2743200" cy="365125"/>
          </a:xfrm>
        </p:spPr>
        <p:txBody>
          <a:bodyPr/>
          <a:lstStyle/>
          <a:p>
            <a:fld id="{6B40C5CA-8726-4172-9A2A-BCBD9CAD07C8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7910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 descr="Image result for O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4614" y="12466"/>
            <a:ext cx="1517112" cy="81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eck 1"/>
          <p:cNvSpPr/>
          <p:nvPr/>
        </p:nvSpPr>
        <p:spPr>
          <a:xfrm>
            <a:off x="505000" y="1293962"/>
            <a:ext cx="5162397" cy="51931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88" y="2270252"/>
            <a:ext cx="4889200" cy="3034676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387061" y="212539"/>
            <a:ext cx="1131898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b="1" dirty="0">
                <a:solidFill>
                  <a:srgbClr val="002060"/>
                </a:solidFill>
              </a:rPr>
              <a:t>Proposal </a:t>
            </a:r>
            <a:r>
              <a:rPr lang="de-DE" sz="2000" b="1" dirty="0" err="1">
                <a:solidFill>
                  <a:srgbClr val="002060"/>
                </a:solidFill>
              </a:rPr>
              <a:t>to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extend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the</a:t>
            </a:r>
            <a:r>
              <a:rPr lang="de-DE" sz="2000" b="1" dirty="0">
                <a:solidFill>
                  <a:srgbClr val="002060"/>
                </a:solidFill>
              </a:rPr>
              <a:t> time </a:t>
            </a:r>
            <a:r>
              <a:rPr lang="de-DE" sz="2000" b="1" dirty="0" err="1">
                <a:solidFill>
                  <a:srgbClr val="002060"/>
                </a:solidFill>
              </a:rPr>
              <a:t>within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which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the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lane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change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maneouvre</a:t>
            </a:r>
            <a:r>
              <a:rPr lang="de-DE" sz="2000" b="1" dirty="0">
                <a:solidFill>
                  <a:srgbClr val="002060"/>
                </a:solidFill>
              </a:rPr>
              <a:t> must </a:t>
            </a:r>
            <a:r>
              <a:rPr lang="de-DE" sz="2000" b="1" dirty="0" err="1">
                <a:solidFill>
                  <a:srgbClr val="002060"/>
                </a:solidFill>
              </a:rPr>
              <a:t>commence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to</a:t>
            </a:r>
            <a:r>
              <a:rPr lang="de-DE" sz="2000" b="1" dirty="0">
                <a:solidFill>
                  <a:srgbClr val="002060"/>
                </a:solidFill>
              </a:rPr>
              <a:t> 10s</a:t>
            </a:r>
          </a:p>
          <a:p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How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long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does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it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take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from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the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start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of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the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lane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change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procedure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until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the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vehicle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crosses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the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lane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marking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37226" y="5382468"/>
            <a:ext cx="2769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/>
              <a:t>blue</a:t>
            </a:r>
            <a:r>
              <a:rPr lang="de-DE" sz="1400" dirty="0"/>
              <a:t> 	… assisted </a:t>
            </a:r>
            <a:r>
              <a:rPr lang="de-DE" sz="1400" dirty="0" err="1"/>
              <a:t>lane</a:t>
            </a:r>
            <a:r>
              <a:rPr lang="de-DE" sz="1400" dirty="0"/>
              <a:t> </a:t>
            </a:r>
            <a:r>
              <a:rPr lang="de-DE" sz="1400" dirty="0" err="1"/>
              <a:t>change</a:t>
            </a:r>
            <a:endParaRPr lang="de-DE" sz="1400" dirty="0"/>
          </a:p>
          <a:p>
            <a:r>
              <a:rPr lang="de-DE" sz="1400" dirty="0"/>
              <a:t>orange 	… </a:t>
            </a:r>
            <a:r>
              <a:rPr lang="de-DE" sz="1400" dirty="0" err="1"/>
              <a:t>manual</a:t>
            </a:r>
            <a:r>
              <a:rPr lang="de-DE" sz="1400" dirty="0"/>
              <a:t> </a:t>
            </a:r>
            <a:r>
              <a:rPr lang="de-DE" sz="1400" dirty="0" err="1"/>
              <a:t>lane</a:t>
            </a:r>
            <a:r>
              <a:rPr lang="de-DE" sz="1400" dirty="0"/>
              <a:t> </a:t>
            </a:r>
            <a:r>
              <a:rPr lang="de-DE" sz="1400" dirty="0" err="1"/>
              <a:t>change</a:t>
            </a:r>
            <a:endParaRPr lang="de-DE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618067" y="1689774"/>
            <a:ext cx="4418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Time </a:t>
            </a:r>
            <a:r>
              <a:rPr lang="de-DE" sz="1400" b="1" dirty="0" err="1"/>
              <a:t>between</a:t>
            </a:r>
            <a:r>
              <a:rPr lang="de-DE" sz="1400" b="1" dirty="0"/>
              <a:t> turn </a:t>
            </a:r>
            <a:r>
              <a:rPr lang="de-DE" sz="1400" b="1" dirty="0" err="1"/>
              <a:t>indicator</a:t>
            </a:r>
            <a:r>
              <a:rPr lang="de-DE" sz="1400" b="1" dirty="0"/>
              <a:t> </a:t>
            </a:r>
            <a:r>
              <a:rPr lang="de-DE" sz="1400" b="1" dirty="0" err="1"/>
              <a:t>activation</a:t>
            </a:r>
            <a:r>
              <a:rPr lang="de-DE" sz="1400" b="1" dirty="0"/>
              <a:t> </a:t>
            </a:r>
          </a:p>
          <a:p>
            <a:r>
              <a:rPr lang="de-DE" sz="1400" b="1" dirty="0"/>
              <a:t>and </a:t>
            </a:r>
            <a:r>
              <a:rPr lang="de-DE" sz="1400" b="1" dirty="0" err="1"/>
              <a:t>when</a:t>
            </a:r>
            <a:r>
              <a:rPr lang="de-DE" sz="1400" b="1" dirty="0"/>
              <a:t> </a:t>
            </a:r>
            <a:r>
              <a:rPr lang="de-DE" sz="1400" b="1" dirty="0" err="1"/>
              <a:t>the</a:t>
            </a:r>
            <a:r>
              <a:rPr lang="de-DE" sz="1400" b="1" dirty="0"/>
              <a:t> front </a:t>
            </a:r>
            <a:r>
              <a:rPr lang="de-DE" sz="1400" b="1" dirty="0" err="1"/>
              <a:t>wheel</a:t>
            </a:r>
            <a:r>
              <a:rPr lang="de-DE" sz="1400" b="1" dirty="0"/>
              <a:t> </a:t>
            </a:r>
            <a:r>
              <a:rPr lang="de-DE" sz="1400" b="1" dirty="0" err="1"/>
              <a:t>tyre</a:t>
            </a:r>
            <a:r>
              <a:rPr lang="de-DE" sz="1400" b="1" dirty="0"/>
              <a:t> </a:t>
            </a:r>
            <a:r>
              <a:rPr lang="de-DE" sz="1400" b="1" dirty="0" err="1"/>
              <a:t>touches</a:t>
            </a:r>
            <a:r>
              <a:rPr lang="de-DE" sz="1400" b="1" dirty="0"/>
              <a:t> </a:t>
            </a:r>
            <a:r>
              <a:rPr lang="de-DE" sz="1400" b="1" dirty="0" err="1"/>
              <a:t>the</a:t>
            </a:r>
            <a:r>
              <a:rPr lang="de-DE" sz="1400" b="1" dirty="0"/>
              <a:t> </a:t>
            </a:r>
            <a:r>
              <a:rPr lang="de-DE" sz="1400" b="1" dirty="0" err="1"/>
              <a:t>lane</a:t>
            </a:r>
            <a:r>
              <a:rPr lang="de-DE" sz="1400" b="1" dirty="0"/>
              <a:t> </a:t>
            </a:r>
            <a:r>
              <a:rPr lang="de-DE" sz="1400" b="1" dirty="0" err="1"/>
              <a:t>marking</a:t>
            </a:r>
            <a:r>
              <a:rPr lang="de-DE" sz="1400" b="1" dirty="0"/>
              <a:t>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15139" y="1293962"/>
            <a:ext cx="583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solidFill>
                  <a:srgbClr val="002060"/>
                </a:solidFill>
              </a:rPr>
              <a:t>Data</a:t>
            </a:r>
          </a:p>
        </p:txBody>
      </p:sp>
      <p:sp>
        <p:nvSpPr>
          <p:cNvPr id="15" name="Rechteck 14"/>
          <p:cNvSpPr/>
          <p:nvPr/>
        </p:nvSpPr>
        <p:spPr>
          <a:xfrm>
            <a:off x="5775377" y="1293962"/>
            <a:ext cx="6129408" cy="51931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5904767" y="1293962"/>
            <a:ext cx="1114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>
                <a:solidFill>
                  <a:srgbClr val="002060"/>
                </a:solidFill>
              </a:rPr>
              <a:t>Conclusion</a:t>
            </a:r>
            <a:endParaRPr lang="de-DE" sz="1600" b="1" dirty="0">
              <a:solidFill>
                <a:srgbClr val="00206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810599" y="1582650"/>
            <a:ext cx="6094186" cy="494596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600" b="1" dirty="0"/>
              <a:t>Drivers </a:t>
            </a:r>
            <a:r>
              <a:rPr lang="de-DE" sz="1600" b="1" dirty="0" err="1"/>
              <a:t>naturally</a:t>
            </a:r>
            <a:r>
              <a:rPr lang="de-DE" sz="1600" b="1" dirty="0"/>
              <a:t> </a:t>
            </a:r>
            <a:r>
              <a:rPr lang="de-DE" sz="1600" b="1" dirty="0" err="1"/>
              <a:t>change</a:t>
            </a:r>
            <a:r>
              <a:rPr lang="de-DE" sz="1600" b="1" dirty="0"/>
              <a:t> </a:t>
            </a:r>
            <a:r>
              <a:rPr lang="de-DE" sz="1600" b="1" dirty="0" err="1"/>
              <a:t>lanes</a:t>
            </a:r>
            <a:r>
              <a:rPr lang="de-DE" sz="1600" b="1" dirty="0"/>
              <a:t> quicker </a:t>
            </a:r>
            <a:r>
              <a:rPr lang="de-DE" sz="1600" dirty="0" err="1"/>
              <a:t>than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mandated</a:t>
            </a:r>
            <a:r>
              <a:rPr lang="de-DE" sz="1600" dirty="0"/>
              <a:t> 3s.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There </a:t>
            </a:r>
            <a:r>
              <a:rPr lang="de-DE" sz="1500" dirty="0" err="1"/>
              <a:t>is</a:t>
            </a:r>
            <a:r>
              <a:rPr lang="de-DE" sz="1500" dirty="0"/>
              <a:t> </a:t>
            </a:r>
            <a:r>
              <a:rPr lang="de-DE" sz="1500" dirty="0" err="1"/>
              <a:t>thousands</a:t>
            </a:r>
            <a:r>
              <a:rPr lang="de-DE" sz="1500" dirty="0"/>
              <a:t>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b="1" dirty="0" err="1"/>
              <a:t>lane</a:t>
            </a:r>
            <a:r>
              <a:rPr lang="de-DE" sz="1500" b="1" dirty="0"/>
              <a:t> </a:t>
            </a:r>
            <a:r>
              <a:rPr lang="de-DE" sz="1500" b="1" dirty="0" err="1"/>
              <a:t>changes</a:t>
            </a:r>
            <a:r>
              <a:rPr lang="de-DE" sz="1500" b="1" dirty="0"/>
              <a:t> </a:t>
            </a:r>
            <a:r>
              <a:rPr lang="de-DE" sz="1500" b="1" dirty="0" err="1"/>
              <a:t>that</a:t>
            </a:r>
            <a:r>
              <a:rPr lang="de-DE" sz="1500" b="1" dirty="0"/>
              <a:t> </a:t>
            </a:r>
            <a:r>
              <a:rPr lang="de-DE" sz="1500" b="1" dirty="0" err="1"/>
              <a:t>take</a:t>
            </a:r>
            <a:r>
              <a:rPr lang="de-DE" sz="1500" b="1" dirty="0"/>
              <a:t> </a:t>
            </a:r>
            <a:r>
              <a:rPr lang="de-DE" sz="1500" b="1" dirty="0" err="1"/>
              <a:t>between</a:t>
            </a:r>
            <a:r>
              <a:rPr lang="de-DE" sz="1500" b="1" dirty="0"/>
              <a:t> 3 </a:t>
            </a:r>
            <a:r>
              <a:rPr lang="de-DE" sz="1500" b="1" dirty="0" err="1"/>
              <a:t>to</a:t>
            </a:r>
            <a:r>
              <a:rPr lang="de-DE" sz="1500" b="1" dirty="0"/>
              <a:t> 4,5s </a:t>
            </a:r>
            <a:r>
              <a:rPr lang="de-DE" sz="1500" b="1" dirty="0" err="1"/>
              <a:t>to</a:t>
            </a:r>
            <a:r>
              <a:rPr lang="de-DE" sz="1500" b="1" dirty="0"/>
              <a:t> </a:t>
            </a:r>
            <a:r>
              <a:rPr lang="de-DE" sz="1500" b="1" dirty="0" err="1"/>
              <a:t>cross</a:t>
            </a:r>
            <a:r>
              <a:rPr lang="de-DE" sz="1500" b="1" dirty="0"/>
              <a:t> </a:t>
            </a:r>
            <a:r>
              <a:rPr lang="de-DE" sz="1500" b="1" dirty="0" err="1"/>
              <a:t>the</a:t>
            </a:r>
            <a:r>
              <a:rPr lang="de-DE" sz="1500" b="1" dirty="0"/>
              <a:t> </a:t>
            </a:r>
            <a:r>
              <a:rPr lang="de-DE" sz="1500" b="1" dirty="0" err="1"/>
              <a:t>lane</a:t>
            </a:r>
            <a:r>
              <a:rPr lang="de-DE" sz="1500" b="1" dirty="0"/>
              <a:t> </a:t>
            </a:r>
            <a:r>
              <a:rPr lang="de-DE" sz="1500" b="1" dirty="0" err="1"/>
              <a:t>marking</a:t>
            </a:r>
            <a:r>
              <a:rPr lang="de-DE" sz="1500" dirty="0"/>
              <a:t>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500" dirty="0"/>
              <a:t>Due to the specification of lane change timing according to UN-R79, the </a:t>
            </a:r>
            <a:r>
              <a:rPr lang="de-DE" sz="1500" b="1" dirty="0"/>
              <a:t>values shown would increase by at least an additional 1s to 3s, due to the delay after which the lateral movement is allowed to start, and/or to the 3s minimum time before lane change manoeuver can start.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500" dirty="0" err="1"/>
              <a:t>Based</a:t>
            </a:r>
            <a:r>
              <a:rPr lang="de-DE" sz="1500" dirty="0"/>
              <a:t> on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dirty="0" err="1"/>
              <a:t>definition</a:t>
            </a:r>
            <a:r>
              <a:rPr lang="de-DE" sz="1500" dirty="0"/>
              <a:t> </a:t>
            </a:r>
            <a:r>
              <a:rPr lang="de-DE" sz="1500" dirty="0" err="1"/>
              <a:t>of</a:t>
            </a:r>
            <a:r>
              <a:rPr lang="de-DE" sz="1500" dirty="0"/>
              <a:t> a </a:t>
            </a:r>
            <a:r>
              <a:rPr lang="de-DE" sz="1500" dirty="0" err="1"/>
              <a:t>critical</a:t>
            </a:r>
            <a:r>
              <a:rPr lang="de-DE" sz="1500" dirty="0"/>
              <a:t> </a:t>
            </a:r>
            <a:r>
              <a:rPr lang="de-DE" sz="1500" dirty="0" err="1"/>
              <a:t>situation</a:t>
            </a:r>
            <a:r>
              <a:rPr lang="de-DE" sz="1500" dirty="0"/>
              <a:t> </a:t>
            </a:r>
            <a:r>
              <a:rPr lang="de-DE" sz="1500" dirty="0" err="1"/>
              <a:t>according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UN-R79, </a:t>
            </a:r>
            <a:r>
              <a:rPr lang="de-DE" sz="1500" b="1" dirty="0" err="1"/>
              <a:t>finding</a:t>
            </a:r>
            <a:r>
              <a:rPr lang="de-DE" sz="1500" b="1" dirty="0"/>
              <a:t> a </a:t>
            </a:r>
            <a:r>
              <a:rPr lang="de-DE" sz="1500" b="1" dirty="0" err="1"/>
              <a:t>suitable</a:t>
            </a:r>
            <a:r>
              <a:rPr lang="de-DE" sz="1500" b="1" dirty="0"/>
              <a:t> </a:t>
            </a:r>
            <a:r>
              <a:rPr lang="de-DE" sz="1500" b="1" dirty="0" err="1"/>
              <a:t>gap</a:t>
            </a:r>
            <a:r>
              <a:rPr lang="de-DE" sz="1500" b="1" dirty="0"/>
              <a:t> </a:t>
            </a:r>
            <a:r>
              <a:rPr lang="de-DE" sz="1500" b="1" dirty="0" err="1"/>
              <a:t>would</a:t>
            </a:r>
            <a:r>
              <a:rPr lang="de-DE" sz="1500" b="1" dirty="0"/>
              <a:t> </a:t>
            </a:r>
            <a:r>
              <a:rPr lang="de-DE" sz="1500" b="1" dirty="0" err="1"/>
              <a:t>take</a:t>
            </a:r>
            <a:r>
              <a:rPr lang="de-DE" sz="1500" b="1" dirty="0"/>
              <a:t> </a:t>
            </a:r>
            <a:r>
              <a:rPr lang="de-DE" sz="1500" b="1" dirty="0" err="1"/>
              <a:t>longer</a:t>
            </a:r>
            <a:r>
              <a:rPr lang="de-DE" sz="1500" b="1" dirty="0"/>
              <a:t> </a:t>
            </a:r>
            <a:r>
              <a:rPr lang="de-DE" sz="1500" dirty="0" err="1"/>
              <a:t>than</a:t>
            </a:r>
            <a:r>
              <a:rPr lang="de-DE" sz="1500" dirty="0"/>
              <a:t> </a:t>
            </a:r>
            <a:r>
              <a:rPr lang="de-DE" sz="1500" dirty="0" err="1"/>
              <a:t>shown</a:t>
            </a:r>
            <a:r>
              <a:rPr lang="de-DE" sz="1500" dirty="0"/>
              <a:t> </a:t>
            </a:r>
            <a:r>
              <a:rPr lang="de-DE" sz="1500" dirty="0" err="1"/>
              <a:t>here</a:t>
            </a:r>
            <a:r>
              <a:rPr lang="de-DE" sz="1500" dirty="0"/>
              <a:t>, </a:t>
            </a:r>
            <a:r>
              <a:rPr lang="de-DE" sz="1500" b="1" dirty="0"/>
              <a:t>so </a:t>
            </a:r>
            <a:r>
              <a:rPr lang="de-DE" sz="1500" b="1" dirty="0" err="1"/>
              <a:t>values</a:t>
            </a:r>
            <a:r>
              <a:rPr lang="de-DE" sz="1500" b="1" dirty="0"/>
              <a:t> </a:t>
            </a:r>
            <a:r>
              <a:rPr lang="de-DE" sz="1500" b="1" dirty="0" err="1"/>
              <a:t>would</a:t>
            </a:r>
            <a:r>
              <a:rPr lang="de-DE" sz="1500" b="1" dirty="0"/>
              <a:t> </a:t>
            </a:r>
            <a:r>
              <a:rPr lang="de-DE" sz="1500" b="1" dirty="0" err="1"/>
              <a:t>increase</a:t>
            </a:r>
            <a:r>
              <a:rPr lang="de-DE" sz="1500" b="1" dirty="0"/>
              <a:t> </a:t>
            </a:r>
            <a:r>
              <a:rPr lang="de-DE" sz="1500" b="1" dirty="0" err="1"/>
              <a:t>additionally</a:t>
            </a:r>
            <a:r>
              <a:rPr lang="de-DE" sz="1500" b="1" dirty="0"/>
              <a:t> </a:t>
            </a:r>
            <a:r>
              <a:rPr lang="de-DE" sz="1500" b="1" dirty="0" err="1"/>
              <a:t>compared</a:t>
            </a:r>
            <a:r>
              <a:rPr lang="de-DE" sz="1500" b="1" dirty="0"/>
              <a:t> </a:t>
            </a:r>
            <a:r>
              <a:rPr lang="de-DE" sz="1500" b="1" dirty="0" err="1"/>
              <a:t>to</a:t>
            </a:r>
            <a:r>
              <a:rPr lang="de-DE" sz="1500" b="1" dirty="0"/>
              <a:t> </a:t>
            </a:r>
            <a:r>
              <a:rPr lang="de-DE" sz="1500" b="1" dirty="0" err="1"/>
              <a:t>what</a:t>
            </a:r>
            <a:r>
              <a:rPr lang="de-DE" sz="1500" b="1" dirty="0"/>
              <a:t> </a:t>
            </a:r>
            <a:r>
              <a:rPr lang="de-DE" sz="1500" b="1" dirty="0" err="1"/>
              <a:t>is</a:t>
            </a:r>
            <a:r>
              <a:rPr lang="de-DE" sz="1500" b="1" dirty="0"/>
              <a:t> </a:t>
            </a:r>
            <a:r>
              <a:rPr lang="de-DE" sz="1500" b="1" dirty="0" err="1"/>
              <a:t>shown</a:t>
            </a:r>
            <a:r>
              <a:rPr lang="de-DE" sz="1500" b="1" dirty="0"/>
              <a:t> on </a:t>
            </a:r>
            <a:r>
              <a:rPr lang="de-DE" sz="1500" b="1" dirty="0" err="1"/>
              <a:t>the</a:t>
            </a:r>
            <a:r>
              <a:rPr lang="de-DE" sz="1500" b="1" dirty="0"/>
              <a:t> </a:t>
            </a:r>
            <a:r>
              <a:rPr lang="de-DE" sz="1500" b="1" dirty="0" err="1"/>
              <a:t>left</a:t>
            </a:r>
            <a:r>
              <a:rPr lang="de-DE" sz="1500" dirty="0"/>
              <a:t>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500" dirty="0" err="1"/>
              <a:t>While</a:t>
            </a:r>
            <a:r>
              <a:rPr lang="de-DE" sz="1500" dirty="0"/>
              <a:t> </a:t>
            </a:r>
            <a:r>
              <a:rPr lang="de-DE" sz="1500" dirty="0" err="1"/>
              <a:t>data</a:t>
            </a:r>
            <a:r>
              <a:rPr lang="de-DE" sz="1500" dirty="0"/>
              <a:t> </a:t>
            </a:r>
            <a:r>
              <a:rPr lang="de-DE" sz="1500" dirty="0" err="1"/>
              <a:t>shows</a:t>
            </a:r>
            <a:r>
              <a:rPr lang="de-DE" sz="1500" dirty="0"/>
              <a:t> </a:t>
            </a:r>
            <a:r>
              <a:rPr lang="de-DE" sz="1500" dirty="0" err="1"/>
              <a:t>that</a:t>
            </a:r>
            <a:r>
              <a:rPr lang="de-DE" sz="1500" dirty="0"/>
              <a:t> </a:t>
            </a:r>
            <a:r>
              <a:rPr lang="de-DE" sz="1500" dirty="0" err="1"/>
              <a:t>many</a:t>
            </a:r>
            <a:r>
              <a:rPr lang="de-DE" sz="1500" dirty="0"/>
              <a:t> </a:t>
            </a:r>
            <a:r>
              <a:rPr lang="de-DE" sz="1500" dirty="0" err="1"/>
              <a:t>lane</a:t>
            </a:r>
            <a:r>
              <a:rPr lang="de-DE" sz="1500" dirty="0"/>
              <a:t> </a:t>
            </a:r>
            <a:r>
              <a:rPr lang="de-DE" sz="1500" dirty="0" err="1"/>
              <a:t>changes</a:t>
            </a:r>
            <a:r>
              <a:rPr lang="de-DE" sz="1500" dirty="0"/>
              <a:t> happen </a:t>
            </a:r>
            <a:r>
              <a:rPr lang="de-DE" sz="1500" dirty="0" err="1"/>
              <a:t>quite</a:t>
            </a:r>
            <a:r>
              <a:rPr lang="de-DE" sz="1500" dirty="0"/>
              <a:t> </a:t>
            </a:r>
            <a:r>
              <a:rPr lang="de-DE" sz="1500" dirty="0" err="1"/>
              <a:t>early</a:t>
            </a:r>
            <a:r>
              <a:rPr lang="de-DE" sz="1500" dirty="0"/>
              <a:t>, </a:t>
            </a:r>
            <a:r>
              <a:rPr lang="de-DE" sz="1500" dirty="0" err="1"/>
              <a:t>there</a:t>
            </a:r>
            <a:r>
              <a:rPr lang="de-DE" sz="1500" dirty="0"/>
              <a:t> still </a:t>
            </a:r>
            <a:r>
              <a:rPr lang="de-DE" sz="1500" dirty="0" err="1"/>
              <a:t>is</a:t>
            </a:r>
            <a:r>
              <a:rPr lang="de-DE" sz="1500" dirty="0"/>
              <a:t> a relevant </a:t>
            </a:r>
            <a:r>
              <a:rPr lang="de-DE" sz="1500" dirty="0" err="1"/>
              <a:t>number</a:t>
            </a:r>
            <a:r>
              <a:rPr lang="de-DE" sz="1500" dirty="0"/>
              <a:t> </a:t>
            </a:r>
            <a:r>
              <a:rPr lang="de-DE" sz="1500" dirty="0" err="1"/>
              <a:t>of</a:t>
            </a:r>
            <a:r>
              <a:rPr lang="de-DE" sz="1500" dirty="0"/>
              <a:t> </a:t>
            </a:r>
            <a:r>
              <a:rPr lang="de-DE" sz="1500" dirty="0" err="1"/>
              <a:t>lane</a:t>
            </a:r>
            <a:r>
              <a:rPr lang="de-DE" sz="1500" dirty="0"/>
              <a:t> </a:t>
            </a:r>
            <a:r>
              <a:rPr lang="de-DE" sz="1500" dirty="0" err="1"/>
              <a:t>changes</a:t>
            </a:r>
            <a:r>
              <a:rPr lang="de-DE" sz="1500" dirty="0"/>
              <a:t> </a:t>
            </a:r>
            <a:r>
              <a:rPr lang="de-DE" sz="1500" dirty="0" err="1"/>
              <a:t>that</a:t>
            </a:r>
            <a:r>
              <a:rPr lang="de-DE" sz="1500" dirty="0"/>
              <a:t> </a:t>
            </a:r>
            <a:r>
              <a:rPr lang="de-DE" sz="1500" dirty="0" err="1"/>
              <a:t>take</a:t>
            </a:r>
            <a:r>
              <a:rPr lang="de-DE" sz="1500" dirty="0"/>
              <a:t> </a:t>
            </a:r>
            <a:r>
              <a:rPr lang="de-DE" sz="1500" dirty="0" err="1"/>
              <a:t>longer</a:t>
            </a:r>
            <a:r>
              <a:rPr lang="de-DE" sz="1500" dirty="0"/>
              <a:t> and </a:t>
            </a:r>
            <a:r>
              <a:rPr lang="de-DE" sz="1500" dirty="0" err="1"/>
              <a:t>drivers</a:t>
            </a:r>
            <a:r>
              <a:rPr lang="de-DE" sz="1500" dirty="0"/>
              <a:t> </a:t>
            </a:r>
            <a:r>
              <a:rPr lang="de-DE" sz="1500" dirty="0" err="1"/>
              <a:t>would</a:t>
            </a:r>
            <a:r>
              <a:rPr lang="de-DE" sz="1500" dirty="0"/>
              <a:t> not </a:t>
            </a:r>
            <a:r>
              <a:rPr lang="de-DE" sz="1500" dirty="0" err="1"/>
              <a:t>understand</a:t>
            </a:r>
            <a:r>
              <a:rPr lang="de-DE" sz="1500" dirty="0"/>
              <a:t> </a:t>
            </a:r>
            <a:r>
              <a:rPr lang="de-DE" sz="1500" dirty="0" err="1"/>
              <a:t>why</a:t>
            </a:r>
            <a:r>
              <a:rPr lang="de-DE" sz="1500" dirty="0"/>
              <a:t> </a:t>
            </a:r>
            <a:r>
              <a:rPr lang="de-DE" sz="1500" dirty="0" err="1"/>
              <a:t>system</a:t>
            </a:r>
            <a:r>
              <a:rPr lang="de-DE" sz="1500" dirty="0"/>
              <a:t> </a:t>
            </a:r>
            <a:r>
              <a:rPr lang="de-DE" sz="1500" dirty="0" err="1"/>
              <a:t>activation</a:t>
            </a:r>
            <a:r>
              <a:rPr lang="de-DE" sz="1500" dirty="0"/>
              <a:t> </a:t>
            </a:r>
            <a:r>
              <a:rPr lang="de-DE" sz="1500" dirty="0" err="1"/>
              <a:t>is</a:t>
            </a:r>
            <a:r>
              <a:rPr lang="de-DE" sz="1500" dirty="0"/>
              <a:t> </a:t>
            </a:r>
            <a:r>
              <a:rPr lang="de-DE" sz="1500" dirty="0" err="1"/>
              <a:t>sucessful</a:t>
            </a:r>
            <a:r>
              <a:rPr lang="de-DE" sz="1500" dirty="0"/>
              <a:t> at 4,5s but not at 5,5s.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500" dirty="0"/>
              <a:t>Extensive on-road </a:t>
            </a:r>
            <a:r>
              <a:rPr lang="de-DE" sz="1500" dirty="0" err="1"/>
              <a:t>experience</a:t>
            </a:r>
            <a:r>
              <a:rPr lang="de-DE" sz="1500" dirty="0"/>
              <a:t> </a:t>
            </a:r>
            <a:r>
              <a:rPr lang="de-DE" sz="1500" dirty="0" err="1"/>
              <a:t>shows</a:t>
            </a:r>
            <a:r>
              <a:rPr lang="de-DE" sz="1500" dirty="0"/>
              <a:t> </a:t>
            </a:r>
            <a:r>
              <a:rPr lang="de-DE" sz="1500" dirty="0" err="1"/>
              <a:t>that</a:t>
            </a:r>
            <a:r>
              <a:rPr lang="de-DE" sz="1500" dirty="0"/>
              <a:t> </a:t>
            </a:r>
            <a:r>
              <a:rPr lang="de-DE" sz="1500" dirty="0" err="1"/>
              <a:t>the</a:t>
            </a:r>
            <a:r>
              <a:rPr lang="de-DE" sz="1500" dirty="0"/>
              <a:t> </a:t>
            </a:r>
            <a:r>
              <a:rPr lang="de-DE" sz="1500" b="1" dirty="0"/>
              <a:t>time </a:t>
            </a:r>
            <a:r>
              <a:rPr lang="de-DE" sz="1500" b="1" dirty="0" err="1"/>
              <a:t>to</a:t>
            </a:r>
            <a:r>
              <a:rPr lang="de-DE" sz="1500" b="1" dirty="0"/>
              <a:t> </a:t>
            </a:r>
            <a:r>
              <a:rPr lang="de-DE" sz="1500" b="1" dirty="0" err="1"/>
              <a:t>cross</a:t>
            </a:r>
            <a:r>
              <a:rPr lang="de-DE" sz="1500" b="1" dirty="0"/>
              <a:t> </a:t>
            </a:r>
            <a:r>
              <a:rPr lang="de-DE" sz="1500" b="1" dirty="0" err="1"/>
              <a:t>the</a:t>
            </a:r>
            <a:r>
              <a:rPr lang="de-DE" sz="1500" b="1" dirty="0"/>
              <a:t> </a:t>
            </a:r>
            <a:r>
              <a:rPr lang="de-DE" sz="1500" b="1" dirty="0" err="1"/>
              <a:t>lane</a:t>
            </a:r>
            <a:r>
              <a:rPr lang="de-DE" sz="1500" b="1" dirty="0"/>
              <a:t> </a:t>
            </a:r>
            <a:r>
              <a:rPr lang="de-DE" sz="1500" b="1" dirty="0" err="1"/>
              <a:t>marking</a:t>
            </a:r>
            <a:r>
              <a:rPr lang="de-DE" sz="1500" b="1" dirty="0"/>
              <a:t> </a:t>
            </a:r>
            <a:r>
              <a:rPr lang="de-DE" sz="1500" b="1" dirty="0" err="1"/>
              <a:t>should</a:t>
            </a:r>
            <a:r>
              <a:rPr lang="de-DE" sz="1500" b="1" dirty="0"/>
              <a:t> </a:t>
            </a:r>
            <a:r>
              <a:rPr lang="de-DE" sz="1500" b="1" dirty="0" err="1"/>
              <a:t>be</a:t>
            </a:r>
            <a:r>
              <a:rPr lang="de-DE" sz="1500" b="1" dirty="0"/>
              <a:t> </a:t>
            </a:r>
            <a:r>
              <a:rPr lang="de-DE" sz="1500" b="1" dirty="0" err="1"/>
              <a:t>increased</a:t>
            </a:r>
            <a:r>
              <a:rPr lang="de-DE" sz="1500" b="1" dirty="0"/>
              <a:t> in </a:t>
            </a:r>
            <a:r>
              <a:rPr lang="de-DE" sz="1500" b="1" dirty="0" err="1"/>
              <a:t>order</a:t>
            </a:r>
            <a:r>
              <a:rPr lang="de-DE" sz="1500" b="1" dirty="0"/>
              <a:t> </a:t>
            </a:r>
            <a:r>
              <a:rPr lang="de-DE" sz="1500" b="1" dirty="0" err="1"/>
              <a:t>to</a:t>
            </a:r>
            <a:r>
              <a:rPr lang="de-DE" sz="1500" b="1" dirty="0"/>
              <a:t> </a:t>
            </a:r>
            <a:r>
              <a:rPr lang="de-DE" sz="1500" b="1" dirty="0" err="1"/>
              <a:t>cover</a:t>
            </a:r>
            <a:r>
              <a:rPr lang="de-DE" sz="1500" b="1" dirty="0"/>
              <a:t> </a:t>
            </a:r>
            <a:r>
              <a:rPr lang="de-DE" sz="1500" b="1" dirty="0" err="1"/>
              <a:t>more</a:t>
            </a:r>
            <a:r>
              <a:rPr lang="de-DE" sz="1500" b="1" dirty="0"/>
              <a:t> </a:t>
            </a:r>
            <a:r>
              <a:rPr lang="de-DE" sz="1500" b="1" dirty="0" err="1"/>
              <a:t>situations</a:t>
            </a:r>
            <a:r>
              <a:rPr lang="de-DE" sz="1500" b="1" dirty="0"/>
              <a:t> and </a:t>
            </a:r>
            <a:r>
              <a:rPr lang="de-DE" sz="1500" b="1" dirty="0" err="1"/>
              <a:t>allow</a:t>
            </a:r>
            <a:r>
              <a:rPr lang="de-DE" sz="1500" b="1" dirty="0"/>
              <a:t> </a:t>
            </a:r>
            <a:r>
              <a:rPr lang="de-DE" sz="1500" b="1" dirty="0" err="1"/>
              <a:t>more</a:t>
            </a:r>
            <a:r>
              <a:rPr lang="de-DE" sz="1500" b="1" dirty="0"/>
              <a:t> </a:t>
            </a:r>
            <a:r>
              <a:rPr lang="de-DE" sz="1500" b="1" dirty="0" err="1"/>
              <a:t>consistent</a:t>
            </a:r>
            <a:r>
              <a:rPr lang="de-DE" sz="1500" b="1" dirty="0"/>
              <a:t> </a:t>
            </a:r>
            <a:r>
              <a:rPr lang="de-DE" sz="1500" b="1" dirty="0" err="1"/>
              <a:t>system</a:t>
            </a:r>
            <a:r>
              <a:rPr lang="de-DE" sz="1500" b="1" dirty="0"/>
              <a:t> </a:t>
            </a:r>
            <a:r>
              <a:rPr lang="de-DE" sz="1500" b="1" dirty="0" err="1"/>
              <a:t>behavior</a:t>
            </a:r>
            <a:r>
              <a:rPr lang="de-DE" sz="1500" b="1" dirty="0"/>
              <a:t>.</a:t>
            </a:r>
            <a:r>
              <a:rPr lang="de-DE" sz="1500" dirty="0"/>
              <a:t> </a:t>
            </a:r>
          </a:p>
        </p:txBody>
      </p:sp>
      <p:sp>
        <p:nvSpPr>
          <p:cNvPr id="4" name="Textfeld 3"/>
          <p:cNvSpPr txBox="1"/>
          <p:nvPr/>
        </p:nvSpPr>
        <p:spPr>
          <a:xfrm rot="16200000">
            <a:off x="179102" y="3575728"/>
            <a:ext cx="135005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100" dirty="0" err="1"/>
              <a:t>Number</a:t>
            </a:r>
            <a:r>
              <a:rPr lang="de-DE" sz="1100" dirty="0"/>
              <a:t> </a:t>
            </a:r>
            <a:r>
              <a:rPr lang="de-DE" sz="1100" dirty="0" err="1"/>
              <a:t>of</a:t>
            </a:r>
            <a:r>
              <a:rPr lang="de-DE" sz="1100" dirty="0"/>
              <a:t> </a:t>
            </a:r>
            <a:r>
              <a:rPr lang="de-DE" sz="1100" dirty="0" err="1"/>
              <a:t>data</a:t>
            </a:r>
            <a:r>
              <a:rPr lang="de-DE" sz="1100" dirty="0"/>
              <a:t> </a:t>
            </a:r>
            <a:r>
              <a:rPr lang="de-DE" sz="1100" dirty="0" err="1"/>
              <a:t>sets</a:t>
            </a:r>
            <a:endParaRPr lang="de-DE" sz="1100" dirty="0"/>
          </a:p>
        </p:txBody>
      </p:sp>
      <p:sp>
        <p:nvSpPr>
          <p:cNvPr id="17" name="Textfeld 16"/>
          <p:cNvSpPr txBox="1"/>
          <p:nvPr/>
        </p:nvSpPr>
        <p:spPr>
          <a:xfrm>
            <a:off x="2765437" y="5043318"/>
            <a:ext cx="64152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100" dirty="0"/>
              <a:t>time [s]</a:t>
            </a:r>
          </a:p>
        </p:txBody>
      </p:sp>
      <p:sp>
        <p:nvSpPr>
          <p:cNvPr id="6" name="Pfeil nach rechts 5"/>
          <p:cNvSpPr/>
          <p:nvPr/>
        </p:nvSpPr>
        <p:spPr>
          <a:xfrm>
            <a:off x="2135202" y="3394987"/>
            <a:ext cx="443288" cy="2501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882204" y="2418802"/>
            <a:ext cx="257947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1s delay before lateral movement is allowed to start +</a:t>
            </a:r>
          </a:p>
          <a:p>
            <a:r>
              <a:rPr lang="de-DE" sz="1400" dirty="0"/>
              <a:t>3s before the LC manoeuver can start + conservative definition of critical situation will push lane change times towards even higher durations</a:t>
            </a:r>
          </a:p>
        </p:txBody>
      </p:sp>
      <p:sp>
        <p:nvSpPr>
          <p:cNvPr id="8" name="Ellipse 7"/>
          <p:cNvSpPr/>
          <p:nvPr/>
        </p:nvSpPr>
        <p:spPr>
          <a:xfrm rot="1926996">
            <a:off x="1654826" y="4013076"/>
            <a:ext cx="2175857" cy="881692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Freihandform 18"/>
          <p:cNvSpPr/>
          <p:nvPr/>
        </p:nvSpPr>
        <p:spPr>
          <a:xfrm>
            <a:off x="2654447" y="3053751"/>
            <a:ext cx="2495524" cy="1785668"/>
          </a:xfrm>
          <a:custGeom>
            <a:avLst/>
            <a:gdLst>
              <a:gd name="connsiteX0" fmla="*/ 2490 w 2495524"/>
              <a:gd name="connsiteY0" fmla="*/ 0 h 1785668"/>
              <a:gd name="connsiteX1" fmla="*/ 2490 w 2495524"/>
              <a:gd name="connsiteY1" fmla="*/ 293298 h 1785668"/>
              <a:gd name="connsiteX2" fmla="*/ 28369 w 2495524"/>
              <a:gd name="connsiteY2" fmla="*/ 543465 h 1785668"/>
              <a:gd name="connsiteX3" fmla="*/ 54249 w 2495524"/>
              <a:gd name="connsiteY3" fmla="*/ 698740 h 1785668"/>
              <a:gd name="connsiteX4" fmla="*/ 140513 w 2495524"/>
              <a:gd name="connsiteY4" fmla="*/ 923027 h 1785668"/>
              <a:gd name="connsiteX5" fmla="*/ 252656 w 2495524"/>
              <a:gd name="connsiteY5" fmla="*/ 1112808 h 1785668"/>
              <a:gd name="connsiteX6" fmla="*/ 373426 w 2495524"/>
              <a:gd name="connsiteY6" fmla="*/ 1285336 h 1785668"/>
              <a:gd name="connsiteX7" fmla="*/ 554581 w 2495524"/>
              <a:gd name="connsiteY7" fmla="*/ 1483744 h 1785668"/>
              <a:gd name="connsiteX8" fmla="*/ 813373 w 2495524"/>
              <a:gd name="connsiteY8" fmla="*/ 1595887 h 1785668"/>
              <a:gd name="connsiteX9" fmla="*/ 1063539 w 2495524"/>
              <a:gd name="connsiteY9" fmla="*/ 1673525 h 1785668"/>
              <a:gd name="connsiteX10" fmla="*/ 1374090 w 2495524"/>
              <a:gd name="connsiteY10" fmla="*/ 1725283 h 1785668"/>
              <a:gd name="connsiteX11" fmla="*/ 1572498 w 2495524"/>
              <a:gd name="connsiteY11" fmla="*/ 1751163 h 1785668"/>
              <a:gd name="connsiteX12" fmla="*/ 2495524 w 2495524"/>
              <a:gd name="connsiteY12" fmla="*/ 1785668 h 1785668"/>
              <a:gd name="connsiteX13" fmla="*/ 2495524 w 2495524"/>
              <a:gd name="connsiteY13" fmla="*/ 1785668 h 1785668"/>
              <a:gd name="connsiteX14" fmla="*/ 2495524 w 2495524"/>
              <a:gd name="connsiteY14" fmla="*/ 1785668 h 1785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95524" h="1785668">
                <a:moveTo>
                  <a:pt x="2490" y="0"/>
                </a:moveTo>
                <a:cubicBezTo>
                  <a:pt x="333" y="101360"/>
                  <a:pt x="-1823" y="202721"/>
                  <a:pt x="2490" y="293298"/>
                </a:cubicBezTo>
                <a:cubicBezTo>
                  <a:pt x="6803" y="383875"/>
                  <a:pt x="19743" y="475891"/>
                  <a:pt x="28369" y="543465"/>
                </a:cubicBezTo>
                <a:cubicBezTo>
                  <a:pt x="36996" y="611039"/>
                  <a:pt x="35558" y="635480"/>
                  <a:pt x="54249" y="698740"/>
                </a:cubicBezTo>
                <a:cubicBezTo>
                  <a:pt x="72940" y="762000"/>
                  <a:pt x="107445" y="854016"/>
                  <a:pt x="140513" y="923027"/>
                </a:cubicBezTo>
                <a:cubicBezTo>
                  <a:pt x="173581" y="992038"/>
                  <a:pt x="213837" y="1052423"/>
                  <a:pt x="252656" y="1112808"/>
                </a:cubicBezTo>
                <a:cubicBezTo>
                  <a:pt x="291475" y="1173193"/>
                  <a:pt x="323105" y="1223513"/>
                  <a:pt x="373426" y="1285336"/>
                </a:cubicBezTo>
                <a:cubicBezTo>
                  <a:pt x="423747" y="1347159"/>
                  <a:pt x="481256" y="1431985"/>
                  <a:pt x="554581" y="1483744"/>
                </a:cubicBezTo>
                <a:cubicBezTo>
                  <a:pt x="627906" y="1535503"/>
                  <a:pt x="728547" y="1564257"/>
                  <a:pt x="813373" y="1595887"/>
                </a:cubicBezTo>
                <a:cubicBezTo>
                  <a:pt x="898199" y="1627517"/>
                  <a:pt x="970086" y="1651959"/>
                  <a:pt x="1063539" y="1673525"/>
                </a:cubicBezTo>
                <a:cubicBezTo>
                  <a:pt x="1156992" y="1695091"/>
                  <a:pt x="1289264" y="1712343"/>
                  <a:pt x="1374090" y="1725283"/>
                </a:cubicBezTo>
                <a:cubicBezTo>
                  <a:pt x="1458916" y="1738223"/>
                  <a:pt x="1385592" y="1741099"/>
                  <a:pt x="1572498" y="1751163"/>
                </a:cubicBezTo>
                <a:cubicBezTo>
                  <a:pt x="1759404" y="1761227"/>
                  <a:pt x="2495524" y="1785668"/>
                  <a:pt x="2495524" y="1785668"/>
                </a:cubicBezTo>
                <a:lnTo>
                  <a:pt x="2495524" y="1785668"/>
                </a:lnTo>
                <a:lnTo>
                  <a:pt x="2495524" y="1785668"/>
                </a:ln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>
            <a:off x="5775377" y="5555411"/>
            <a:ext cx="6129408" cy="93165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8610600" y="6494366"/>
            <a:ext cx="2743200" cy="365125"/>
          </a:xfrm>
        </p:spPr>
        <p:txBody>
          <a:bodyPr/>
          <a:lstStyle/>
          <a:p>
            <a:fld id="{6B40C5CA-8726-4172-9A2A-BCBD9CAD07C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741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72411" y="1293962"/>
            <a:ext cx="5369598" cy="51931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1071193" y="5491190"/>
            <a:ext cx="45541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/>
              <a:t>blue</a:t>
            </a:r>
            <a:r>
              <a:rPr lang="de-DE" sz="1200" dirty="0"/>
              <a:t> 	… assisted </a:t>
            </a:r>
            <a:r>
              <a:rPr lang="de-DE" sz="1200" dirty="0" err="1"/>
              <a:t>lane</a:t>
            </a:r>
            <a:r>
              <a:rPr lang="de-DE" sz="1200" dirty="0"/>
              <a:t> </a:t>
            </a:r>
            <a:r>
              <a:rPr lang="de-DE" sz="1200" dirty="0" err="1"/>
              <a:t>change</a:t>
            </a:r>
            <a:r>
              <a:rPr lang="de-DE" sz="1200" dirty="0"/>
              <a:t> </a:t>
            </a:r>
          </a:p>
          <a:p>
            <a:r>
              <a:rPr lang="de-DE" sz="1200" dirty="0"/>
              <a:t>	   (</a:t>
            </a:r>
            <a:r>
              <a:rPr lang="de-DE" sz="1200" dirty="0" err="1"/>
              <a:t>dark</a:t>
            </a:r>
            <a:r>
              <a:rPr lang="de-DE" sz="1200" dirty="0"/>
              <a:t> </a:t>
            </a:r>
            <a:r>
              <a:rPr lang="de-DE" sz="1200" dirty="0" err="1"/>
              <a:t>blue</a:t>
            </a:r>
            <a:r>
              <a:rPr lang="de-DE" sz="1200" dirty="0"/>
              <a:t> = </a:t>
            </a:r>
            <a:r>
              <a:rPr lang="de-DE" sz="1200" dirty="0" err="1"/>
              <a:t>lane</a:t>
            </a:r>
            <a:r>
              <a:rPr lang="de-DE" sz="1200" dirty="0"/>
              <a:t> </a:t>
            </a:r>
            <a:r>
              <a:rPr lang="de-DE" sz="1200" dirty="0" err="1"/>
              <a:t>change</a:t>
            </a:r>
            <a:r>
              <a:rPr lang="de-DE" sz="1200" dirty="0"/>
              <a:t> was </a:t>
            </a:r>
            <a:r>
              <a:rPr lang="de-DE" sz="1200" dirty="0" err="1"/>
              <a:t>delayed</a:t>
            </a:r>
            <a:r>
              <a:rPr lang="de-DE" sz="1200" dirty="0"/>
              <a:t> </a:t>
            </a:r>
            <a:r>
              <a:rPr lang="de-DE" sz="1200" dirty="0" err="1"/>
              <a:t>by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situation</a:t>
            </a:r>
            <a:endParaRPr lang="de-DE" sz="1200" dirty="0"/>
          </a:p>
          <a:p>
            <a:r>
              <a:rPr lang="de-DE" sz="1200" dirty="0"/>
              <a:t>	    light </a:t>
            </a:r>
            <a:r>
              <a:rPr lang="de-DE" sz="1200" dirty="0" err="1"/>
              <a:t>blue</a:t>
            </a:r>
            <a:r>
              <a:rPr lang="de-DE" sz="1200" dirty="0"/>
              <a:t> = </a:t>
            </a:r>
            <a:r>
              <a:rPr lang="de-DE" sz="1200" dirty="0" err="1"/>
              <a:t>lane</a:t>
            </a:r>
            <a:r>
              <a:rPr lang="de-DE" sz="1200" dirty="0"/>
              <a:t> </a:t>
            </a:r>
            <a:r>
              <a:rPr lang="de-DE" sz="1200" dirty="0" err="1"/>
              <a:t>change</a:t>
            </a:r>
            <a:r>
              <a:rPr lang="de-DE" sz="1200" dirty="0"/>
              <a:t> </a:t>
            </a:r>
            <a:r>
              <a:rPr lang="de-DE" sz="1200" dirty="0" err="1"/>
              <a:t>could</a:t>
            </a:r>
            <a:r>
              <a:rPr lang="de-DE" sz="1200" dirty="0"/>
              <a:t> </a:t>
            </a:r>
            <a:r>
              <a:rPr lang="de-DE" sz="1200" dirty="0" err="1"/>
              <a:t>start</a:t>
            </a:r>
            <a:r>
              <a:rPr lang="de-DE" sz="1200" dirty="0"/>
              <a:t> </a:t>
            </a:r>
            <a:r>
              <a:rPr lang="de-DE" sz="1200" dirty="0" err="1"/>
              <a:t>immediately</a:t>
            </a:r>
            <a:r>
              <a:rPr lang="de-DE" sz="1200" dirty="0"/>
              <a:t>)</a:t>
            </a:r>
          </a:p>
          <a:p>
            <a:r>
              <a:rPr lang="de-DE" sz="1200" dirty="0"/>
              <a:t>Orange 	… </a:t>
            </a:r>
            <a:r>
              <a:rPr lang="de-DE" sz="1200" dirty="0" err="1"/>
              <a:t>manual</a:t>
            </a:r>
            <a:r>
              <a:rPr lang="de-DE" sz="1200" dirty="0"/>
              <a:t> </a:t>
            </a:r>
            <a:r>
              <a:rPr lang="de-DE" sz="1200" dirty="0" err="1"/>
              <a:t>lane</a:t>
            </a:r>
            <a:r>
              <a:rPr lang="de-DE" sz="1200" dirty="0"/>
              <a:t> </a:t>
            </a:r>
            <a:r>
              <a:rPr lang="de-DE" sz="1200" dirty="0" err="1"/>
              <a:t>change</a:t>
            </a:r>
            <a:r>
              <a:rPr lang="de-DE" sz="1200" dirty="0"/>
              <a:t> </a:t>
            </a:r>
            <a:r>
              <a:rPr lang="de-DE" sz="1200" dirty="0" err="1"/>
              <a:t>during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assisted </a:t>
            </a:r>
            <a:r>
              <a:rPr lang="de-DE" sz="1200" dirty="0" err="1"/>
              <a:t>lane</a:t>
            </a:r>
            <a:r>
              <a:rPr lang="de-DE" sz="1200" dirty="0"/>
              <a:t> </a:t>
            </a:r>
            <a:r>
              <a:rPr lang="de-DE" sz="1200" dirty="0" err="1"/>
              <a:t>change</a:t>
            </a:r>
            <a:endParaRPr lang="de-DE" sz="1200" dirty="0"/>
          </a:p>
          <a:p>
            <a:r>
              <a:rPr lang="de-DE" sz="1200" dirty="0"/>
              <a:t>Grey 	… </a:t>
            </a:r>
            <a:r>
              <a:rPr lang="de-DE" sz="1200" dirty="0" err="1"/>
              <a:t>manual</a:t>
            </a:r>
            <a:r>
              <a:rPr lang="de-DE" sz="1200" dirty="0"/>
              <a:t> </a:t>
            </a:r>
            <a:r>
              <a:rPr lang="de-DE" sz="1200" dirty="0" err="1"/>
              <a:t>lane</a:t>
            </a:r>
            <a:r>
              <a:rPr lang="de-DE" sz="1200" dirty="0"/>
              <a:t> </a:t>
            </a:r>
            <a:r>
              <a:rPr lang="de-DE" sz="1200" dirty="0" err="1"/>
              <a:t>change</a:t>
            </a:r>
            <a:r>
              <a:rPr lang="de-DE" sz="1200" dirty="0"/>
              <a:t>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230535" y="1649317"/>
            <a:ext cx="3937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Overall </a:t>
            </a:r>
            <a:r>
              <a:rPr lang="de-DE" sz="1400" b="1" dirty="0" err="1"/>
              <a:t>duration</a:t>
            </a:r>
            <a:r>
              <a:rPr lang="de-DE" sz="1400" b="1" dirty="0"/>
              <a:t> </a:t>
            </a:r>
            <a:r>
              <a:rPr lang="de-DE" sz="1400" b="1" dirty="0" err="1"/>
              <a:t>of</a:t>
            </a:r>
            <a:r>
              <a:rPr lang="de-DE" sz="1400" b="1" dirty="0"/>
              <a:t> </a:t>
            </a:r>
            <a:r>
              <a:rPr lang="de-DE" sz="1400" b="1" dirty="0" err="1"/>
              <a:t>direction</a:t>
            </a:r>
            <a:r>
              <a:rPr lang="de-DE" sz="1400" b="1" dirty="0"/>
              <a:t> </a:t>
            </a:r>
            <a:r>
              <a:rPr lang="de-DE" sz="1400" b="1" dirty="0" err="1"/>
              <a:t>indicator</a:t>
            </a:r>
            <a:r>
              <a:rPr lang="de-DE" sz="1400" b="1" dirty="0"/>
              <a:t> </a:t>
            </a:r>
            <a:r>
              <a:rPr lang="de-DE" sz="1400" b="1" dirty="0" err="1"/>
              <a:t>being</a:t>
            </a:r>
            <a:r>
              <a:rPr lang="de-DE" sz="1400" b="1" dirty="0"/>
              <a:t> </a:t>
            </a:r>
            <a:r>
              <a:rPr lang="de-DE" sz="1400" b="1" dirty="0" err="1"/>
              <a:t>active</a:t>
            </a:r>
            <a:endParaRPr lang="de-DE" sz="14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82550" y="1293962"/>
            <a:ext cx="583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solidFill>
                  <a:srgbClr val="002060"/>
                </a:solidFill>
              </a:rPr>
              <a:t>Data</a:t>
            </a:r>
          </a:p>
        </p:txBody>
      </p:sp>
      <p:sp>
        <p:nvSpPr>
          <p:cNvPr id="15" name="Rechteck 14"/>
          <p:cNvSpPr/>
          <p:nvPr/>
        </p:nvSpPr>
        <p:spPr>
          <a:xfrm>
            <a:off x="6304421" y="1293962"/>
            <a:ext cx="5315359" cy="51917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6304421" y="1293962"/>
            <a:ext cx="1114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>
                <a:solidFill>
                  <a:srgbClr val="002060"/>
                </a:solidFill>
              </a:rPr>
              <a:t>Conclusion</a:t>
            </a:r>
            <a:endParaRPr lang="de-DE" sz="1600" b="1" dirty="0">
              <a:solidFill>
                <a:srgbClr val="00206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6629022" y="1751721"/>
            <a:ext cx="4489506" cy="35732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The </a:t>
            </a:r>
            <a:r>
              <a:rPr lang="de-DE" sz="1600" dirty="0" err="1"/>
              <a:t>system</a:t>
            </a:r>
            <a:r>
              <a:rPr lang="de-DE" sz="1600" dirty="0"/>
              <a:t> </a:t>
            </a:r>
            <a:r>
              <a:rPr lang="de-DE" sz="1600" b="1" dirty="0" err="1"/>
              <a:t>did</a:t>
            </a:r>
            <a:r>
              <a:rPr lang="de-DE" sz="1600" b="1" dirty="0"/>
              <a:t> not </a:t>
            </a:r>
            <a:r>
              <a:rPr lang="de-DE" sz="1600" b="1" dirty="0" err="1"/>
              <a:t>disengage</a:t>
            </a:r>
            <a:r>
              <a:rPr lang="de-DE" sz="1600" b="1" dirty="0"/>
              <a:t> a </a:t>
            </a:r>
            <a:r>
              <a:rPr lang="de-DE" sz="1600" b="1" dirty="0" err="1"/>
              <a:t>fully</a:t>
            </a:r>
            <a:r>
              <a:rPr lang="de-DE" sz="1600" b="1" dirty="0"/>
              <a:t> </a:t>
            </a:r>
            <a:r>
              <a:rPr lang="de-DE" sz="1600" b="1" dirty="0" err="1"/>
              <a:t>enganged</a:t>
            </a:r>
            <a:r>
              <a:rPr lang="de-DE" sz="1600" b="1" dirty="0"/>
              <a:t> </a:t>
            </a:r>
            <a:r>
              <a:rPr lang="de-DE" sz="1600" b="1" dirty="0" err="1"/>
              <a:t>direction</a:t>
            </a:r>
            <a:r>
              <a:rPr lang="de-DE" sz="1600" b="1" dirty="0"/>
              <a:t> </a:t>
            </a:r>
            <a:r>
              <a:rPr lang="de-DE" sz="1600" b="1" dirty="0" err="1"/>
              <a:t>indicator</a:t>
            </a:r>
            <a:r>
              <a:rPr lang="de-DE" sz="1600" b="1" dirty="0"/>
              <a:t> </a:t>
            </a:r>
            <a:r>
              <a:rPr lang="de-DE" sz="1600" b="1" dirty="0" err="1"/>
              <a:t>automatically</a:t>
            </a:r>
            <a:r>
              <a:rPr lang="de-DE" sz="1600" dirty="0"/>
              <a:t>, </a:t>
            </a:r>
            <a:r>
              <a:rPr lang="de-DE" sz="1600" b="1" dirty="0" err="1"/>
              <a:t>yet</a:t>
            </a:r>
            <a:r>
              <a:rPr lang="de-DE" sz="1600" b="1" dirty="0"/>
              <a:t> </a:t>
            </a:r>
            <a:r>
              <a:rPr lang="de-DE" sz="1600" b="1" dirty="0" err="1"/>
              <a:t>you</a:t>
            </a:r>
            <a:r>
              <a:rPr lang="de-DE" sz="1600" b="1" dirty="0"/>
              <a:t> </a:t>
            </a:r>
            <a:r>
              <a:rPr lang="de-DE" sz="1600" b="1" dirty="0" err="1"/>
              <a:t>see</a:t>
            </a:r>
            <a:r>
              <a:rPr lang="de-DE" sz="1600" b="1" dirty="0"/>
              <a:t> </a:t>
            </a:r>
            <a:r>
              <a:rPr lang="de-DE" sz="1600" b="1" dirty="0" err="1"/>
              <a:t>no</a:t>
            </a:r>
            <a:r>
              <a:rPr lang="de-DE" sz="1600" b="1" dirty="0"/>
              <a:t> </a:t>
            </a:r>
            <a:r>
              <a:rPr lang="de-DE" sz="1600" b="1" dirty="0" err="1"/>
              <a:t>increased</a:t>
            </a:r>
            <a:r>
              <a:rPr lang="de-DE" sz="1600" b="1" dirty="0"/>
              <a:t> </a:t>
            </a:r>
            <a:r>
              <a:rPr lang="de-DE" sz="1600" b="1" dirty="0" err="1"/>
              <a:t>number</a:t>
            </a:r>
            <a:r>
              <a:rPr lang="de-DE" sz="1600" b="1" dirty="0"/>
              <a:t> </a:t>
            </a:r>
            <a:r>
              <a:rPr lang="de-DE" sz="1600" b="1" dirty="0" err="1"/>
              <a:t>of</a:t>
            </a:r>
            <a:r>
              <a:rPr lang="de-DE" sz="1600" b="1" dirty="0"/>
              <a:t> </a:t>
            </a:r>
            <a:r>
              <a:rPr lang="de-DE" sz="1600" b="1" dirty="0" err="1"/>
              <a:t>direction</a:t>
            </a:r>
            <a:r>
              <a:rPr lang="de-DE" sz="1600" b="1" dirty="0"/>
              <a:t> </a:t>
            </a:r>
            <a:r>
              <a:rPr lang="de-DE" sz="1600" b="1" dirty="0" err="1"/>
              <a:t>indicators</a:t>
            </a:r>
            <a:r>
              <a:rPr lang="de-DE" sz="1600" b="1" dirty="0"/>
              <a:t> </a:t>
            </a:r>
            <a:r>
              <a:rPr lang="de-DE" sz="1600" dirty="0" err="1"/>
              <a:t>being</a:t>
            </a:r>
            <a:r>
              <a:rPr lang="de-DE" sz="1600" dirty="0"/>
              <a:t> </a:t>
            </a:r>
            <a:r>
              <a:rPr lang="de-DE" sz="1600" dirty="0" err="1"/>
              <a:t>active</a:t>
            </a:r>
            <a:r>
              <a:rPr lang="de-DE" sz="1600" dirty="0"/>
              <a:t> </a:t>
            </a:r>
            <a:r>
              <a:rPr lang="de-DE" sz="1600" dirty="0" err="1"/>
              <a:t>unreasonably</a:t>
            </a:r>
            <a:r>
              <a:rPr lang="de-DE" sz="1600" dirty="0"/>
              <a:t> </a:t>
            </a:r>
            <a:r>
              <a:rPr lang="de-DE" sz="1600" dirty="0" err="1"/>
              <a:t>long</a:t>
            </a:r>
            <a:r>
              <a:rPr lang="de-DE" sz="1600" dirty="0"/>
              <a:t>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The </a:t>
            </a:r>
            <a:r>
              <a:rPr lang="de-DE" sz="1600" dirty="0" err="1"/>
              <a:t>existing</a:t>
            </a:r>
            <a:r>
              <a:rPr lang="de-DE" sz="1600" dirty="0"/>
              <a:t> </a:t>
            </a:r>
            <a:r>
              <a:rPr lang="de-DE" sz="1600" b="1" dirty="0" err="1"/>
              <a:t>indication</a:t>
            </a:r>
            <a:r>
              <a:rPr lang="de-DE" sz="1600" b="1" dirty="0"/>
              <a:t> </a:t>
            </a:r>
            <a:r>
              <a:rPr lang="de-DE" sz="1600" b="1" dirty="0" err="1"/>
              <a:t>that</a:t>
            </a:r>
            <a:r>
              <a:rPr lang="de-DE" sz="1600" b="1" dirty="0"/>
              <a:t> </a:t>
            </a:r>
            <a:r>
              <a:rPr lang="de-DE" sz="1600" b="1" dirty="0" err="1"/>
              <a:t>the</a:t>
            </a:r>
            <a:r>
              <a:rPr lang="de-DE" sz="1600" b="1" dirty="0"/>
              <a:t> </a:t>
            </a:r>
            <a:r>
              <a:rPr lang="de-DE" sz="1600" b="1" dirty="0" err="1"/>
              <a:t>direction</a:t>
            </a:r>
            <a:r>
              <a:rPr lang="de-DE" sz="1600" b="1" dirty="0"/>
              <a:t> </a:t>
            </a:r>
            <a:r>
              <a:rPr lang="de-DE" sz="1600" b="1" dirty="0" err="1"/>
              <a:t>indicator</a:t>
            </a:r>
            <a:r>
              <a:rPr lang="de-DE" sz="1600" b="1" dirty="0"/>
              <a:t> </a:t>
            </a:r>
            <a:r>
              <a:rPr lang="de-DE" sz="1600" b="1" dirty="0" err="1"/>
              <a:t>is</a:t>
            </a:r>
            <a:r>
              <a:rPr lang="de-DE" sz="1600" b="1" dirty="0"/>
              <a:t> </a:t>
            </a:r>
            <a:r>
              <a:rPr lang="de-DE" sz="1600" b="1" dirty="0" err="1"/>
              <a:t>active</a:t>
            </a:r>
            <a:r>
              <a:rPr lang="de-DE" sz="1600" b="1" dirty="0"/>
              <a:t> </a:t>
            </a:r>
            <a:r>
              <a:rPr lang="de-DE" sz="1600" b="1" dirty="0" err="1"/>
              <a:t>is</a:t>
            </a:r>
            <a:r>
              <a:rPr lang="de-DE" sz="1600" b="1" dirty="0"/>
              <a:t> </a:t>
            </a:r>
            <a:r>
              <a:rPr lang="de-DE" sz="1600" b="1" dirty="0" err="1"/>
              <a:t>sufficient</a:t>
            </a:r>
            <a:r>
              <a:rPr lang="de-DE" sz="1600" b="1" dirty="0"/>
              <a:t> </a:t>
            </a:r>
            <a:r>
              <a:rPr lang="de-DE" sz="1600" b="1" dirty="0" err="1"/>
              <a:t>information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driver</a:t>
            </a:r>
            <a:r>
              <a:rPr lang="de-DE" sz="1600" dirty="0"/>
              <a:t>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600" b="1" dirty="0"/>
              <a:t>Drivers </a:t>
            </a:r>
            <a:r>
              <a:rPr lang="de-DE" sz="1600" b="1" dirty="0" err="1"/>
              <a:t>disengage</a:t>
            </a:r>
            <a:r>
              <a:rPr lang="de-DE" sz="1600" b="1" dirty="0"/>
              <a:t> a </a:t>
            </a:r>
            <a:r>
              <a:rPr lang="de-DE" sz="1600" b="1" dirty="0" err="1"/>
              <a:t>fully</a:t>
            </a:r>
            <a:r>
              <a:rPr lang="de-DE" sz="1600" b="1" dirty="0"/>
              <a:t> </a:t>
            </a:r>
            <a:r>
              <a:rPr lang="de-DE" sz="1600" b="1" dirty="0" err="1"/>
              <a:t>engaged</a:t>
            </a:r>
            <a:r>
              <a:rPr lang="de-DE" sz="1600" b="1" dirty="0"/>
              <a:t> </a:t>
            </a:r>
            <a:r>
              <a:rPr lang="de-DE" sz="1600" b="1" dirty="0" err="1"/>
              <a:t>direction</a:t>
            </a:r>
            <a:r>
              <a:rPr lang="de-DE" sz="1600" b="1" dirty="0"/>
              <a:t> </a:t>
            </a:r>
            <a:r>
              <a:rPr lang="de-DE" sz="1600" b="1" dirty="0" err="1"/>
              <a:t>indicator</a:t>
            </a:r>
            <a:r>
              <a:rPr lang="de-DE" sz="1600" b="1" dirty="0"/>
              <a:t> after a </a:t>
            </a:r>
            <a:r>
              <a:rPr lang="de-DE" sz="1600" b="1" dirty="0" err="1"/>
              <a:t>completed</a:t>
            </a:r>
            <a:r>
              <a:rPr lang="de-DE" sz="1600" b="1" dirty="0"/>
              <a:t> assisted </a:t>
            </a:r>
            <a:r>
              <a:rPr lang="de-DE" sz="1600" b="1" dirty="0" err="1"/>
              <a:t>lane</a:t>
            </a:r>
            <a:r>
              <a:rPr lang="de-DE" sz="1600" b="1" dirty="0"/>
              <a:t> </a:t>
            </a:r>
            <a:r>
              <a:rPr lang="de-DE" sz="1600" b="1" dirty="0" err="1"/>
              <a:t>change</a:t>
            </a:r>
            <a:r>
              <a:rPr lang="de-DE" sz="1600" b="1" dirty="0"/>
              <a:t> </a:t>
            </a:r>
            <a:r>
              <a:rPr lang="de-DE" sz="1600" b="1" dirty="0" err="1"/>
              <a:t>themselves</a:t>
            </a:r>
            <a:r>
              <a:rPr lang="de-DE" sz="1600" dirty="0"/>
              <a:t>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 rot="16200000">
            <a:off x="762038" y="3523970"/>
            <a:ext cx="135005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100" dirty="0" err="1"/>
              <a:t>Number</a:t>
            </a:r>
            <a:r>
              <a:rPr lang="de-DE" sz="1100" dirty="0"/>
              <a:t> </a:t>
            </a:r>
            <a:r>
              <a:rPr lang="de-DE" sz="1100" dirty="0" err="1"/>
              <a:t>of</a:t>
            </a:r>
            <a:r>
              <a:rPr lang="de-DE" sz="1100" dirty="0"/>
              <a:t> </a:t>
            </a:r>
            <a:r>
              <a:rPr lang="de-DE" sz="1100" dirty="0" err="1"/>
              <a:t>data</a:t>
            </a:r>
            <a:r>
              <a:rPr lang="de-DE" sz="1100" dirty="0"/>
              <a:t> </a:t>
            </a:r>
            <a:r>
              <a:rPr lang="de-DE" sz="1100" dirty="0" err="1"/>
              <a:t>sets</a:t>
            </a:r>
            <a:endParaRPr lang="de-DE" sz="1100" dirty="0"/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 rotWithShape="1">
          <a:blip r:embed="rId2"/>
          <a:srcRect t="3805" r="1231"/>
          <a:stretch/>
        </p:blipFill>
        <p:spPr>
          <a:xfrm>
            <a:off x="1536459" y="1957094"/>
            <a:ext cx="4018023" cy="3446730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3199119" y="5318618"/>
            <a:ext cx="64152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100" dirty="0"/>
              <a:t>time [s]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670178" y="2015015"/>
            <a:ext cx="1699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Peak at 5s </a:t>
            </a:r>
            <a:r>
              <a:rPr lang="de-DE" sz="1200" dirty="0" err="1"/>
              <a:t>is</a:t>
            </a:r>
            <a:r>
              <a:rPr lang="de-DE" sz="1200" dirty="0"/>
              <a:t> due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system</a:t>
            </a:r>
            <a:r>
              <a:rPr lang="de-DE" sz="1200" dirty="0"/>
              <a:t> design </a:t>
            </a:r>
            <a:r>
              <a:rPr lang="de-DE" sz="1200" dirty="0" err="1"/>
              <a:t>related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tipp </a:t>
            </a:r>
            <a:r>
              <a:rPr lang="de-DE" sz="1200" dirty="0" err="1"/>
              <a:t>blinking</a:t>
            </a:r>
            <a:r>
              <a:rPr lang="de-DE" sz="1200" dirty="0"/>
              <a:t>.</a:t>
            </a:r>
          </a:p>
        </p:txBody>
      </p:sp>
      <p:sp>
        <p:nvSpPr>
          <p:cNvPr id="6" name="Ellipse 5"/>
          <p:cNvSpPr/>
          <p:nvPr/>
        </p:nvSpPr>
        <p:spPr>
          <a:xfrm>
            <a:off x="3122762" y="4692770"/>
            <a:ext cx="2715837" cy="7984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580112" y="3680459"/>
            <a:ext cx="2055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No</a:t>
            </a:r>
            <a:r>
              <a:rPr lang="de-DE" sz="1200" b="1" dirty="0"/>
              <a:t> </a:t>
            </a:r>
            <a:r>
              <a:rPr lang="de-DE" sz="1200" b="1" dirty="0" err="1"/>
              <a:t>increased</a:t>
            </a:r>
            <a:r>
              <a:rPr lang="de-DE" sz="1200" b="1" dirty="0"/>
              <a:t> </a:t>
            </a:r>
            <a:r>
              <a:rPr lang="de-DE" sz="1200" b="1" dirty="0" err="1"/>
              <a:t>direction</a:t>
            </a:r>
            <a:r>
              <a:rPr lang="de-DE" sz="1200" b="1" dirty="0"/>
              <a:t> </a:t>
            </a:r>
            <a:r>
              <a:rPr lang="de-DE" sz="1200" b="1" dirty="0" err="1"/>
              <a:t>indicator</a:t>
            </a:r>
            <a:r>
              <a:rPr lang="de-DE" sz="1200" b="1" dirty="0"/>
              <a:t> </a:t>
            </a:r>
            <a:r>
              <a:rPr lang="de-DE" sz="1200" b="1" dirty="0" err="1"/>
              <a:t>times</a:t>
            </a:r>
            <a:r>
              <a:rPr lang="de-DE" sz="1200" b="1" dirty="0"/>
              <a:t>, </a:t>
            </a:r>
            <a:r>
              <a:rPr lang="de-DE" sz="1200" b="1" dirty="0" err="1"/>
              <a:t>even</a:t>
            </a:r>
            <a:r>
              <a:rPr lang="de-DE" sz="1200" b="1" dirty="0"/>
              <a:t> </a:t>
            </a:r>
            <a:r>
              <a:rPr lang="de-DE" sz="1200" b="1" dirty="0" err="1"/>
              <a:t>though</a:t>
            </a:r>
            <a:r>
              <a:rPr lang="de-DE" sz="1200" b="1" dirty="0"/>
              <a:t>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system</a:t>
            </a:r>
            <a:r>
              <a:rPr lang="de-DE" sz="1200" b="1" dirty="0"/>
              <a:t> </a:t>
            </a:r>
            <a:r>
              <a:rPr lang="de-DE" sz="1200" b="1" dirty="0" err="1"/>
              <a:t>does</a:t>
            </a:r>
            <a:r>
              <a:rPr lang="de-DE" sz="1200" b="1" dirty="0"/>
              <a:t> not </a:t>
            </a:r>
            <a:r>
              <a:rPr lang="de-DE" sz="1200" b="1" dirty="0" err="1"/>
              <a:t>automatically</a:t>
            </a:r>
            <a:r>
              <a:rPr lang="de-DE" sz="1200" b="1" dirty="0"/>
              <a:t> </a:t>
            </a:r>
            <a:r>
              <a:rPr lang="de-DE" sz="1200" b="1" dirty="0" err="1"/>
              <a:t>disengage</a:t>
            </a:r>
            <a:r>
              <a:rPr lang="de-DE" sz="1200" b="1" dirty="0"/>
              <a:t> a </a:t>
            </a:r>
            <a:r>
              <a:rPr lang="de-DE" sz="1200" b="1" dirty="0" err="1"/>
              <a:t>fully</a:t>
            </a:r>
            <a:r>
              <a:rPr lang="de-DE" sz="1200" b="1" dirty="0"/>
              <a:t> </a:t>
            </a:r>
            <a:r>
              <a:rPr lang="de-DE" sz="1200" b="1" dirty="0" err="1"/>
              <a:t>engaged</a:t>
            </a:r>
            <a:r>
              <a:rPr lang="de-DE" sz="1200" b="1" dirty="0"/>
              <a:t> </a:t>
            </a:r>
            <a:r>
              <a:rPr lang="de-DE" sz="1200" b="1" dirty="0" err="1"/>
              <a:t>lever</a:t>
            </a:r>
            <a:r>
              <a:rPr lang="de-DE" sz="1200" b="1" dirty="0"/>
              <a:t>. 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387061" y="212539"/>
            <a:ext cx="1110332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b="1" dirty="0">
                <a:solidFill>
                  <a:srgbClr val="002060"/>
                </a:solidFill>
              </a:rPr>
              <a:t>Proposal </a:t>
            </a:r>
            <a:r>
              <a:rPr lang="de-DE" sz="2000" b="1" dirty="0" err="1">
                <a:solidFill>
                  <a:srgbClr val="002060"/>
                </a:solidFill>
              </a:rPr>
              <a:t>to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amend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the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provisions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regarding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automatic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deactivation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of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the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direction</a:t>
            </a:r>
            <a:r>
              <a:rPr lang="de-DE" sz="2000" b="1" dirty="0">
                <a:solidFill>
                  <a:srgbClr val="002060"/>
                </a:solidFill>
              </a:rPr>
              <a:t> </a:t>
            </a:r>
            <a:r>
              <a:rPr lang="de-DE" sz="2000" b="1" dirty="0" err="1">
                <a:solidFill>
                  <a:srgbClr val="002060"/>
                </a:solidFill>
              </a:rPr>
              <a:t>indicator</a:t>
            </a:r>
            <a:endParaRPr lang="de-DE" sz="2000" b="1" dirty="0">
              <a:solidFill>
                <a:srgbClr val="002060"/>
              </a:solidFill>
            </a:endParaRPr>
          </a:p>
          <a:p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Do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drivers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deactivate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an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engaged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direction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indicator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after an assisted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lane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change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bg1">
                    <a:lumMod val="75000"/>
                  </a:schemeClr>
                </a:solidFill>
              </a:rPr>
              <a:t>themselves</a:t>
            </a:r>
            <a:r>
              <a:rPr lang="de-DE" b="1" dirty="0">
                <a:solidFill>
                  <a:schemeClr val="bg1">
                    <a:lumMod val="75000"/>
                  </a:schemeClr>
                </a:solidFill>
              </a:rPr>
              <a:t>? </a:t>
            </a:r>
          </a:p>
        </p:txBody>
      </p:sp>
      <p:sp>
        <p:nvSpPr>
          <p:cNvPr id="21" name="Rechteck 20"/>
          <p:cNvSpPr/>
          <p:nvPr/>
        </p:nvSpPr>
        <p:spPr>
          <a:xfrm>
            <a:off x="6523199" y="3976777"/>
            <a:ext cx="4889548" cy="93165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Picture 4" descr="Image result for O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4614" y="12466"/>
            <a:ext cx="1517112" cy="81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8610600" y="6485740"/>
            <a:ext cx="2743200" cy="365125"/>
          </a:xfrm>
        </p:spPr>
        <p:txBody>
          <a:bodyPr/>
          <a:lstStyle/>
          <a:p>
            <a:fld id="{6B40C5CA-8726-4172-9A2A-BCBD9CAD07C8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643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72411" y="1293962"/>
            <a:ext cx="4731242" cy="52004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1230535" y="2115141"/>
            <a:ext cx="3727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„Lane </a:t>
            </a:r>
            <a:r>
              <a:rPr lang="de-DE" sz="1400" b="1" dirty="0" err="1"/>
              <a:t>change</a:t>
            </a:r>
            <a:r>
              <a:rPr lang="de-DE" sz="1400" b="1" dirty="0"/>
              <a:t> </a:t>
            </a:r>
            <a:r>
              <a:rPr lang="de-DE" sz="1400" b="1" dirty="0" err="1"/>
              <a:t>support</a:t>
            </a:r>
            <a:r>
              <a:rPr lang="de-DE" sz="1400" b="1" dirty="0"/>
              <a:t> </a:t>
            </a:r>
            <a:r>
              <a:rPr lang="de-DE" sz="1400" b="1" dirty="0" err="1"/>
              <a:t>is</a:t>
            </a:r>
            <a:r>
              <a:rPr lang="de-DE" sz="1400" b="1" dirty="0"/>
              <a:t> </a:t>
            </a:r>
            <a:r>
              <a:rPr lang="de-DE" sz="1400" b="1" dirty="0" err="1"/>
              <a:t>suppressed</a:t>
            </a:r>
            <a:r>
              <a:rPr lang="de-DE" sz="1400" b="1" dirty="0"/>
              <a:t> </a:t>
            </a:r>
            <a:r>
              <a:rPr lang="de-DE" sz="1400" b="1" dirty="0" err="1"/>
              <a:t>too</a:t>
            </a:r>
            <a:r>
              <a:rPr lang="de-DE" sz="1400" b="1" dirty="0"/>
              <a:t> </a:t>
            </a:r>
            <a:r>
              <a:rPr lang="de-DE" sz="1400" b="1" dirty="0" err="1"/>
              <a:t>often</a:t>
            </a:r>
            <a:r>
              <a:rPr lang="de-DE" sz="1400" b="1" dirty="0"/>
              <a:t>.“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782551" y="1293962"/>
            <a:ext cx="4721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002060"/>
                </a:solidFill>
              </a:rPr>
              <a:t>Customer Feedback </a:t>
            </a:r>
            <a:r>
              <a:rPr lang="de-DE" sz="1600" b="1" dirty="0" err="1">
                <a:solidFill>
                  <a:srgbClr val="002060"/>
                </a:solidFill>
              </a:rPr>
              <a:t>from</a:t>
            </a:r>
            <a:r>
              <a:rPr lang="de-DE" sz="1600" b="1" dirty="0">
                <a:solidFill>
                  <a:srgbClr val="002060"/>
                </a:solidFill>
              </a:rPr>
              <a:t> </a:t>
            </a:r>
            <a:r>
              <a:rPr lang="de-DE" sz="1600" b="1" dirty="0" err="1">
                <a:solidFill>
                  <a:srgbClr val="002060"/>
                </a:solidFill>
              </a:rPr>
              <a:t>systems</a:t>
            </a:r>
            <a:r>
              <a:rPr lang="de-DE" sz="1600" b="1" dirty="0">
                <a:solidFill>
                  <a:srgbClr val="002060"/>
                </a:solidFill>
              </a:rPr>
              <a:t> </a:t>
            </a:r>
            <a:r>
              <a:rPr lang="de-DE" sz="1600" b="1" dirty="0" err="1">
                <a:solidFill>
                  <a:srgbClr val="002060"/>
                </a:solidFill>
              </a:rPr>
              <a:t>already</a:t>
            </a:r>
            <a:r>
              <a:rPr lang="de-DE" sz="1600" b="1" dirty="0">
                <a:solidFill>
                  <a:srgbClr val="002060"/>
                </a:solidFill>
              </a:rPr>
              <a:t> </a:t>
            </a:r>
            <a:r>
              <a:rPr lang="de-DE" sz="1600" b="1" dirty="0" err="1">
                <a:solidFill>
                  <a:srgbClr val="002060"/>
                </a:solidFill>
              </a:rPr>
              <a:t>approved</a:t>
            </a:r>
            <a:r>
              <a:rPr lang="de-DE" sz="1600" b="1" dirty="0">
                <a:solidFill>
                  <a:srgbClr val="002060"/>
                </a:solidFill>
              </a:rPr>
              <a:t> </a:t>
            </a:r>
            <a:r>
              <a:rPr lang="de-DE" sz="1600" b="1" dirty="0" err="1">
                <a:solidFill>
                  <a:srgbClr val="002060"/>
                </a:solidFill>
              </a:rPr>
              <a:t>according</a:t>
            </a:r>
            <a:r>
              <a:rPr lang="de-DE" sz="1600" b="1" dirty="0">
                <a:solidFill>
                  <a:srgbClr val="002060"/>
                </a:solidFill>
              </a:rPr>
              <a:t> UN-R79 ACSF </a:t>
            </a:r>
            <a:r>
              <a:rPr lang="de-DE" sz="1600" b="1" dirty="0" err="1">
                <a:solidFill>
                  <a:srgbClr val="002060"/>
                </a:solidFill>
              </a:rPr>
              <a:t>of</a:t>
            </a:r>
            <a:r>
              <a:rPr lang="de-DE" sz="1600" b="1" dirty="0">
                <a:solidFill>
                  <a:srgbClr val="002060"/>
                </a:solidFill>
              </a:rPr>
              <a:t> </a:t>
            </a:r>
            <a:r>
              <a:rPr lang="de-DE" sz="1600" b="1" dirty="0" err="1">
                <a:solidFill>
                  <a:srgbClr val="002060"/>
                </a:solidFill>
              </a:rPr>
              <a:t>Cat</a:t>
            </a:r>
            <a:r>
              <a:rPr lang="de-DE" sz="1600" b="1" dirty="0">
                <a:solidFill>
                  <a:srgbClr val="002060"/>
                </a:solidFill>
              </a:rPr>
              <a:t>. C </a:t>
            </a:r>
            <a:r>
              <a:rPr lang="de-DE" sz="1600" b="1" dirty="0" err="1">
                <a:solidFill>
                  <a:srgbClr val="002060"/>
                </a:solidFill>
              </a:rPr>
              <a:t>provisions</a:t>
            </a:r>
            <a:endParaRPr lang="de-DE" sz="1600" b="1" dirty="0">
              <a:solidFill>
                <a:srgbClr val="002060"/>
              </a:solidFill>
            </a:endParaRPr>
          </a:p>
          <a:p>
            <a:endParaRPr lang="de-DE" sz="1600" b="1" dirty="0">
              <a:solidFill>
                <a:srgbClr val="002060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702061" y="1293962"/>
            <a:ext cx="5917720" cy="52004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5702061" y="1293962"/>
            <a:ext cx="1856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err="1">
                <a:solidFill>
                  <a:srgbClr val="002060"/>
                </a:solidFill>
              </a:rPr>
              <a:t>Theoretical</a:t>
            </a:r>
            <a:r>
              <a:rPr lang="de-DE" sz="1600" b="1" dirty="0">
                <a:solidFill>
                  <a:srgbClr val="002060"/>
                </a:solidFill>
              </a:rPr>
              <a:t> </a:t>
            </a:r>
            <a:r>
              <a:rPr lang="de-DE" sz="1600" b="1" dirty="0" err="1">
                <a:solidFill>
                  <a:srgbClr val="002060"/>
                </a:solidFill>
              </a:rPr>
              <a:t>analysis</a:t>
            </a:r>
            <a:endParaRPr lang="de-DE" sz="1600" b="1" dirty="0">
              <a:solidFill>
                <a:srgbClr val="00206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87061" y="212539"/>
            <a:ext cx="11103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b="1" dirty="0">
                <a:solidFill>
                  <a:srgbClr val="002060"/>
                </a:solidFill>
              </a:rPr>
              <a:t>Further </a:t>
            </a:r>
            <a:r>
              <a:rPr lang="de-DE" sz="2000" b="1" dirty="0" err="1">
                <a:solidFill>
                  <a:srgbClr val="002060"/>
                </a:solidFill>
              </a:rPr>
              <a:t>evidence</a:t>
            </a:r>
            <a:endParaRPr lang="de-DE" sz="2000" b="1" dirty="0">
              <a:solidFill>
                <a:srgbClr val="00206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1230535" y="2470496"/>
            <a:ext cx="3522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/>
              <a:t>„Lane </a:t>
            </a:r>
            <a:r>
              <a:rPr lang="de-DE" sz="1400" b="1" dirty="0" err="1"/>
              <a:t>change</a:t>
            </a:r>
            <a:r>
              <a:rPr lang="de-DE" sz="1400" b="1" dirty="0"/>
              <a:t> </a:t>
            </a:r>
            <a:r>
              <a:rPr lang="de-DE" sz="1400" b="1" dirty="0" err="1"/>
              <a:t>assist</a:t>
            </a:r>
            <a:r>
              <a:rPr lang="de-DE" sz="1400" b="1" dirty="0"/>
              <a:t> </a:t>
            </a:r>
            <a:r>
              <a:rPr lang="de-DE" sz="1400" b="1" dirty="0" err="1"/>
              <a:t>is</a:t>
            </a:r>
            <a:r>
              <a:rPr lang="de-DE" sz="1400" b="1" dirty="0"/>
              <a:t> </a:t>
            </a:r>
            <a:r>
              <a:rPr lang="de-DE" sz="1400" b="1" dirty="0" err="1"/>
              <a:t>hardly</a:t>
            </a:r>
            <a:r>
              <a:rPr lang="de-DE" sz="1400" b="1" dirty="0"/>
              <a:t> </a:t>
            </a:r>
            <a:r>
              <a:rPr lang="de-DE" sz="1400" b="1" dirty="0" err="1"/>
              <a:t>ever</a:t>
            </a:r>
            <a:r>
              <a:rPr lang="de-DE" sz="1400" b="1" dirty="0"/>
              <a:t> </a:t>
            </a:r>
            <a:r>
              <a:rPr lang="de-DE" sz="1400" b="1" dirty="0" err="1"/>
              <a:t>available</a:t>
            </a:r>
            <a:r>
              <a:rPr lang="de-DE" sz="1400" b="1" dirty="0"/>
              <a:t>.“ </a:t>
            </a:r>
          </a:p>
        </p:txBody>
      </p:sp>
      <p:graphicFrame>
        <p:nvGraphicFramePr>
          <p:cNvPr id="22" name="표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778960"/>
              </p:ext>
            </p:extLst>
          </p:nvPr>
        </p:nvGraphicFramePr>
        <p:xfrm>
          <a:off x="5902664" y="3387189"/>
          <a:ext cx="4020579" cy="2013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5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5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863"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US" sz="1000" b="0" kern="120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Index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altLang="ko-KR" sz="1000" b="0" kern="1200" baseline="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Speed of ego vehicle (</a:t>
                      </a:r>
                      <a:r>
                        <a:rPr kumimoji="0" lang="en-US" altLang="ko-KR" sz="1000" b="0" kern="120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1000" b="0" kern="1200" dirty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0" lang="en-US" sz="1000" b="0" kern="1200" dirty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8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000" b="0" kern="120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 </a:t>
                      </a:r>
                      <a:r>
                        <a:rPr kumimoji="0" lang="en-US" altLang="ko-KR" sz="1000" b="0" kern="1200" baseline="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km/h</a:t>
                      </a:r>
                      <a:endParaRPr kumimoji="0" lang="en-US" sz="1000" b="0" kern="1200" dirty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kern="120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 </a:t>
                      </a:r>
                      <a:r>
                        <a:rPr kumimoji="0" lang="en-US" altLang="ko-KR" sz="1000" b="0" kern="1200" baseline="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km/h</a:t>
                      </a:r>
                      <a:endParaRPr kumimoji="0" lang="en-US" sz="1000" b="0" kern="1200" dirty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0" kern="120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120 </a:t>
                      </a:r>
                      <a:r>
                        <a:rPr kumimoji="0" lang="en-US" altLang="ko-KR" sz="1000" b="0" kern="1200" baseline="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km/h</a:t>
                      </a:r>
                      <a:endParaRPr kumimoji="0" lang="en-US" sz="1000" b="0" kern="1200" dirty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38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err="1">
                          <a:latin typeface="+mn-lt"/>
                          <a:ea typeface="+mn-ea"/>
                        </a:rPr>
                        <a:t>S</a:t>
                      </a:r>
                      <a:r>
                        <a:rPr lang="en-US" altLang="ko-KR" sz="1000" baseline="-25000" dirty="0" err="1">
                          <a:latin typeface="+mn-lt"/>
                          <a:ea typeface="+mn-ea"/>
                        </a:rPr>
                        <a:t>critical</a:t>
                      </a:r>
                      <a:r>
                        <a:rPr lang="en-US" altLang="ko-KR" sz="1000" dirty="0">
                          <a:latin typeface="+mn-lt"/>
                          <a:ea typeface="+mn-ea"/>
                        </a:rPr>
                        <a:t> for</a:t>
                      </a:r>
                      <a:r>
                        <a:rPr lang="en-US" altLang="ko-KR" sz="1000" baseline="0" dirty="0">
                          <a:latin typeface="+mn-lt"/>
                          <a:ea typeface="+mn-ea"/>
                        </a:rPr>
                        <a:t> the vehicle (</a:t>
                      </a:r>
                      <a:r>
                        <a:rPr kumimoji="0" lang="en-US" altLang="ko-KR" sz="1000" b="0" kern="120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Vs+</a:t>
                      </a:r>
                      <a:r>
                        <a:rPr kumimoji="0" lang="en-US" altLang="ko-KR" sz="1000" b="0" kern="1200" baseline="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</a:t>
                      </a:r>
                      <a:r>
                        <a:rPr kumimoji="0" lang="ko-KR" altLang="en-US" sz="1000" b="0" kern="1200" baseline="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kumimoji="0" lang="en-US" altLang="ko-KR" sz="1000" b="0" kern="1200" baseline="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km/h)</a:t>
                      </a:r>
                      <a:r>
                        <a:rPr lang="en-US" altLang="ko-KR" sz="1000" dirty="0">
                          <a:latin typeface="+mn-lt"/>
                          <a:ea typeface="+mn-ea"/>
                        </a:rPr>
                        <a:t> </a:t>
                      </a:r>
                      <a:endParaRPr kumimoji="0" lang="en-US" sz="1000" b="0" kern="1200" dirty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000" b="0" kern="120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24.6 m</a:t>
                      </a:r>
                      <a:endParaRPr kumimoji="0" lang="en-US" sz="1000" b="0" kern="1200" dirty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000" b="0" kern="120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30.2 m</a:t>
                      </a:r>
                      <a:endParaRPr kumimoji="0" lang="en-US" sz="1000" b="0" kern="1200" dirty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000" b="0" kern="120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35.7 m</a:t>
                      </a:r>
                      <a:endParaRPr kumimoji="0" lang="en-US" sz="1000" b="0" kern="1200" dirty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4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0" lang="en-US" altLang="ko-KR" sz="1000" b="0" kern="1200" baseline="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Required time for that the approaching vehicle escapes from the area of </a:t>
                      </a:r>
                      <a:r>
                        <a:rPr kumimoji="0" lang="en-US" altLang="ko-KR" sz="1000" b="0" kern="1200" baseline="0" dirty="0" err="1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</a:t>
                      </a:r>
                      <a:r>
                        <a:rPr kumimoji="0" lang="en-US" altLang="ko-KR" sz="1000" b="0" kern="1200" baseline="-25000" dirty="0" err="1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critical</a:t>
                      </a:r>
                      <a:r>
                        <a:rPr kumimoji="0" lang="en-US" altLang="ko-KR" sz="1000" b="0" kern="1200" baseline="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000" b="1" kern="120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8.8 sec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00" b="1" kern="120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10.8 sec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000" b="1" kern="1200" dirty="0">
                          <a:solidFill>
                            <a:prstClr val="black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12.8 sec</a:t>
                      </a:r>
                      <a:endParaRPr kumimoji="0" lang="ko-KR" altLang="en-US" sz="1000" b="1" kern="1200" dirty="0">
                        <a:solidFill>
                          <a:prstClr val="black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feld 22"/>
          <p:cNvSpPr txBox="1"/>
          <p:nvPr/>
        </p:nvSpPr>
        <p:spPr>
          <a:xfrm>
            <a:off x="5925428" y="1762144"/>
            <a:ext cx="4489506" cy="164660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600" dirty="0" err="1"/>
              <a:t>How</a:t>
            </a:r>
            <a:r>
              <a:rPr lang="de-DE" sz="1600" dirty="0"/>
              <a:t> </a:t>
            </a:r>
            <a:r>
              <a:rPr lang="de-DE" sz="1600" dirty="0" err="1"/>
              <a:t>long</a:t>
            </a:r>
            <a:r>
              <a:rPr lang="de-DE" sz="1600" dirty="0"/>
              <a:t> </a:t>
            </a:r>
            <a:r>
              <a:rPr lang="de-DE" sz="1600" dirty="0" err="1"/>
              <a:t>would</a:t>
            </a:r>
            <a:r>
              <a:rPr lang="de-DE" sz="1600" dirty="0"/>
              <a:t> </a:t>
            </a:r>
            <a:r>
              <a:rPr lang="de-DE" sz="1600" dirty="0" err="1"/>
              <a:t>it</a:t>
            </a:r>
            <a:r>
              <a:rPr lang="de-DE" sz="1600" dirty="0"/>
              <a:t> </a:t>
            </a:r>
            <a:r>
              <a:rPr lang="de-DE" sz="1600" dirty="0" err="1"/>
              <a:t>take</a:t>
            </a:r>
            <a:r>
              <a:rPr lang="de-DE" sz="1600" dirty="0"/>
              <a:t> </a:t>
            </a:r>
            <a:r>
              <a:rPr lang="de-DE" sz="1600" dirty="0" err="1"/>
              <a:t>another</a:t>
            </a:r>
            <a:r>
              <a:rPr lang="de-DE" sz="1600" dirty="0"/>
              <a:t> </a:t>
            </a:r>
            <a:r>
              <a:rPr lang="de-DE" sz="1600" dirty="0" err="1"/>
              <a:t>vehicle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</a:t>
            </a:r>
            <a:r>
              <a:rPr lang="de-DE" sz="1600" dirty="0" err="1"/>
              <a:t>had</a:t>
            </a:r>
            <a:r>
              <a:rPr lang="de-DE" sz="1600" dirty="0"/>
              <a:t> just </a:t>
            </a:r>
            <a:r>
              <a:rPr lang="de-DE" sz="1600" dirty="0" err="1"/>
              <a:t>entered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critical</a:t>
            </a:r>
            <a:r>
              <a:rPr lang="de-DE" sz="1600" dirty="0"/>
              <a:t> </a:t>
            </a:r>
            <a:r>
              <a:rPr lang="de-DE" sz="1600" dirty="0" err="1"/>
              <a:t>distance</a:t>
            </a:r>
            <a:r>
              <a:rPr lang="de-DE" sz="1600" dirty="0"/>
              <a:t> at 10km/h </a:t>
            </a:r>
            <a:r>
              <a:rPr lang="de-DE" sz="1600" dirty="0" err="1"/>
              <a:t>greater</a:t>
            </a:r>
            <a:r>
              <a:rPr lang="de-DE" sz="1600" dirty="0"/>
              <a:t> </a:t>
            </a:r>
            <a:r>
              <a:rPr lang="de-DE" sz="1600" dirty="0" err="1"/>
              <a:t>speed</a:t>
            </a:r>
            <a:r>
              <a:rPr lang="de-DE" sz="1600" dirty="0"/>
              <a:t> </a:t>
            </a:r>
            <a:r>
              <a:rPr lang="de-DE" sz="1600" dirty="0" err="1"/>
              <a:t>than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Cat</a:t>
            </a:r>
            <a:r>
              <a:rPr lang="de-DE" sz="1600" dirty="0"/>
              <a:t>. C </a:t>
            </a:r>
            <a:r>
              <a:rPr lang="de-DE" sz="1600" dirty="0" err="1"/>
              <a:t>vehicle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exit</a:t>
            </a:r>
            <a:r>
              <a:rPr lang="de-DE" sz="1600" dirty="0"/>
              <a:t> out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</a:t>
            </a:r>
            <a:r>
              <a:rPr lang="de-DE" sz="1600" dirty="0" err="1"/>
              <a:t>space</a:t>
            </a:r>
            <a:r>
              <a:rPr lang="de-DE" sz="1600" dirty="0"/>
              <a:t> </a:t>
            </a:r>
            <a:r>
              <a:rPr lang="de-DE" sz="1600" dirty="0" err="1"/>
              <a:t>by</a:t>
            </a:r>
            <a:r>
              <a:rPr lang="de-DE" sz="1600" dirty="0"/>
              <a:t> </a:t>
            </a:r>
            <a:r>
              <a:rPr lang="de-DE" sz="1600" dirty="0" err="1"/>
              <a:t>passing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Cat</a:t>
            </a:r>
            <a:r>
              <a:rPr lang="de-DE" sz="1600" dirty="0"/>
              <a:t>. C </a:t>
            </a:r>
            <a:r>
              <a:rPr lang="de-DE" sz="1600" dirty="0" err="1"/>
              <a:t>vehicle</a:t>
            </a:r>
            <a:r>
              <a:rPr lang="de-DE" sz="1600" dirty="0"/>
              <a:t>?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de-DE" sz="1600" dirty="0"/>
          </a:p>
        </p:txBody>
      </p:sp>
      <p:grpSp>
        <p:nvGrpSpPr>
          <p:cNvPr id="24" name="Gruppieren 23"/>
          <p:cNvGrpSpPr/>
          <p:nvPr/>
        </p:nvGrpSpPr>
        <p:grpSpPr>
          <a:xfrm>
            <a:off x="10162478" y="3154115"/>
            <a:ext cx="1218067" cy="2501660"/>
            <a:chOff x="5020573" y="4882551"/>
            <a:chExt cx="1356768" cy="1871932"/>
          </a:xfrm>
        </p:grpSpPr>
        <p:sp>
          <p:nvSpPr>
            <p:cNvPr id="25" name="Rechteck 24"/>
            <p:cNvSpPr/>
            <p:nvPr/>
          </p:nvSpPr>
          <p:spPr>
            <a:xfrm>
              <a:off x="5020573" y="4882551"/>
              <a:ext cx="1356768" cy="18719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5103962" y="4882551"/>
              <a:ext cx="1129249" cy="18719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7" name="Gerader Verbinder 26"/>
            <p:cNvCxnSpPr/>
            <p:nvPr/>
          </p:nvCxnSpPr>
          <p:spPr>
            <a:xfrm>
              <a:off x="5241984" y="4882551"/>
              <a:ext cx="8627" cy="187193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/>
            <p:cNvCxnSpPr/>
            <p:nvPr/>
          </p:nvCxnSpPr>
          <p:spPr>
            <a:xfrm>
              <a:off x="5666116" y="4882551"/>
              <a:ext cx="8627" cy="1871932"/>
            </a:xfrm>
            <a:prstGeom prst="line">
              <a:avLst/>
            </a:prstGeom>
            <a:ln w="38100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/>
            <p:cNvCxnSpPr/>
            <p:nvPr/>
          </p:nvCxnSpPr>
          <p:spPr>
            <a:xfrm>
              <a:off x="6090248" y="4882551"/>
              <a:ext cx="8627" cy="187193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ieren 29"/>
          <p:cNvGrpSpPr/>
          <p:nvPr/>
        </p:nvGrpSpPr>
        <p:grpSpPr>
          <a:xfrm>
            <a:off x="10819855" y="3629161"/>
            <a:ext cx="215972" cy="323178"/>
            <a:chOff x="5607170" y="4993720"/>
            <a:chExt cx="333768" cy="592764"/>
          </a:xfrm>
          <a:solidFill>
            <a:srgbClr val="0070C0"/>
          </a:solidFill>
        </p:grpSpPr>
        <p:sp>
          <p:nvSpPr>
            <p:cNvPr id="31" name="Abgerundetes Rechteck 30"/>
            <p:cNvSpPr/>
            <p:nvPr/>
          </p:nvSpPr>
          <p:spPr>
            <a:xfrm>
              <a:off x="5648054" y="4993720"/>
              <a:ext cx="252000" cy="59276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Abgerundetes Rechteck 31"/>
            <p:cNvSpPr/>
            <p:nvPr/>
          </p:nvSpPr>
          <p:spPr>
            <a:xfrm>
              <a:off x="5607170" y="5072332"/>
              <a:ext cx="333768" cy="13656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Abgerundetes Rechteck 32"/>
            <p:cNvSpPr/>
            <p:nvPr/>
          </p:nvSpPr>
          <p:spPr>
            <a:xfrm>
              <a:off x="5607170" y="5368120"/>
              <a:ext cx="333768" cy="13230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37" name="Gerade Verbindung mit Pfeil 36"/>
          <p:cNvCxnSpPr>
            <a:stCxn id="39" idx="0"/>
          </p:cNvCxnSpPr>
          <p:nvPr/>
        </p:nvCxnSpPr>
        <p:spPr>
          <a:xfrm flipV="1">
            <a:off x="10577328" y="4479105"/>
            <a:ext cx="0" cy="5866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uppieren 37"/>
          <p:cNvGrpSpPr/>
          <p:nvPr/>
        </p:nvGrpSpPr>
        <p:grpSpPr>
          <a:xfrm>
            <a:off x="10469342" y="5065722"/>
            <a:ext cx="215972" cy="323178"/>
            <a:chOff x="5607170" y="4993720"/>
            <a:chExt cx="333768" cy="592764"/>
          </a:xfrm>
          <a:solidFill>
            <a:srgbClr val="002060"/>
          </a:solidFill>
        </p:grpSpPr>
        <p:sp>
          <p:nvSpPr>
            <p:cNvPr id="39" name="Abgerundetes Rechteck 38"/>
            <p:cNvSpPr/>
            <p:nvPr/>
          </p:nvSpPr>
          <p:spPr>
            <a:xfrm>
              <a:off x="5648054" y="4993720"/>
              <a:ext cx="252000" cy="59276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Abgerundetes Rechteck 39"/>
            <p:cNvSpPr/>
            <p:nvPr/>
          </p:nvSpPr>
          <p:spPr>
            <a:xfrm>
              <a:off x="5607170" y="5072332"/>
              <a:ext cx="333768" cy="13656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Abgerundetes Rechteck 40"/>
            <p:cNvSpPr/>
            <p:nvPr/>
          </p:nvSpPr>
          <p:spPr>
            <a:xfrm>
              <a:off x="5607170" y="5368120"/>
              <a:ext cx="333768" cy="13230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42" name="Gerade Verbindung mit Pfeil 41"/>
          <p:cNvCxnSpPr/>
          <p:nvPr/>
        </p:nvCxnSpPr>
        <p:spPr>
          <a:xfrm flipV="1">
            <a:off x="10918910" y="3257753"/>
            <a:ext cx="0" cy="3781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>
            <a:off x="11045517" y="3559917"/>
            <a:ext cx="715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Cat</a:t>
            </a:r>
            <a:r>
              <a:rPr lang="de-DE" sz="1200" b="1" dirty="0"/>
              <a:t>. C </a:t>
            </a:r>
            <a:r>
              <a:rPr lang="de-DE" sz="1200" b="1" dirty="0" err="1"/>
              <a:t>vehicle</a:t>
            </a:r>
            <a:endParaRPr lang="de-DE" sz="1200" b="1" dirty="0"/>
          </a:p>
        </p:txBody>
      </p:sp>
      <p:sp>
        <p:nvSpPr>
          <p:cNvPr id="44" name="Textfeld 43"/>
          <p:cNvSpPr txBox="1"/>
          <p:nvPr/>
        </p:nvSpPr>
        <p:spPr>
          <a:xfrm>
            <a:off x="10721672" y="4981317"/>
            <a:ext cx="715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/>
              <a:t>Vehicle</a:t>
            </a:r>
            <a:r>
              <a:rPr lang="de-DE" sz="1200" b="1" dirty="0"/>
              <a:t> in </a:t>
            </a:r>
            <a:r>
              <a:rPr lang="de-DE" sz="1200" b="1" dirty="0" err="1"/>
              <a:t>the</a:t>
            </a:r>
            <a:r>
              <a:rPr lang="de-DE" sz="1200" b="1" dirty="0"/>
              <a:t> </a:t>
            </a:r>
            <a:r>
              <a:rPr lang="de-DE" sz="1200" b="1" dirty="0" err="1"/>
              <a:t>critical</a:t>
            </a:r>
            <a:r>
              <a:rPr lang="de-DE" sz="1200" b="1" dirty="0"/>
              <a:t> </a:t>
            </a:r>
            <a:r>
              <a:rPr lang="de-DE" sz="1200" b="1" dirty="0" err="1"/>
              <a:t>distance</a:t>
            </a:r>
            <a:endParaRPr lang="de-DE" sz="1200" b="1" dirty="0"/>
          </a:p>
        </p:txBody>
      </p:sp>
      <p:cxnSp>
        <p:nvCxnSpPr>
          <p:cNvPr id="46" name="Gerade Verbindung mit Pfeil 45"/>
          <p:cNvCxnSpPr/>
          <p:nvPr/>
        </p:nvCxnSpPr>
        <p:spPr>
          <a:xfrm flipV="1">
            <a:off x="10577328" y="3559917"/>
            <a:ext cx="0" cy="84502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1230536" y="2846338"/>
            <a:ext cx="3858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„</a:t>
            </a:r>
            <a:r>
              <a:rPr lang="de-DE" sz="1400" b="1" dirty="0" err="1"/>
              <a:t>Why</a:t>
            </a:r>
            <a:r>
              <a:rPr lang="de-DE" sz="1400" b="1" dirty="0"/>
              <a:t> </a:t>
            </a:r>
            <a:r>
              <a:rPr lang="de-DE" sz="1400" b="1" dirty="0" err="1"/>
              <a:t>doesn‘t</a:t>
            </a:r>
            <a:r>
              <a:rPr lang="de-DE" sz="1400" b="1" dirty="0"/>
              <a:t> </a:t>
            </a:r>
            <a:r>
              <a:rPr lang="de-DE" sz="1400" b="1" dirty="0" err="1"/>
              <a:t>it</a:t>
            </a:r>
            <a:r>
              <a:rPr lang="de-DE" sz="1400" b="1" dirty="0"/>
              <a:t> </a:t>
            </a:r>
            <a:r>
              <a:rPr lang="de-DE" sz="1400" b="1" dirty="0" err="1"/>
              <a:t>assist</a:t>
            </a:r>
            <a:r>
              <a:rPr lang="de-DE" sz="1400" b="1" dirty="0"/>
              <a:t> </a:t>
            </a:r>
            <a:r>
              <a:rPr lang="de-DE" sz="1400" b="1" dirty="0" err="1"/>
              <a:t>the</a:t>
            </a:r>
            <a:r>
              <a:rPr lang="de-DE" sz="1400" b="1" dirty="0"/>
              <a:t> </a:t>
            </a:r>
            <a:r>
              <a:rPr lang="de-DE" sz="1400" b="1" dirty="0" err="1"/>
              <a:t>lane</a:t>
            </a:r>
            <a:r>
              <a:rPr lang="de-DE" sz="1400" b="1" dirty="0"/>
              <a:t> </a:t>
            </a:r>
            <a:r>
              <a:rPr lang="de-DE" sz="1400" b="1" dirty="0" err="1"/>
              <a:t>change</a:t>
            </a:r>
            <a:r>
              <a:rPr lang="de-DE" sz="1400" b="1" dirty="0"/>
              <a:t> </a:t>
            </a:r>
            <a:r>
              <a:rPr lang="de-DE" sz="1400" b="1" dirty="0" err="1"/>
              <a:t>even</a:t>
            </a:r>
            <a:r>
              <a:rPr lang="de-DE" sz="1400" b="1" dirty="0"/>
              <a:t> </a:t>
            </a:r>
            <a:r>
              <a:rPr lang="de-DE" sz="1400" b="1" dirty="0" err="1"/>
              <a:t>when</a:t>
            </a:r>
            <a:r>
              <a:rPr lang="de-DE" sz="1400" b="1" dirty="0"/>
              <a:t> </a:t>
            </a:r>
            <a:r>
              <a:rPr lang="de-DE" sz="1400" b="1" dirty="0" err="1"/>
              <a:t>there</a:t>
            </a:r>
            <a:r>
              <a:rPr lang="de-DE" sz="1400" b="1" dirty="0"/>
              <a:t> </a:t>
            </a:r>
            <a:r>
              <a:rPr lang="de-DE" sz="1400" b="1" dirty="0" err="1"/>
              <a:t>is</a:t>
            </a:r>
            <a:r>
              <a:rPr lang="de-DE" sz="1400" b="1" dirty="0"/>
              <a:t> so </a:t>
            </a:r>
            <a:r>
              <a:rPr lang="de-DE" sz="1400" b="1" dirty="0" err="1"/>
              <a:t>much</a:t>
            </a:r>
            <a:r>
              <a:rPr lang="de-DE" sz="1400" b="1" dirty="0"/>
              <a:t> </a:t>
            </a:r>
            <a:r>
              <a:rPr lang="de-DE" sz="1400" b="1" dirty="0" err="1"/>
              <a:t>free</a:t>
            </a:r>
            <a:r>
              <a:rPr lang="de-DE" sz="1400" b="1" dirty="0"/>
              <a:t> </a:t>
            </a:r>
            <a:r>
              <a:rPr lang="de-DE" sz="1400" b="1" dirty="0" err="1"/>
              <a:t>space</a:t>
            </a:r>
            <a:r>
              <a:rPr lang="de-DE" sz="1400" b="1" dirty="0"/>
              <a:t>?“ </a:t>
            </a:r>
          </a:p>
        </p:txBody>
      </p:sp>
      <p:pic>
        <p:nvPicPr>
          <p:cNvPr id="34" name="Picture 4" descr="Image result for O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4614" y="12466"/>
            <a:ext cx="1517112" cy="81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8610600" y="6494366"/>
            <a:ext cx="2743200" cy="365125"/>
          </a:xfrm>
        </p:spPr>
        <p:txBody>
          <a:bodyPr/>
          <a:lstStyle/>
          <a:p>
            <a:fld id="{6B40C5CA-8726-4172-9A2A-BCBD9CAD07C8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027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772411" y="835269"/>
            <a:ext cx="10717974" cy="56590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u="sng" dirty="0"/>
          </a:p>
        </p:txBody>
      </p:sp>
      <p:sp>
        <p:nvSpPr>
          <p:cNvPr id="20" name="Textfeld 19"/>
          <p:cNvSpPr txBox="1"/>
          <p:nvPr/>
        </p:nvSpPr>
        <p:spPr>
          <a:xfrm>
            <a:off x="387061" y="212539"/>
            <a:ext cx="11103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b="1" dirty="0">
                <a:solidFill>
                  <a:srgbClr val="002060"/>
                </a:solidFill>
              </a:rPr>
              <a:t>Summary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35269" y="939125"/>
            <a:ext cx="10550769" cy="574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b="1" dirty="0"/>
              <a:t>Automatic </a:t>
            </a:r>
            <a:r>
              <a:rPr lang="de-DE" b="1" dirty="0" err="1"/>
              <a:t>deactivation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a </a:t>
            </a:r>
            <a:r>
              <a:rPr lang="de-DE" b="1" dirty="0" err="1"/>
              <a:t>fully</a:t>
            </a:r>
            <a:r>
              <a:rPr lang="de-DE" b="1" dirty="0"/>
              <a:t> </a:t>
            </a:r>
            <a:r>
              <a:rPr lang="de-DE" b="1" dirty="0" err="1"/>
              <a:t>engaged</a:t>
            </a:r>
            <a:r>
              <a:rPr lang="de-DE" b="1" dirty="0"/>
              <a:t> turn </a:t>
            </a:r>
            <a:r>
              <a:rPr lang="de-DE" b="1" dirty="0" err="1"/>
              <a:t>indicator</a:t>
            </a:r>
            <a:r>
              <a:rPr lang="de-DE" b="1" dirty="0"/>
              <a:t> </a:t>
            </a:r>
            <a:r>
              <a:rPr lang="de-DE" b="1" dirty="0" err="1"/>
              <a:t>doesn‘t</a:t>
            </a:r>
            <a:r>
              <a:rPr lang="de-DE" b="1" dirty="0"/>
              <a:t> </a:t>
            </a:r>
            <a:r>
              <a:rPr lang="de-DE" b="1" dirty="0" err="1"/>
              <a:t>seem</a:t>
            </a:r>
            <a:r>
              <a:rPr lang="de-DE" b="1" dirty="0"/>
              <a:t> </a:t>
            </a:r>
            <a:r>
              <a:rPr lang="de-DE" b="1" dirty="0" err="1"/>
              <a:t>necessary</a:t>
            </a:r>
            <a:r>
              <a:rPr lang="de-DE" dirty="0"/>
              <a:t>,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shows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drivers</a:t>
            </a:r>
            <a:r>
              <a:rPr lang="de-DE" dirty="0"/>
              <a:t> </a:t>
            </a:r>
            <a:r>
              <a:rPr lang="de-DE" dirty="0" err="1"/>
              <a:t>deactivate</a:t>
            </a:r>
            <a:r>
              <a:rPr lang="de-DE" dirty="0"/>
              <a:t> turn </a:t>
            </a:r>
            <a:r>
              <a:rPr lang="de-DE" dirty="0" err="1"/>
              <a:t>indicators</a:t>
            </a:r>
            <a:r>
              <a:rPr lang="de-DE" dirty="0"/>
              <a:t> </a:t>
            </a:r>
            <a:r>
              <a:rPr lang="de-DE" dirty="0" err="1"/>
              <a:t>themselves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manual</a:t>
            </a:r>
            <a:r>
              <a:rPr lang="de-DE" dirty="0"/>
              <a:t> </a:t>
            </a:r>
            <a:r>
              <a:rPr lang="de-DE" dirty="0" err="1"/>
              <a:t>deactivation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understood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ensuring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driver</a:t>
            </a:r>
            <a:r>
              <a:rPr lang="de-DE" dirty="0"/>
              <a:t> </a:t>
            </a:r>
            <a:r>
              <a:rPr lang="de-DE" dirty="0" err="1"/>
              <a:t>stays</a:t>
            </a:r>
            <a:r>
              <a:rPr lang="de-DE" dirty="0"/>
              <a:t> </a:t>
            </a:r>
            <a:r>
              <a:rPr lang="de-DE" dirty="0" err="1"/>
              <a:t>engaged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assisted</a:t>
            </a:r>
            <a:r>
              <a:rPr lang="de-DE" dirty="0"/>
              <a:t> </a:t>
            </a:r>
            <a:r>
              <a:rPr lang="de-DE" dirty="0" err="1"/>
              <a:t>lane</a:t>
            </a:r>
            <a:r>
              <a:rPr lang="de-DE" dirty="0"/>
              <a:t> </a:t>
            </a:r>
            <a:r>
              <a:rPr lang="de-DE" dirty="0" err="1"/>
              <a:t>change</a:t>
            </a:r>
            <a:r>
              <a:rPr lang="de-DE" dirty="0"/>
              <a:t>. 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b="1" dirty="0"/>
              <a:t>The time </a:t>
            </a:r>
            <a:r>
              <a:rPr lang="de-DE" b="1" dirty="0" err="1"/>
              <a:t>limit</a:t>
            </a:r>
            <a:r>
              <a:rPr lang="de-DE" b="1" dirty="0"/>
              <a:t> </a:t>
            </a:r>
            <a:r>
              <a:rPr lang="de-DE" b="1" dirty="0" err="1"/>
              <a:t>within</a:t>
            </a:r>
            <a:r>
              <a:rPr lang="de-DE" b="1" dirty="0"/>
              <a:t> </a:t>
            </a:r>
            <a:r>
              <a:rPr lang="de-DE" b="1" dirty="0" err="1"/>
              <a:t>which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system</a:t>
            </a:r>
            <a:r>
              <a:rPr lang="de-DE" b="1" dirty="0"/>
              <a:t> </a:t>
            </a:r>
            <a:r>
              <a:rPr lang="de-DE" b="1" dirty="0" err="1"/>
              <a:t>has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start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lane</a:t>
            </a:r>
            <a:r>
              <a:rPr lang="de-DE" b="1" dirty="0"/>
              <a:t> </a:t>
            </a:r>
            <a:r>
              <a:rPr lang="de-DE" b="1" dirty="0" err="1"/>
              <a:t>change</a:t>
            </a:r>
            <a:r>
              <a:rPr lang="de-DE" b="1" dirty="0"/>
              <a:t> </a:t>
            </a:r>
            <a:r>
              <a:rPr lang="de-DE" b="1" dirty="0" err="1"/>
              <a:t>maneuver</a:t>
            </a:r>
            <a:r>
              <a:rPr lang="de-DE" b="1" dirty="0"/>
              <a:t> </a:t>
            </a:r>
            <a:r>
              <a:rPr lang="de-DE" b="1" dirty="0" err="1"/>
              <a:t>should</a:t>
            </a:r>
            <a:r>
              <a:rPr lang="de-DE" b="1" dirty="0"/>
              <a:t> </a:t>
            </a:r>
            <a:r>
              <a:rPr lang="de-DE" b="1" dirty="0" err="1"/>
              <a:t>be</a:t>
            </a:r>
            <a:r>
              <a:rPr lang="de-DE" b="1" dirty="0"/>
              <a:t> </a:t>
            </a:r>
            <a:r>
              <a:rPr lang="de-DE" b="1" dirty="0" err="1"/>
              <a:t>increased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10s</a:t>
            </a:r>
            <a:r>
              <a:rPr lang="de-DE" dirty="0"/>
              <a:t>, </a:t>
            </a:r>
            <a:r>
              <a:rPr lang="de-DE" dirty="0" err="1"/>
              <a:t>because</a:t>
            </a:r>
            <a:r>
              <a:rPr lang="de-DE" dirty="0"/>
              <a:t>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There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dirty="0" err="1"/>
              <a:t>situations</a:t>
            </a:r>
            <a:r>
              <a:rPr lang="de-DE" sz="1600" dirty="0"/>
              <a:t>, </a:t>
            </a:r>
            <a:r>
              <a:rPr lang="de-DE" sz="1600" dirty="0" err="1"/>
              <a:t>especially</a:t>
            </a:r>
            <a:r>
              <a:rPr lang="de-DE" sz="1600" dirty="0"/>
              <a:t> in </a:t>
            </a:r>
            <a:r>
              <a:rPr lang="de-DE" sz="1600" dirty="0" err="1"/>
              <a:t>dense</a:t>
            </a:r>
            <a:r>
              <a:rPr lang="de-DE" sz="1600" dirty="0"/>
              <a:t> </a:t>
            </a:r>
            <a:r>
              <a:rPr lang="de-DE" sz="1600" dirty="0" err="1"/>
              <a:t>traffic</a:t>
            </a:r>
            <a:r>
              <a:rPr lang="de-DE" sz="1600" dirty="0"/>
              <a:t>, in </a:t>
            </a:r>
            <a:r>
              <a:rPr lang="de-DE" sz="1600" dirty="0" err="1"/>
              <a:t>which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large </a:t>
            </a:r>
            <a:r>
              <a:rPr lang="de-DE" sz="1600" b="1" dirty="0" err="1"/>
              <a:t>suitable</a:t>
            </a:r>
            <a:r>
              <a:rPr lang="de-DE" sz="1600" b="1" dirty="0"/>
              <a:t> </a:t>
            </a:r>
            <a:r>
              <a:rPr lang="de-DE" sz="1600" b="1" dirty="0" err="1"/>
              <a:t>gap</a:t>
            </a:r>
            <a:r>
              <a:rPr lang="de-DE" sz="1600" b="1" dirty="0"/>
              <a:t> </a:t>
            </a:r>
            <a:r>
              <a:rPr lang="de-DE" sz="1600" b="1" dirty="0" err="1"/>
              <a:t>as</a:t>
            </a:r>
            <a:r>
              <a:rPr lang="de-DE" sz="1600" b="1" dirty="0"/>
              <a:t> </a:t>
            </a:r>
            <a:r>
              <a:rPr lang="de-DE" sz="1600" b="1" dirty="0" err="1"/>
              <a:t>defined</a:t>
            </a:r>
            <a:r>
              <a:rPr lang="de-DE" sz="1600" b="1" dirty="0"/>
              <a:t> </a:t>
            </a:r>
            <a:r>
              <a:rPr lang="de-DE" sz="1600" b="1" dirty="0" err="1"/>
              <a:t>by</a:t>
            </a:r>
            <a:r>
              <a:rPr lang="de-DE" sz="1600" b="1" dirty="0"/>
              <a:t> </a:t>
            </a:r>
            <a:r>
              <a:rPr lang="de-DE" sz="1600" b="1" dirty="0" err="1"/>
              <a:t>the</a:t>
            </a:r>
            <a:r>
              <a:rPr lang="de-DE" sz="1600" b="1" dirty="0"/>
              <a:t> </a:t>
            </a:r>
            <a:r>
              <a:rPr lang="de-DE" sz="1600" b="1" dirty="0" err="1"/>
              <a:t>current</a:t>
            </a:r>
            <a:r>
              <a:rPr lang="de-DE" sz="1600" b="1" dirty="0"/>
              <a:t> </a:t>
            </a:r>
            <a:r>
              <a:rPr lang="de-DE" sz="1600" b="1" dirty="0" err="1"/>
              <a:t>provisions</a:t>
            </a:r>
            <a:r>
              <a:rPr lang="de-DE" sz="1600" b="1" dirty="0"/>
              <a:t> </a:t>
            </a:r>
            <a:r>
              <a:rPr lang="de-DE" sz="1600" b="1" dirty="0" err="1"/>
              <a:t>are</a:t>
            </a:r>
            <a:r>
              <a:rPr lang="de-DE" sz="1600" b="1" dirty="0"/>
              <a:t> </a:t>
            </a:r>
            <a:r>
              <a:rPr lang="de-DE" sz="1600" b="1" dirty="0" err="1"/>
              <a:t>difficult</a:t>
            </a:r>
            <a:r>
              <a:rPr lang="de-DE" sz="1600" b="1" dirty="0"/>
              <a:t> </a:t>
            </a:r>
            <a:r>
              <a:rPr lang="de-DE" sz="1600" b="1" dirty="0" err="1"/>
              <a:t>to</a:t>
            </a:r>
            <a:r>
              <a:rPr lang="de-DE" sz="1600" b="1" dirty="0"/>
              <a:t> </a:t>
            </a:r>
            <a:r>
              <a:rPr lang="de-DE" sz="1600" b="1" dirty="0" err="1"/>
              <a:t>impossible</a:t>
            </a:r>
            <a:r>
              <a:rPr lang="de-DE" sz="1600" b="1" dirty="0"/>
              <a:t> </a:t>
            </a:r>
            <a:r>
              <a:rPr lang="de-DE" sz="1600" b="1" dirty="0" err="1"/>
              <a:t>to</a:t>
            </a:r>
            <a:r>
              <a:rPr lang="de-DE" sz="1600" b="1" dirty="0"/>
              <a:t> find</a:t>
            </a:r>
            <a:r>
              <a:rPr lang="de-DE" sz="1600" dirty="0"/>
              <a:t>. (Keep in </a:t>
            </a:r>
            <a:r>
              <a:rPr lang="de-DE" sz="1600" dirty="0" err="1"/>
              <a:t>mind</a:t>
            </a:r>
            <a:r>
              <a:rPr lang="de-DE" sz="1600" dirty="0"/>
              <a:t>,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driver</a:t>
            </a:r>
            <a:r>
              <a:rPr lang="de-DE" sz="1600" dirty="0"/>
              <a:t> must </a:t>
            </a:r>
            <a:r>
              <a:rPr lang="de-DE" sz="1600" dirty="0" err="1"/>
              <a:t>initiate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lane</a:t>
            </a:r>
            <a:r>
              <a:rPr lang="de-DE" sz="1600" dirty="0"/>
              <a:t> </a:t>
            </a:r>
            <a:r>
              <a:rPr lang="de-DE" sz="1600" dirty="0" err="1"/>
              <a:t>change</a:t>
            </a:r>
            <a:r>
              <a:rPr lang="de-DE" sz="1600" dirty="0"/>
              <a:t> </a:t>
            </a:r>
            <a:r>
              <a:rPr lang="de-DE" sz="1600" dirty="0" err="1"/>
              <a:t>procedure</a:t>
            </a:r>
            <a:r>
              <a:rPr lang="de-DE" sz="1600" dirty="0"/>
              <a:t>, so </a:t>
            </a:r>
            <a:r>
              <a:rPr lang="de-DE" sz="1600" dirty="0" err="1"/>
              <a:t>it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not </a:t>
            </a:r>
            <a:r>
              <a:rPr lang="de-DE" sz="1600" dirty="0" err="1"/>
              <a:t>only</a:t>
            </a:r>
            <a:r>
              <a:rPr lang="de-DE" sz="1600" dirty="0"/>
              <a:t> </a:t>
            </a:r>
            <a:r>
              <a:rPr lang="de-DE" sz="1600" dirty="0" err="1"/>
              <a:t>about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system</a:t>
            </a:r>
            <a:r>
              <a:rPr lang="de-DE" sz="1600" dirty="0"/>
              <a:t> </a:t>
            </a:r>
            <a:r>
              <a:rPr lang="de-DE" sz="1600" dirty="0" err="1"/>
              <a:t>finding</a:t>
            </a:r>
            <a:r>
              <a:rPr lang="de-DE" sz="1600" dirty="0"/>
              <a:t> an </a:t>
            </a:r>
            <a:r>
              <a:rPr lang="de-DE" sz="1600" dirty="0" err="1"/>
              <a:t>appropriate</a:t>
            </a:r>
            <a:r>
              <a:rPr lang="de-DE" sz="1600" dirty="0"/>
              <a:t> </a:t>
            </a:r>
            <a:r>
              <a:rPr lang="de-DE" sz="1600" dirty="0" err="1"/>
              <a:t>gap</a:t>
            </a:r>
            <a:r>
              <a:rPr lang="de-DE" sz="1600" dirty="0"/>
              <a:t>, but </a:t>
            </a:r>
            <a:r>
              <a:rPr lang="de-DE" sz="1600" dirty="0" err="1"/>
              <a:t>about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driver</a:t>
            </a:r>
            <a:r>
              <a:rPr lang="de-DE" sz="1600" dirty="0"/>
              <a:t> </a:t>
            </a:r>
            <a:r>
              <a:rPr lang="de-DE" sz="1600" dirty="0" err="1"/>
              <a:t>activating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system</a:t>
            </a:r>
            <a:r>
              <a:rPr lang="de-DE" sz="1600" dirty="0"/>
              <a:t> at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right</a:t>
            </a:r>
            <a:r>
              <a:rPr lang="de-DE" sz="1600" dirty="0"/>
              <a:t> </a:t>
            </a:r>
            <a:r>
              <a:rPr lang="de-DE" sz="1600" dirty="0" err="1"/>
              <a:t>point</a:t>
            </a:r>
            <a:r>
              <a:rPr lang="de-DE" sz="1600" dirty="0"/>
              <a:t> in time!)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600" dirty="0" err="1"/>
              <a:t>Under</a:t>
            </a:r>
            <a:r>
              <a:rPr lang="de-DE" sz="1600" dirty="0"/>
              <a:t> </a:t>
            </a:r>
            <a:r>
              <a:rPr lang="de-DE" sz="1600" dirty="0" err="1"/>
              <a:t>some</a:t>
            </a:r>
            <a:r>
              <a:rPr lang="de-DE" sz="1600" dirty="0"/>
              <a:t> </a:t>
            </a:r>
            <a:r>
              <a:rPr lang="de-DE" sz="1600" dirty="0" err="1"/>
              <a:t>situations</a:t>
            </a:r>
            <a:r>
              <a:rPr lang="de-DE" sz="1600" dirty="0"/>
              <a:t>, e.g. </a:t>
            </a:r>
            <a:r>
              <a:rPr lang="de-DE" sz="1600" dirty="0" err="1"/>
              <a:t>when</a:t>
            </a:r>
            <a:r>
              <a:rPr lang="de-DE" sz="1600" dirty="0"/>
              <a:t> </a:t>
            </a:r>
            <a:r>
              <a:rPr lang="de-DE" sz="1600" dirty="0" err="1"/>
              <a:t>there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a </a:t>
            </a:r>
            <a:r>
              <a:rPr lang="de-DE" sz="1600" dirty="0" err="1"/>
              <a:t>faster</a:t>
            </a:r>
            <a:r>
              <a:rPr lang="de-DE" sz="1600" dirty="0"/>
              <a:t> </a:t>
            </a:r>
            <a:r>
              <a:rPr lang="de-DE" sz="1600" dirty="0" err="1"/>
              <a:t>vehicle</a:t>
            </a:r>
            <a:r>
              <a:rPr lang="de-DE" sz="1600" dirty="0"/>
              <a:t> </a:t>
            </a:r>
            <a:r>
              <a:rPr lang="de-DE" sz="1600" dirty="0" err="1"/>
              <a:t>passing</a:t>
            </a:r>
            <a:r>
              <a:rPr lang="de-DE" sz="1600" dirty="0"/>
              <a:t> </a:t>
            </a:r>
            <a:r>
              <a:rPr lang="de-DE" sz="1600" dirty="0" err="1"/>
              <a:t>by</a:t>
            </a:r>
            <a:r>
              <a:rPr lang="de-DE" sz="1600" dirty="0"/>
              <a:t>, </a:t>
            </a:r>
            <a:r>
              <a:rPr lang="de-DE" sz="1600" dirty="0" err="1"/>
              <a:t>it</a:t>
            </a:r>
            <a:r>
              <a:rPr lang="de-DE" sz="1600" dirty="0"/>
              <a:t> </a:t>
            </a:r>
            <a:r>
              <a:rPr lang="de-DE" sz="1600" b="1" dirty="0" err="1"/>
              <a:t>takes</a:t>
            </a:r>
            <a:r>
              <a:rPr lang="de-DE" sz="1600" b="1" dirty="0"/>
              <a:t> </a:t>
            </a:r>
            <a:r>
              <a:rPr lang="de-DE" sz="1600" b="1" dirty="0" err="1"/>
              <a:t>some</a:t>
            </a:r>
            <a:r>
              <a:rPr lang="de-DE" sz="1600" b="1" dirty="0"/>
              <a:t> time </a:t>
            </a:r>
            <a:r>
              <a:rPr lang="de-DE" sz="1600" b="1" dirty="0" err="1"/>
              <a:t>for</a:t>
            </a:r>
            <a:r>
              <a:rPr lang="de-DE" sz="1600" b="1" dirty="0"/>
              <a:t> a </a:t>
            </a:r>
            <a:r>
              <a:rPr lang="de-DE" sz="1600" b="1" dirty="0" err="1"/>
              <a:t>suitable</a:t>
            </a:r>
            <a:r>
              <a:rPr lang="de-DE" sz="1600" b="1" dirty="0"/>
              <a:t> </a:t>
            </a:r>
            <a:r>
              <a:rPr lang="de-DE" sz="1600" b="1" dirty="0" err="1"/>
              <a:t>gap</a:t>
            </a:r>
            <a:r>
              <a:rPr lang="de-DE" sz="1600" b="1" dirty="0"/>
              <a:t> </a:t>
            </a:r>
            <a:r>
              <a:rPr lang="de-DE" sz="1600" b="1" dirty="0" err="1"/>
              <a:t>to</a:t>
            </a:r>
            <a:r>
              <a:rPr lang="de-DE" sz="1600" b="1" dirty="0"/>
              <a:t> open </a:t>
            </a:r>
            <a:r>
              <a:rPr lang="de-DE" sz="1600" b="1" dirty="0" err="1"/>
              <a:t>up</a:t>
            </a:r>
            <a:r>
              <a:rPr lang="de-DE" sz="1600" dirty="0"/>
              <a:t>.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600" b="1" dirty="0"/>
              <a:t>Understanding </a:t>
            </a:r>
            <a:r>
              <a:rPr lang="de-DE" sz="1600" b="1" dirty="0" err="1"/>
              <a:t>why</a:t>
            </a:r>
            <a:r>
              <a:rPr lang="de-DE" sz="1600" b="1" dirty="0"/>
              <a:t> </a:t>
            </a:r>
            <a:r>
              <a:rPr lang="de-DE" sz="1600" b="1" dirty="0" err="1"/>
              <a:t>one</a:t>
            </a:r>
            <a:r>
              <a:rPr lang="de-DE" sz="1600" b="1" dirty="0"/>
              <a:t> </a:t>
            </a:r>
            <a:r>
              <a:rPr lang="de-DE" sz="1600" b="1" dirty="0" err="1"/>
              <a:t>lane</a:t>
            </a:r>
            <a:r>
              <a:rPr lang="de-DE" sz="1600" b="1" dirty="0"/>
              <a:t> </a:t>
            </a:r>
            <a:r>
              <a:rPr lang="de-DE" sz="1600" b="1" dirty="0" err="1"/>
              <a:t>change</a:t>
            </a:r>
            <a:r>
              <a:rPr lang="de-DE" sz="1600" b="1" dirty="0"/>
              <a:t> was </a:t>
            </a:r>
            <a:r>
              <a:rPr lang="de-DE" sz="1600" b="1" dirty="0" err="1"/>
              <a:t>assisted</a:t>
            </a:r>
            <a:r>
              <a:rPr lang="de-DE" sz="1600" b="1" dirty="0"/>
              <a:t> </a:t>
            </a:r>
            <a:r>
              <a:rPr lang="de-DE" sz="1600" b="1" dirty="0" err="1"/>
              <a:t>sucessfully</a:t>
            </a:r>
            <a:r>
              <a:rPr lang="de-DE" sz="1600" b="1" dirty="0"/>
              <a:t> </a:t>
            </a:r>
            <a:r>
              <a:rPr lang="de-DE" sz="1600" b="1" dirty="0" err="1"/>
              <a:t>and</a:t>
            </a:r>
            <a:r>
              <a:rPr lang="de-DE" sz="1600" b="1" dirty="0"/>
              <a:t> </a:t>
            </a:r>
            <a:r>
              <a:rPr lang="de-DE" sz="1600" b="1" dirty="0" err="1"/>
              <a:t>the</a:t>
            </a:r>
            <a:r>
              <a:rPr lang="de-DE" sz="1600" b="1" dirty="0"/>
              <a:t> </a:t>
            </a:r>
            <a:r>
              <a:rPr lang="de-DE" sz="1600" b="1" dirty="0" err="1"/>
              <a:t>other</a:t>
            </a:r>
            <a:r>
              <a:rPr lang="de-DE" sz="1600" b="1" dirty="0"/>
              <a:t> was not </a:t>
            </a:r>
            <a:r>
              <a:rPr lang="de-DE" sz="1600" b="1" dirty="0" err="1"/>
              <a:t>based</a:t>
            </a:r>
            <a:r>
              <a:rPr lang="de-DE" sz="1600" b="1" dirty="0"/>
              <a:t> on </a:t>
            </a:r>
            <a:r>
              <a:rPr lang="de-DE" sz="1600" b="1" dirty="0" err="1"/>
              <a:t>the</a:t>
            </a:r>
            <a:r>
              <a:rPr lang="de-DE" sz="1600" b="1" dirty="0"/>
              <a:t> </a:t>
            </a:r>
            <a:r>
              <a:rPr lang="de-DE" sz="1600" b="1" dirty="0" err="1"/>
              <a:t>timing</a:t>
            </a:r>
            <a:r>
              <a:rPr lang="de-DE" sz="1600" b="1" dirty="0"/>
              <a:t> </a:t>
            </a:r>
            <a:r>
              <a:rPr lang="de-DE" sz="1600" b="1" dirty="0" err="1"/>
              <a:t>is</a:t>
            </a:r>
            <a:r>
              <a:rPr lang="de-DE" sz="1600" b="1" dirty="0"/>
              <a:t> </a:t>
            </a:r>
            <a:r>
              <a:rPr lang="de-DE" sz="1600" b="1" dirty="0" err="1"/>
              <a:t>impossible</a:t>
            </a:r>
            <a:r>
              <a:rPr lang="de-DE" sz="1600" b="1" dirty="0"/>
              <a:t> </a:t>
            </a:r>
            <a:r>
              <a:rPr lang="de-DE" sz="1600" b="1" dirty="0" err="1"/>
              <a:t>to</a:t>
            </a:r>
            <a:r>
              <a:rPr lang="de-DE" sz="1600" b="1" dirty="0"/>
              <a:t> </a:t>
            </a:r>
            <a:r>
              <a:rPr lang="de-DE" sz="1600" b="1" dirty="0" err="1"/>
              <a:t>the</a:t>
            </a:r>
            <a:r>
              <a:rPr lang="de-DE" sz="1600" b="1" dirty="0"/>
              <a:t> </a:t>
            </a:r>
            <a:r>
              <a:rPr lang="de-DE" sz="1600" b="1" dirty="0" err="1"/>
              <a:t>driver</a:t>
            </a:r>
            <a:r>
              <a:rPr lang="de-DE" sz="1600" dirty="0"/>
              <a:t>, so </a:t>
            </a:r>
            <a:r>
              <a:rPr lang="de-DE" sz="1600" dirty="0" err="1"/>
              <a:t>with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number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supressed</a:t>
            </a:r>
            <a:r>
              <a:rPr lang="de-DE" sz="1600" dirty="0"/>
              <a:t> </a:t>
            </a:r>
            <a:r>
              <a:rPr lang="de-DE" sz="1600" dirty="0" err="1"/>
              <a:t>lane</a:t>
            </a:r>
            <a:r>
              <a:rPr lang="de-DE" sz="1600" dirty="0"/>
              <a:t> </a:t>
            </a:r>
            <a:r>
              <a:rPr lang="de-DE" sz="1600" dirty="0" err="1"/>
              <a:t>changes</a:t>
            </a:r>
            <a:r>
              <a:rPr lang="de-DE" sz="1600" dirty="0"/>
              <a:t> </a:t>
            </a:r>
            <a:r>
              <a:rPr lang="de-DE" sz="1600" dirty="0" err="1"/>
              <a:t>going</a:t>
            </a:r>
            <a:r>
              <a:rPr lang="de-DE" sz="1600" dirty="0"/>
              <a:t> </a:t>
            </a:r>
            <a:r>
              <a:rPr lang="de-DE" sz="1600" dirty="0" err="1"/>
              <a:t>up</a:t>
            </a:r>
            <a:r>
              <a:rPr lang="de-DE" sz="1600" dirty="0"/>
              <a:t>, </a:t>
            </a:r>
            <a:r>
              <a:rPr lang="de-DE" sz="1600" dirty="0" err="1"/>
              <a:t>customer</a:t>
            </a:r>
            <a:r>
              <a:rPr lang="de-DE" sz="1600" dirty="0"/>
              <a:t> </a:t>
            </a:r>
            <a:r>
              <a:rPr lang="de-DE" sz="1600" dirty="0" err="1"/>
              <a:t>acceptance</a:t>
            </a:r>
            <a:r>
              <a:rPr lang="de-DE" sz="1600" dirty="0"/>
              <a:t> </a:t>
            </a:r>
            <a:r>
              <a:rPr lang="de-DE" sz="1600" dirty="0" err="1"/>
              <a:t>is</a:t>
            </a:r>
            <a:r>
              <a:rPr lang="de-DE" sz="1600" dirty="0"/>
              <a:t> </a:t>
            </a:r>
            <a:r>
              <a:rPr lang="de-DE" sz="1600" dirty="0" err="1"/>
              <a:t>going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go</a:t>
            </a:r>
            <a:r>
              <a:rPr lang="de-DE" sz="1600" dirty="0"/>
              <a:t> down.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600" dirty="0" err="1"/>
              <a:t>If</a:t>
            </a:r>
            <a:r>
              <a:rPr lang="de-DE" sz="1600" dirty="0"/>
              <a:t> </a:t>
            </a:r>
            <a:r>
              <a:rPr lang="de-DE" sz="1600" b="1" dirty="0" err="1"/>
              <a:t>customer</a:t>
            </a:r>
            <a:r>
              <a:rPr lang="de-DE" sz="1600" b="1" dirty="0"/>
              <a:t> </a:t>
            </a:r>
            <a:r>
              <a:rPr lang="de-DE" sz="1600" b="1" dirty="0" err="1"/>
              <a:t>acceptance</a:t>
            </a:r>
            <a:r>
              <a:rPr lang="de-DE" sz="1600" b="1" dirty="0"/>
              <a:t> </a:t>
            </a:r>
            <a:r>
              <a:rPr lang="de-DE" sz="1600" b="1" dirty="0" err="1"/>
              <a:t>goes</a:t>
            </a:r>
            <a:r>
              <a:rPr lang="de-DE" sz="1600" b="1" dirty="0"/>
              <a:t> down, </a:t>
            </a:r>
            <a:r>
              <a:rPr lang="de-DE" sz="1600" b="1" dirty="0" err="1"/>
              <a:t>the</a:t>
            </a:r>
            <a:r>
              <a:rPr lang="de-DE" sz="1600" b="1" dirty="0"/>
              <a:t> </a:t>
            </a:r>
            <a:r>
              <a:rPr lang="de-DE" sz="1600" b="1" dirty="0" err="1"/>
              <a:t>system</a:t>
            </a:r>
            <a:r>
              <a:rPr lang="de-DE" sz="1600" b="1" dirty="0"/>
              <a:t> will not </a:t>
            </a:r>
            <a:r>
              <a:rPr lang="de-DE" sz="1600" b="1" dirty="0" err="1"/>
              <a:t>be</a:t>
            </a:r>
            <a:r>
              <a:rPr lang="de-DE" sz="1600" b="1" dirty="0"/>
              <a:t> </a:t>
            </a:r>
            <a:r>
              <a:rPr lang="de-DE" sz="1600" b="1" dirty="0" err="1"/>
              <a:t>used</a:t>
            </a:r>
            <a:r>
              <a:rPr lang="de-DE" sz="1600" b="1" dirty="0"/>
              <a:t> </a:t>
            </a:r>
            <a:r>
              <a:rPr lang="de-DE" sz="1600" b="1" dirty="0" err="1"/>
              <a:t>and</a:t>
            </a:r>
            <a:r>
              <a:rPr lang="de-DE" sz="1600" b="1" dirty="0"/>
              <a:t> </a:t>
            </a:r>
            <a:r>
              <a:rPr lang="de-DE" sz="1600" b="1" dirty="0" err="1"/>
              <a:t>safety</a:t>
            </a:r>
            <a:r>
              <a:rPr lang="de-DE" sz="1600" b="1" dirty="0"/>
              <a:t> </a:t>
            </a:r>
            <a:r>
              <a:rPr lang="de-DE" sz="1600" b="1" dirty="0" err="1"/>
              <a:t>benefits</a:t>
            </a:r>
            <a:r>
              <a:rPr lang="de-DE" sz="1600" b="1" dirty="0"/>
              <a:t> </a:t>
            </a:r>
            <a:r>
              <a:rPr lang="de-DE" sz="1600" b="1" dirty="0" err="1"/>
              <a:t>cannot</a:t>
            </a:r>
            <a:r>
              <a:rPr lang="de-DE" sz="1600" b="1" dirty="0"/>
              <a:t> </a:t>
            </a:r>
            <a:r>
              <a:rPr lang="de-DE" sz="1600" b="1" dirty="0" err="1"/>
              <a:t>be</a:t>
            </a:r>
            <a:r>
              <a:rPr lang="de-DE" sz="1600" b="1" dirty="0"/>
              <a:t> </a:t>
            </a:r>
            <a:r>
              <a:rPr lang="de-DE" sz="1600" b="1" dirty="0" err="1"/>
              <a:t>harvested</a:t>
            </a:r>
            <a:r>
              <a:rPr lang="de-DE" sz="1600" dirty="0"/>
              <a:t>.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sz="1600" dirty="0"/>
              <a:t>Field </a:t>
            </a:r>
            <a:r>
              <a:rPr lang="de-DE" sz="1600" dirty="0" err="1"/>
              <a:t>data</a:t>
            </a:r>
            <a:r>
              <a:rPr lang="de-DE" sz="1600" dirty="0"/>
              <a:t> </a:t>
            </a:r>
            <a:r>
              <a:rPr lang="de-DE" sz="1600" dirty="0" err="1"/>
              <a:t>and</a:t>
            </a:r>
            <a:r>
              <a:rPr lang="de-DE" sz="1600" dirty="0"/>
              <a:t> </a:t>
            </a:r>
            <a:r>
              <a:rPr lang="de-DE" sz="1600" dirty="0" err="1"/>
              <a:t>experience</a:t>
            </a:r>
            <a:r>
              <a:rPr lang="de-DE" sz="1600" dirty="0"/>
              <a:t> </a:t>
            </a:r>
            <a:r>
              <a:rPr lang="de-DE" sz="1600" dirty="0" err="1"/>
              <a:t>from</a:t>
            </a:r>
            <a:r>
              <a:rPr lang="de-DE" sz="1600" dirty="0"/>
              <a:t> </a:t>
            </a:r>
            <a:r>
              <a:rPr lang="de-DE" sz="1600" dirty="0" err="1"/>
              <a:t>several</a:t>
            </a:r>
            <a:r>
              <a:rPr lang="de-DE" sz="1600" dirty="0"/>
              <a:t> </a:t>
            </a:r>
            <a:r>
              <a:rPr lang="de-DE" sz="1600" dirty="0" err="1"/>
              <a:t>manufacturers</a:t>
            </a:r>
            <a:r>
              <a:rPr lang="de-DE" sz="1600" dirty="0"/>
              <a:t> </a:t>
            </a:r>
            <a:r>
              <a:rPr lang="de-DE" sz="1600" dirty="0" err="1"/>
              <a:t>should</a:t>
            </a:r>
            <a:r>
              <a:rPr lang="de-DE" sz="1600" dirty="0"/>
              <a:t> </a:t>
            </a:r>
            <a:r>
              <a:rPr lang="de-DE" sz="1600" dirty="0" err="1"/>
              <a:t>help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resolve</a:t>
            </a:r>
            <a:r>
              <a:rPr lang="de-DE" sz="1600" dirty="0"/>
              <a:t> </a:t>
            </a:r>
            <a:r>
              <a:rPr lang="de-DE" sz="1600" dirty="0" err="1"/>
              <a:t>any</a:t>
            </a:r>
            <a:r>
              <a:rPr lang="de-DE" sz="1600" dirty="0"/>
              <a:t> </a:t>
            </a:r>
            <a:r>
              <a:rPr lang="de-DE" sz="1600" dirty="0" err="1"/>
              <a:t>concerns</a:t>
            </a:r>
            <a:r>
              <a:rPr lang="de-DE" sz="1600" dirty="0"/>
              <a:t> </a:t>
            </a:r>
            <a:r>
              <a:rPr lang="de-DE" sz="1600" dirty="0" err="1"/>
              <a:t>regarding</a:t>
            </a:r>
            <a:r>
              <a:rPr lang="de-DE" sz="1600" dirty="0"/>
              <a:t> potential </a:t>
            </a:r>
            <a:r>
              <a:rPr lang="de-DE" sz="1600" dirty="0" err="1"/>
              <a:t>effects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enlarged</a:t>
            </a:r>
            <a:r>
              <a:rPr lang="de-DE" sz="1600" dirty="0"/>
              <a:t> </a:t>
            </a:r>
            <a:r>
              <a:rPr lang="de-DE" sz="1600" dirty="0" err="1"/>
              <a:t>timing</a:t>
            </a:r>
            <a:r>
              <a:rPr lang="de-DE" sz="1600" dirty="0"/>
              <a:t> – </a:t>
            </a:r>
            <a:r>
              <a:rPr lang="de-DE" sz="1600" b="1" dirty="0" err="1"/>
              <a:t>it</a:t>
            </a:r>
            <a:r>
              <a:rPr lang="de-DE" sz="1600" b="1" dirty="0"/>
              <a:t> </a:t>
            </a:r>
            <a:r>
              <a:rPr lang="de-DE" sz="1600" b="1" dirty="0" err="1"/>
              <a:t>is</a:t>
            </a:r>
            <a:r>
              <a:rPr lang="de-DE" sz="1600" b="1" dirty="0"/>
              <a:t> </a:t>
            </a:r>
            <a:r>
              <a:rPr lang="de-DE" sz="1600" b="1" dirty="0" err="1"/>
              <a:t>already</a:t>
            </a:r>
            <a:r>
              <a:rPr lang="de-DE" sz="1600" b="1" dirty="0"/>
              <a:t> </a:t>
            </a:r>
            <a:r>
              <a:rPr lang="de-DE" sz="1600" b="1" dirty="0" err="1"/>
              <a:t>proven</a:t>
            </a:r>
            <a:r>
              <a:rPr lang="de-DE" sz="1600" b="1" dirty="0"/>
              <a:t> in </a:t>
            </a:r>
            <a:r>
              <a:rPr lang="de-DE" sz="1600" b="1" dirty="0" err="1"/>
              <a:t>use</a:t>
            </a:r>
            <a:r>
              <a:rPr lang="de-DE" sz="1600" dirty="0"/>
              <a:t>!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de-DE" dirty="0"/>
          </a:p>
        </p:txBody>
      </p:sp>
      <p:pic>
        <p:nvPicPr>
          <p:cNvPr id="5" name="Picture 4" descr="Image result for O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4614" y="12466"/>
            <a:ext cx="1517112" cy="81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8610600" y="6494366"/>
            <a:ext cx="2743200" cy="365125"/>
          </a:xfrm>
        </p:spPr>
        <p:txBody>
          <a:bodyPr/>
          <a:lstStyle/>
          <a:p>
            <a:fld id="{6B40C5CA-8726-4172-9A2A-BCBD9CAD07C8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8928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1031</Words>
  <Application>Microsoft Office PowerPoint</Application>
  <PresentationFormat>Widescreen</PresentationFormat>
  <Paragraphs>82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맑은 고딕</vt:lpstr>
      <vt:lpstr>Arial</vt:lpstr>
      <vt:lpstr>Calibri</vt:lpstr>
      <vt:lpstr>Calibri Light</vt:lpstr>
      <vt:lpstr>Courier New</vt:lpstr>
      <vt:lpstr>Wingdings</vt:lpstr>
      <vt:lpstr>Office</vt:lpstr>
      <vt:lpstr>Masque présentation OICA</vt:lpstr>
      <vt:lpstr>Evidence regarding the proposed amendments to  UN-R79 ACSF of Cat. C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Daimler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Kirschner, Tina (059)</dc:creator>
  <cp:lastModifiedBy>Secretariat</cp:lastModifiedBy>
  <cp:revision>47</cp:revision>
  <dcterms:created xsi:type="dcterms:W3CDTF">2020-01-29T12:36:05Z</dcterms:created>
  <dcterms:modified xsi:type="dcterms:W3CDTF">2020-02-12T12:45:32Z</dcterms:modified>
</cp:coreProperties>
</file>