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84" r:id="rId5"/>
    <p:sldMasterId id="2147483746" r:id="rId6"/>
    <p:sldMasterId id="2147483766" r:id="rId7"/>
    <p:sldMasterId id="2147483776" r:id="rId8"/>
    <p:sldMasterId id="2147483784" r:id="rId9"/>
    <p:sldMasterId id="2147483806" r:id="rId10"/>
    <p:sldMasterId id="2147483877" r:id="rId11"/>
  </p:sldMasterIdLst>
  <p:notesMasterIdLst>
    <p:notesMasterId r:id="rId20"/>
  </p:notesMasterIdLst>
  <p:handoutMasterIdLst>
    <p:handoutMasterId r:id="rId21"/>
  </p:handoutMasterIdLst>
  <p:sldIdLst>
    <p:sldId id="2145705324" r:id="rId12"/>
    <p:sldId id="2145705336" r:id="rId13"/>
    <p:sldId id="3814" r:id="rId14"/>
    <p:sldId id="2145705327" r:id="rId15"/>
    <p:sldId id="2145705325" r:id="rId16"/>
    <p:sldId id="2145705335" r:id="rId17"/>
    <p:sldId id="2145705332" r:id="rId18"/>
    <p:sldId id="2134805109" r:id="rId19"/>
  </p:sldIdLst>
  <p:sldSz cx="9906000" cy="6858000" type="A4"/>
  <p:notesSz cx="9926638" cy="6797675"/>
  <p:embeddedFontLst>
    <p:embeddedFont>
      <p:font typeface="맑은 고딕" panose="020B0503020000020004" pitchFamily="34" charset="-127"/>
      <p:regular r:id="rId22"/>
      <p:bold r:id="rId23"/>
    </p:embeddedFont>
    <p:embeddedFont>
      <p:font typeface="Arial Black" panose="020B0604020202020204" pitchFamily="34" charset="0"/>
      <p:regular r:id="rId24"/>
      <p:bold r:id="rId25"/>
    </p:embeddedFont>
    <p:embeddedFont>
      <p:font typeface="Arial Narrow" panose="020B0604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Montserrat Light" panose="020F0302020204030204" pitchFamily="34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ko Milicevic" initials="BM" lastIdx="1" clrIdx="0">
    <p:extLst>
      <p:ext uri="{19B8F6BF-5375-455C-9EA6-DF929625EA0E}">
        <p15:presenceInfo xmlns:p15="http://schemas.microsoft.com/office/powerpoint/2012/main" userId="S-1-5-21-1645522239-1177238915-839522115-40111" providerId="AD"/>
      </p:ext>
    </p:extLst>
  </p:cmAuthor>
  <p:cmAuthor id="2" name="Younus Burhan" initials="YB" lastIdx="4" clrIdx="1">
    <p:extLst>
      <p:ext uri="{19B8F6BF-5375-455C-9EA6-DF929625EA0E}">
        <p15:presenceInfo xmlns:p15="http://schemas.microsoft.com/office/powerpoint/2012/main" userId="Younus Burhan" providerId="None"/>
      </p:ext>
    </p:extLst>
  </p:cmAuthor>
  <p:cmAuthor id="3" name="Nadejda Khamrakulova" initials="NK" lastIdx="1" clrIdx="2">
    <p:extLst>
      <p:ext uri="{19B8F6BF-5375-455C-9EA6-DF929625EA0E}">
        <p15:presenceInfo xmlns:p15="http://schemas.microsoft.com/office/powerpoint/2012/main" userId="S::nadejda.khamrakulova@un.org::1ed4916c-2d93-4a2b-bcba-237fc4e80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FD2"/>
    <a:srgbClr val="14E490"/>
    <a:srgbClr val="11BF79"/>
    <a:srgbClr val="407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CDF9C-A269-4C88-846A-E96D5D8FFE06}" v="1" dt="2022-11-10T15:49:1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/>
    <p:restoredTop sz="94694"/>
  </p:normalViewPr>
  <p:slideViewPr>
    <p:cSldViewPr snapToGrid="0">
      <p:cViewPr varScale="1">
        <p:scale>
          <a:sx n="117" d="100"/>
          <a:sy n="117" d="100"/>
        </p:scale>
        <p:origin x="2168" y="168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font" Target="fonts/font8.fntdata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ia Parent" userId="S::sofiia.parent@un.org::ed4aee49-341e-4626-ae97-eb33431acb48" providerId="AD" clId="Web-{0AB4B69F-D0EF-2000-BE6A-5C5C4E0E2A88}"/>
    <pc:docChg chg="modSld">
      <pc:chgData name="Sofiia Parent" userId="S::sofiia.parent@un.org::ed4aee49-341e-4626-ae97-eb33431acb48" providerId="AD" clId="Web-{0AB4B69F-D0EF-2000-BE6A-5C5C4E0E2A88}" dt="2021-03-22T09:02:02.171" v="2" actId="1076"/>
      <pc:docMkLst>
        <pc:docMk/>
      </pc:docMkLst>
      <pc:sldChg chg="addSp delSp modSp">
        <pc:chgData name="Sofiia Parent" userId="S::sofiia.parent@un.org::ed4aee49-341e-4626-ae97-eb33431acb48" providerId="AD" clId="Web-{0AB4B69F-D0EF-2000-BE6A-5C5C4E0E2A88}" dt="2021-03-22T09:02:02.171" v="2" actId="1076"/>
        <pc:sldMkLst>
          <pc:docMk/>
          <pc:sldMk cId="0" sldId="262"/>
        </pc:sldMkLst>
        <pc:picChg chg="add mod">
          <ac:chgData name="Sofiia Parent" userId="S::sofiia.parent@un.org::ed4aee49-341e-4626-ae97-eb33431acb48" providerId="AD" clId="Web-{0AB4B69F-D0EF-2000-BE6A-5C5C4E0E2A88}" dt="2021-03-22T09:02:02.171" v="2" actId="1076"/>
          <ac:picMkLst>
            <pc:docMk/>
            <pc:sldMk cId="0" sldId="262"/>
            <ac:picMk id="2" creationId="{D4D16F73-22E3-4DE2-83F3-94162A56EDEF}"/>
          </ac:picMkLst>
        </pc:picChg>
        <pc:picChg chg="del">
          <ac:chgData name="Sofiia Parent" userId="S::sofiia.parent@un.org::ed4aee49-341e-4626-ae97-eb33431acb48" providerId="AD" clId="Web-{0AB4B69F-D0EF-2000-BE6A-5C5C4E0E2A88}" dt="2021-03-22T09:00:52.651" v="0"/>
          <ac:picMkLst>
            <pc:docMk/>
            <pc:sldMk cId="0" sldId="262"/>
            <ac:picMk id="8" creationId="{DF764375-E98E-481F-90C0-9329298DD741}"/>
          </ac:picMkLst>
        </pc:picChg>
      </pc:sldChg>
    </pc:docChg>
  </pc:docChgLst>
  <pc:docChgLst>
    <pc:chgData name="Sofiia Parent" userId="S::sofiia.parent@un.org::ed4aee49-341e-4626-ae97-eb33431acb48" providerId="AD" clId="Web-{4232FA4A-8869-455A-1D0E-4274F30D5D31}"/>
    <pc:docChg chg="modSld">
      <pc:chgData name="Sofiia Parent" userId="S::sofiia.parent@un.org::ed4aee49-341e-4626-ae97-eb33431acb48" providerId="AD" clId="Web-{4232FA4A-8869-455A-1D0E-4274F30D5D31}" dt="2021-03-25T10:20:08.925" v="2" actId="1076"/>
      <pc:docMkLst>
        <pc:docMk/>
      </pc:docMkLst>
      <pc:sldChg chg="modSp">
        <pc:chgData name="Sofiia Parent" userId="S::sofiia.parent@un.org::ed4aee49-341e-4626-ae97-eb33431acb48" providerId="AD" clId="Web-{4232FA4A-8869-455A-1D0E-4274F30D5D31}" dt="2021-03-25T10:19:58.737" v="1" actId="20577"/>
        <pc:sldMkLst>
          <pc:docMk/>
          <pc:sldMk cId="0" sldId="277"/>
        </pc:sldMkLst>
        <pc:spChg chg="mod">
          <ac:chgData name="Sofiia Parent" userId="S::sofiia.parent@un.org::ed4aee49-341e-4626-ae97-eb33431acb48" providerId="AD" clId="Web-{4232FA4A-8869-455A-1D0E-4274F30D5D31}" dt="2021-03-25T10:19:58.737" v="1" actId="20577"/>
          <ac:spMkLst>
            <pc:docMk/>
            <pc:sldMk cId="0" sldId="277"/>
            <ac:spMk id="617" creationId="{00000000-0000-0000-0000-000000000000}"/>
          </ac:spMkLst>
        </pc:spChg>
      </pc:sldChg>
      <pc:sldChg chg="modSp">
        <pc:chgData name="Sofiia Parent" userId="S::sofiia.parent@un.org::ed4aee49-341e-4626-ae97-eb33431acb48" providerId="AD" clId="Web-{4232FA4A-8869-455A-1D0E-4274F30D5D31}" dt="2021-03-25T10:20:08.925" v="2" actId="1076"/>
        <pc:sldMkLst>
          <pc:docMk/>
          <pc:sldMk cId="4269196745" sldId="417"/>
        </pc:sldMkLst>
        <pc:picChg chg="mod">
          <ac:chgData name="Sofiia Parent" userId="S::sofiia.parent@un.org::ed4aee49-341e-4626-ae97-eb33431acb48" providerId="AD" clId="Web-{4232FA4A-8869-455A-1D0E-4274F30D5D31}" dt="2021-03-25T10:20:08.925" v="2" actId="1076"/>
          <ac:picMkLst>
            <pc:docMk/>
            <pc:sldMk cId="4269196745" sldId="417"/>
            <ac:picMk id="14" creationId="{BDCC755B-A3A8-4517-953F-C036F10FEBAD}"/>
          </ac:picMkLst>
        </pc:picChg>
      </pc:sldChg>
    </pc:docChg>
  </pc:docChgLst>
  <pc:docChgLst>
    <pc:chgData name="Sofiia Parent" userId="S::sofiia.parent@un.org::ed4aee49-341e-4626-ae97-eb33431acb48" providerId="AD" clId="Web-{C817F18A-9BAF-31A9-58BD-97771F10B1D6}"/>
    <pc:docChg chg="modSld">
      <pc:chgData name="Sofiia Parent" userId="S::sofiia.parent@un.org::ed4aee49-341e-4626-ae97-eb33431acb48" providerId="AD" clId="Web-{C817F18A-9BAF-31A9-58BD-97771F10B1D6}" dt="2021-03-25T10:15:02.479" v="3" actId="20577"/>
      <pc:docMkLst>
        <pc:docMk/>
      </pc:docMkLst>
      <pc:sldChg chg="modSp">
        <pc:chgData name="Sofiia Parent" userId="S::sofiia.parent@un.org::ed4aee49-341e-4626-ae97-eb33431acb48" providerId="AD" clId="Web-{C817F18A-9BAF-31A9-58BD-97771F10B1D6}" dt="2021-03-25T10:15:02.479" v="3" actId="20577"/>
        <pc:sldMkLst>
          <pc:docMk/>
          <pc:sldMk cId="3686613327" sldId="269"/>
        </pc:sldMkLst>
        <pc:spChg chg="mod">
          <ac:chgData name="Sofiia Parent" userId="S::sofiia.parent@un.org::ed4aee49-341e-4626-ae97-eb33431acb48" providerId="AD" clId="Web-{C817F18A-9BAF-31A9-58BD-97771F10B1D6}" dt="2021-03-25T10:15:02.479" v="3" actId="20577"/>
          <ac:spMkLst>
            <pc:docMk/>
            <pc:sldMk cId="3686613327" sldId="269"/>
            <ac:spMk id="11" creationId="{C9301F14-0F77-4033-B286-C589B1A976B9}"/>
          </ac:spMkLst>
        </pc:spChg>
      </pc:sldChg>
      <pc:sldChg chg="delSp">
        <pc:chgData name="Sofiia Parent" userId="S::sofiia.parent@un.org::ed4aee49-341e-4626-ae97-eb33431acb48" providerId="AD" clId="Web-{C817F18A-9BAF-31A9-58BD-97771F10B1D6}" dt="2021-03-25T10:14:24.307" v="0"/>
        <pc:sldMkLst>
          <pc:docMk/>
          <pc:sldMk cId="1665618471" sldId="2134805185"/>
        </pc:sldMkLst>
        <pc:spChg chg="del">
          <ac:chgData name="Sofiia Parent" userId="S::sofiia.parent@un.org::ed4aee49-341e-4626-ae97-eb33431acb48" providerId="AD" clId="Web-{C817F18A-9BAF-31A9-58BD-97771F10B1D6}" dt="2021-03-25T10:14:24.307" v="0"/>
          <ac:spMkLst>
            <pc:docMk/>
            <pc:sldMk cId="1665618471" sldId="2134805185"/>
            <ac:spMk id="8" creationId="{32D8D8B2-BC31-428C-B5A2-72E7B1758F77}"/>
          </ac:spMkLst>
        </pc:spChg>
      </pc:sldChg>
      <pc:sldChg chg="delSp">
        <pc:chgData name="Sofiia Parent" userId="S::sofiia.parent@un.org::ed4aee49-341e-4626-ae97-eb33431acb48" providerId="AD" clId="Web-{C817F18A-9BAF-31A9-58BD-97771F10B1D6}" dt="2021-03-25T10:14:36.010" v="1"/>
        <pc:sldMkLst>
          <pc:docMk/>
          <pc:sldMk cId="3412071065" sldId="2134805186"/>
        </pc:sldMkLst>
        <pc:spChg chg="del">
          <ac:chgData name="Sofiia Parent" userId="S::sofiia.parent@un.org::ed4aee49-341e-4626-ae97-eb33431acb48" providerId="AD" clId="Web-{C817F18A-9BAF-31A9-58BD-97771F10B1D6}" dt="2021-03-25T10:14:36.010" v="1"/>
          <ac:spMkLst>
            <pc:docMk/>
            <pc:sldMk cId="3412071065" sldId="2134805186"/>
            <ac:spMk id="9" creationId="{D0DE73C5-3CD4-4C64-978A-0258B366BEFF}"/>
          </ac:spMkLst>
        </pc:spChg>
      </pc:sldChg>
    </pc:docChg>
  </pc:docChgLst>
  <pc:docChgLst>
    <pc:chgData name="Branko Milicevic" userId="ed08bc71-1d17-4b93-950d-ee0d3787ded7" providerId="ADAL" clId="{8310FA8C-0F40-4024-A517-753ACDCBF50E}"/>
    <pc:docChg chg="custSel delSld modSld">
      <pc:chgData name="Branko Milicevic" userId="ed08bc71-1d17-4b93-950d-ee0d3787ded7" providerId="ADAL" clId="{8310FA8C-0F40-4024-A517-753ACDCBF50E}" dt="2021-03-20T16:29:42.513" v="486" actId="255"/>
      <pc:docMkLst>
        <pc:docMk/>
      </pc:docMkLst>
      <pc:sldChg chg="addSp delSp modSp">
        <pc:chgData name="Branko Milicevic" userId="ed08bc71-1d17-4b93-950d-ee0d3787ded7" providerId="ADAL" clId="{8310FA8C-0F40-4024-A517-753ACDCBF50E}" dt="2021-03-20T16:19:49.346" v="368" actId="20577"/>
        <pc:sldMkLst>
          <pc:docMk/>
          <pc:sldMk cId="0" sldId="257"/>
        </pc:sldMkLst>
        <pc:spChg chg="add del mod">
          <ac:chgData name="Branko Milicevic" userId="ed08bc71-1d17-4b93-950d-ee0d3787ded7" providerId="ADAL" clId="{8310FA8C-0F40-4024-A517-753ACDCBF50E}" dt="2021-03-20T16:12:49.975" v="170" actId="478"/>
          <ac:spMkLst>
            <pc:docMk/>
            <pc:sldMk cId="0" sldId="257"/>
            <ac:spMk id="2" creationId="{233C5D08-8830-4249-94C2-BA1908E4BEBC}"/>
          </ac:spMkLst>
        </pc:spChg>
        <pc:spChg chg="add del mod">
          <ac:chgData name="Branko Milicevic" userId="ed08bc71-1d17-4b93-950d-ee0d3787ded7" providerId="ADAL" clId="{8310FA8C-0F40-4024-A517-753ACDCBF50E}" dt="2021-03-20T16:19:49.346" v="368" actId="20577"/>
          <ac:spMkLst>
            <pc:docMk/>
            <pc:sldMk cId="0" sldId="257"/>
            <ac:spMk id="12" creationId="{2D6D91E9-A297-4E2F-A184-EB9EC4F54540}"/>
          </ac:spMkLst>
        </pc:spChg>
        <pc:picChg chg="del">
          <ac:chgData name="Branko Milicevic" userId="ed08bc71-1d17-4b93-950d-ee0d3787ded7" providerId="ADAL" clId="{8310FA8C-0F40-4024-A517-753ACDCBF50E}" dt="2021-03-20T16:10:47.262" v="119" actId="478"/>
          <ac:picMkLst>
            <pc:docMk/>
            <pc:sldMk cId="0" sldId="257"/>
            <ac:picMk id="11" creationId="{897D5580-B170-43A7-8A24-3351D8E739FE}"/>
          </ac:picMkLst>
        </pc:picChg>
        <pc:picChg chg="add del mod">
          <ac:chgData name="Branko Milicevic" userId="ed08bc71-1d17-4b93-950d-ee0d3787ded7" providerId="ADAL" clId="{8310FA8C-0F40-4024-A517-753ACDCBF50E}" dt="2021-03-20T16:12:55.647" v="174"/>
          <ac:picMkLst>
            <pc:docMk/>
            <pc:sldMk cId="0" sldId="257"/>
            <ac:picMk id="1026" creationId="{F9629F28-9E71-418B-A308-9CC1A7B2F851}"/>
          </ac:picMkLst>
        </pc:picChg>
        <pc:picChg chg="add mod">
          <ac:chgData name="Branko Milicevic" userId="ed08bc71-1d17-4b93-950d-ee0d3787ded7" providerId="ADAL" clId="{8310FA8C-0F40-4024-A517-753ACDCBF50E}" dt="2021-03-20T16:18:46.581" v="351" actId="1076"/>
          <ac:picMkLst>
            <pc:docMk/>
            <pc:sldMk cId="0" sldId="257"/>
            <ac:picMk id="1028" creationId="{849188BA-64D3-4CBA-80C2-CCC49116AF23}"/>
          </ac:picMkLst>
        </pc:picChg>
      </pc:sldChg>
      <pc:sldChg chg="addSp delSp modSp">
        <pc:chgData name="Branko Milicevic" userId="ed08bc71-1d17-4b93-950d-ee0d3787ded7" providerId="ADAL" clId="{8310FA8C-0F40-4024-A517-753ACDCBF50E}" dt="2021-03-20T16:04:31.663" v="47"/>
        <pc:sldMkLst>
          <pc:docMk/>
          <pc:sldMk cId="0" sldId="259"/>
        </pc:sldMkLst>
        <pc:picChg chg="add mod">
          <ac:chgData name="Branko Milicevic" userId="ed08bc71-1d17-4b93-950d-ee0d3787ded7" providerId="ADAL" clId="{8310FA8C-0F40-4024-A517-753ACDCBF50E}" dt="2021-03-20T16:04:29.019" v="46" actId="1076"/>
          <ac:picMkLst>
            <pc:docMk/>
            <pc:sldMk cId="0" sldId="259"/>
            <ac:picMk id="2" creationId="{6CD80C4F-7ED5-4B2D-AB9E-34E023301026}"/>
          </ac:picMkLst>
        </pc:picChg>
        <pc:picChg chg="del">
          <ac:chgData name="Branko Milicevic" userId="ed08bc71-1d17-4b93-950d-ee0d3787ded7" providerId="ADAL" clId="{8310FA8C-0F40-4024-A517-753ACDCBF50E}" dt="2021-03-20T16:04:31.663" v="47"/>
          <ac:picMkLst>
            <pc:docMk/>
            <pc:sldMk cId="0" sldId="259"/>
            <ac:picMk id="9" creationId="{F6CA9E09-FEE9-4B88-844E-228EA596EF04}"/>
          </ac:picMkLst>
        </pc:picChg>
      </pc:sldChg>
      <pc:sldChg chg="delSp modSp">
        <pc:chgData name="Branko Milicevic" userId="ed08bc71-1d17-4b93-950d-ee0d3787ded7" providerId="ADAL" clId="{8310FA8C-0F40-4024-A517-753ACDCBF50E}" dt="2021-03-20T16:03:57.228" v="44" actId="14100"/>
        <pc:sldMkLst>
          <pc:docMk/>
          <pc:sldMk cId="0" sldId="260"/>
        </pc:sldMkLst>
        <pc:spChg chg="mod">
          <ac:chgData name="Branko Milicevic" userId="ed08bc71-1d17-4b93-950d-ee0d3787ded7" providerId="ADAL" clId="{8310FA8C-0F40-4024-A517-753ACDCBF50E}" dt="2021-03-20T16:03:57.228" v="44" actId="14100"/>
          <ac:spMkLst>
            <pc:docMk/>
            <pc:sldMk cId="0" sldId="260"/>
            <ac:spMk id="9" creationId="{B54A50B8-4B5E-4861-9B6C-E4E4775AB0F1}"/>
          </ac:spMkLst>
        </pc:spChg>
        <pc:picChg chg="del">
          <ac:chgData name="Branko Milicevic" userId="ed08bc71-1d17-4b93-950d-ee0d3787ded7" providerId="ADAL" clId="{8310FA8C-0F40-4024-A517-753ACDCBF50E}" dt="2021-03-20T16:01:39.429" v="6" actId="478"/>
          <ac:picMkLst>
            <pc:docMk/>
            <pc:sldMk cId="0" sldId="260"/>
            <ac:picMk id="6" creationId="{958D96EE-BB42-43F6-B776-808D16874A78}"/>
          </ac:picMkLst>
        </pc:picChg>
      </pc:sldChg>
      <pc:sldChg chg="modSp">
        <pc:chgData name="Branko Milicevic" userId="ed08bc71-1d17-4b93-950d-ee0d3787ded7" providerId="ADAL" clId="{8310FA8C-0F40-4024-A517-753ACDCBF50E}" dt="2021-03-20T16:24:53.291" v="444" actId="1076"/>
        <pc:sldMkLst>
          <pc:docMk/>
          <pc:sldMk cId="0" sldId="265"/>
        </pc:sldMkLst>
        <pc:spChg chg="mod">
          <ac:chgData name="Branko Milicevic" userId="ed08bc71-1d17-4b93-950d-ee0d3787ded7" providerId="ADAL" clId="{8310FA8C-0F40-4024-A517-753ACDCBF50E}" dt="2021-03-20T16:24:42.140" v="443" actId="207"/>
          <ac:spMkLst>
            <pc:docMk/>
            <pc:sldMk cId="0" sldId="265"/>
            <ac:spMk id="290" creationId="{00000000-0000-0000-0000-000000000000}"/>
          </ac:spMkLst>
        </pc:spChg>
        <pc:picChg chg="mod">
          <ac:chgData name="Branko Milicevic" userId="ed08bc71-1d17-4b93-950d-ee0d3787ded7" providerId="ADAL" clId="{8310FA8C-0F40-4024-A517-753ACDCBF50E}" dt="2021-03-20T16:24:53.291" v="444" actId="1076"/>
          <ac:picMkLst>
            <pc:docMk/>
            <pc:sldMk cId="0" sldId="265"/>
            <ac:picMk id="4" creationId="{65C1261F-9DAA-4421-95A9-EAF4A2FFDD6A}"/>
          </ac:picMkLst>
        </pc:picChg>
      </pc:sldChg>
      <pc:sldChg chg="modSp">
        <pc:chgData name="Branko Milicevic" userId="ed08bc71-1d17-4b93-950d-ee0d3787ded7" providerId="ADAL" clId="{8310FA8C-0F40-4024-A517-753ACDCBF50E}" dt="2021-03-20T16:23:35.396" v="408" actId="255"/>
        <pc:sldMkLst>
          <pc:docMk/>
          <pc:sldMk cId="1259996716" sldId="413"/>
        </pc:sldMkLst>
        <pc:spChg chg="mod">
          <ac:chgData name="Branko Milicevic" userId="ed08bc71-1d17-4b93-950d-ee0d3787ded7" providerId="ADAL" clId="{8310FA8C-0F40-4024-A517-753ACDCBF50E}" dt="2021-03-20T16:23:35.396" v="408" actId="255"/>
          <ac:spMkLst>
            <pc:docMk/>
            <pc:sldMk cId="1259996716" sldId="413"/>
            <ac:spMk id="6" creationId="{A6847F71-5072-4246-8049-42CE48212377}"/>
          </ac:spMkLst>
        </pc:spChg>
        <pc:picChg chg="mod">
          <ac:chgData name="Branko Milicevic" userId="ed08bc71-1d17-4b93-950d-ee0d3787ded7" providerId="ADAL" clId="{8310FA8C-0F40-4024-A517-753ACDCBF50E}" dt="2021-03-20T16:21:59.647" v="375" actId="1076"/>
          <ac:picMkLst>
            <pc:docMk/>
            <pc:sldMk cId="1259996716" sldId="413"/>
            <ac:picMk id="9" creationId="{C3E1D600-8824-486D-8796-DF70BC9C2909}"/>
          </ac:picMkLst>
        </pc:picChg>
        <pc:picChg chg="mod">
          <ac:chgData name="Branko Milicevic" userId="ed08bc71-1d17-4b93-950d-ee0d3787ded7" providerId="ADAL" clId="{8310FA8C-0F40-4024-A517-753ACDCBF50E}" dt="2021-03-20T16:21:56.854" v="374" actId="1076"/>
          <ac:picMkLst>
            <pc:docMk/>
            <pc:sldMk cId="1259996716" sldId="413"/>
            <ac:picMk id="13" creationId="{BEBBEB59-AE60-461E-9798-97F18546F1F8}"/>
          </ac:picMkLst>
        </pc:picChg>
      </pc:sldChg>
      <pc:sldChg chg="del">
        <pc:chgData name="Branko Milicevic" userId="ed08bc71-1d17-4b93-950d-ee0d3787ded7" providerId="ADAL" clId="{8310FA8C-0F40-4024-A517-753ACDCBF50E}" dt="2021-03-20T16:20:09.505" v="369" actId="2696"/>
        <pc:sldMkLst>
          <pc:docMk/>
          <pc:sldMk cId="1996289022" sldId="415"/>
        </pc:sldMkLst>
      </pc:sldChg>
      <pc:sldChg chg="del">
        <pc:chgData name="Branko Milicevic" userId="ed08bc71-1d17-4b93-950d-ee0d3787ded7" providerId="ADAL" clId="{8310FA8C-0F40-4024-A517-753ACDCBF50E}" dt="2021-03-20T16:04:42.586" v="48" actId="2696"/>
        <pc:sldMkLst>
          <pc:docMk/>
          <pc:sldMk cId="953533430" sldId="428"/>
        </pc:sldMkLst>
      </pc:sldChg>
      <pc:sldChg chg="del">
        <pc:chgData name="Branko Milicevic" userId="ed08bc71-1d17-4b93-950d-ee0d3787ded7" providerId="ADAL" clId="{8310FA8C-0F40-4024-A517-753ACDCBF50E}" dt="2021-03-20T16:04:45.223" v="50" actId="2696"/>
        <pc:sldMkLst>
          <pc:docMk/>
          <pc:sldMk cId="789677779" sldId="429"/>
        </pc:sldMkLst>
      </pc:sldChg>
      <pc:sldChg chg="del">
        <pc:chgData name="Branko Milicevic" userId="ed08bc71-1d17-4b93-950d-ee0d3787ded7" providerId="ADAL" clId="{8310FA8C-0F40-4024-A517-753ACDCBF50E}" dt="2021-03-20T16:04:43.773" v="49" actId="2696"/>
        <pc:sldMkLst>
          <pc:docMk/>
          <pc:sldMk cId="1197194927" sldId="430"/>
        </pc:sldMkLst>
      </pc:sldChg>
      <pc:sldChg chg="del">
        <pc:chgData name="Branko Milicevic" userId="ed08bc71-1d17-4b93-950d-ee0d3787ded7" providerId="ADAL" clId="{8310FA8C-0F40-4024-A517-753ACDCBF50E}" dt="2021-03-20T16:04:50.387" v="51" actId="2696"/>
        <pc:sldMkLst>
          <pc:docMk/>
          <pc:sldMk cId="2805653182" sldId="431"/>
        </pc:sldMkLst>
      </pc:sldChg>
      <pc:sldChg chg="delSp modSp">
        <pc:chgData name="Branko Milicevic" userId="ed08bc71-1d17-4b93-950d-ee0d3787ded7" providerId="ADAL" clId="{8310FA8C-0F40-4024-A517-753ACDCBF50E}" dt="2021-03-20T16:29:42.513" v="486" actId="255"/>
        <pc:sldMkLst>
          <pc:docMk/>
          <pc:sldMk cId="2272533323" sldId="432"/>
        </pc:sldMkLst>
        <pc:spChg chg="mod">
          <ac:chgData name="Branko Milicevic" userId="ed08bc71-1d17-4b93-950d-ee0d3787ded7" providerId="ADAL" clId="{8310FA8C-0F40-4024-A517-753ACDCBF50E}" dt="2021-03-20T16:29:42.513" v="486" actId="255"/>
          <ac:spMkLst>
            <pc:docMk/>
            <pc:sldMk cId="2272533323" sldId="432"/>
            <ac:spMk id="10" creationId="{5DF08CE3-F057-4E72-90EE-DB8BE438ED70}"/>
          </ac:spMkLst>
        </pc:spChg>
        <pc:picChg chg="del">
          <ac:chgData name="Branko Milicevic" userId="ed08bc71-1d17-4b93-950d-ee0d3787ded7" providerId="ADAL" clId="{8310FA8C-0F40-4024-A517-753ACDCBF50E}" dt="2021-03-20T16:29:12.220" v="482" actId="478"/>
          <ac:picMkLst>
            <pc:docMk/>
            <pc:sldMk cId="2272533323" sldId="432"/>
            <ac:picMk id="8" creationId="{90C690B6-E5D7-45FF-A8AC-866969F8E04B}"/>
          </ac:picMkLst>
        </pc:picChg>
      </pc:sldChg>
      <pc:sldChg chg="modSp">
        <pc:chgData name="Branko Milicevic" userId="ed08bc71-1d17-4b93-950d-ee0d3787ded7" providerId="ADAL" clId="{8310FA8C-0F40-4024-A517-753ACDCBF50E}" dt="2021-03-20T16:24:12.584" v="424" actId="6549"/>
        <pc:sldMkLst>
          <pc:docMk/>
          <pc:sldMk cId="4190242023" sldId="433"/>
        </pc:sldMkLst>
        <pc:spChg chg="mod">
          <ac:chgData name="Branko Milicevic" userId="ed08bc71-1d17-4b93-950d-ee0d3787ded7" providerId="ADAL" clId="{8310FA8C-0F40-4024-A517-753ACDCBF50E}" dt="2021-03-20T16:24:12.584" v="424" actId="6549"/>
          <ac:spMkLst>
            <pc:docMk/>
            <pc:sldMk cId="4190242023" sldId="433"/>
            <ac:spMk id="3" creationId="{6BD9F42C-F87F-46D7-B3B9-0042D20C45FC}"/>
          </ac:spMkLst>
        </pc:spChg>
      </pc:sldChg>
      <pc:sldChg chg="modSp">
        <pc:chgData name="Branko Milicevic" userId="ed08bc71-1d17-4b93-950d-ee0d3787ded7" providerId="ADAL" clId="{8310FA8C-0F40-4024-A517-753ACDCBF50E}" dt="2021-03-20T16:28:12.973" v="479" actId="20577"/>
        <pc:sldMkLst>
          <pc:docMk/>
          <pc:sldMk cId="501218583" sldId="435"/>
        </pc:sldMkLst>
        <pc:spChg chg="mod">
          <ac:chgData name="Branko Milicevic" userId="ed08bc71-1d17-4b93-950d-ee0d3787ded7" providerId="ADAL" clId="{8310FA8C-0F40-4024-A517-753ACDCBF50E}" dt="2021-03-20T16:28:12.973" v="479" actId="20577"/>
          <ac:spMkLst>
            <pc:docMk/>
            <pc:sldMk cId="501218583" sldId="435"/>
            <ac:spMk id="25" creationId="{F71AAFC3-A837-410F-AD3E-1A6225CB7148}"/>
          </ac:spMkLst>
        </pc:spChg>
      </pc:sldChg>
      <pc:sldChg chg="del">
        <pc:chgData name="Branko Milicevic" userId="ed08bc71-1d17-4b93-950d-ee0d3787ded7" providerId="ADAL" clId="{8310FA8C-0F40-4024-A517-753ACDCBF50E}" dt="2021-03-20T16:20:10.669" v="370" actId="2696"/>
        <pc:sldMkLst>
          <pc:docMk/>
          <pc:sldMk cId="1998454552" sldId="438"/>
        </pc:sldMkLst>
      </pc:sldChg>
    </pc:docChg>
  </pc:docChgLst>
  <pc:docChgLst>
    <pc:chgData name="Nadejda Khamrakulova" userId="1ed4916c-2d93-4a2b-bcba-237fc4e80a97" providerId="ADAL" clId="{48049B66-3A63-42F1-97F3-6CF9270856E4}"/>
    <pc:docChg chg="custSel addSld delSld modSld delMainMaster">
      <pc:chgData name="Nadejda Khamrakulova" userId="1ed4916c-2d93-4a2b-bcba-237fc4e80a97" providerId="ADAL" clId="{48049B66-3A63-42F1-97F3-6CF9270856E4}" dt="2022-03-22T16:52:39.923" v="484" actId="20577"/>
      <pc:docMkLst>
        <pc:docMk/>
      </pc:docMkLst>
      <pc:sldChg chg="del">
        <pc:chgData name="Nadejda Khamrakulova" userId="1ed4916c-2d93-4a2b-bcba-237fc4e80a97" providerId="ADAL" clId="{48049B66-3A63-42F1-97F3-6CF9270856E4}" dt="2022-03-22T16:43:30.278" v="1" actId="47"/>
        <pc:sldMkLst>
          <pc:docMk/>
          <pc:sldMk cId="0" sldId="256"/>
        </pc:sldMkLst>
      </pc:sldChg>
      <pc:sldChg chg="del">
        <pc:chgData name="Nadejda Khamrakulova" userId="1ed4916c-2d93-4a2b-bcba-237fc4e80a97" providerId="ADAL" clId="{48049B66-3A63-42F1-97F3-6CF9270856E4}" dt="2022-03-22T16:43:33.823" v="2" actId="47"/>
        <pc:sldMkLst>
          <pc:docMk/>
          <pc:sldMk cId="0" sldId="257"/>
        </pc:sldMkLst>
      </pc:sldChg>
      <pc:sldChg chg="del">
        <pc:chgData name="Nadejda Khamrakulova" userId="1ed4916c-2d93-4a2b-bcba-237fc4e80a97" providerId="ADAL" clId="{48049B66-3A63-42F1-97F3-6CF9270856E4}" dt="2022-03-22T16:43:39.919" v="29" actId="47"/>
        <pc:sldMkLst>
          <pc:docMk/>
          <pc:sldMk cId="1612298266" sldId="258"/>
        </pc:sldMkLst>
      </pc:sldChg>
      <pc:sldChg chg="del">
        <pc:chgData name="Nadejda Khamrakulova" userId="1ed4916c-2d93-4a2b-bcba-237fc4e80a97" providerId="ADAL" clId="{48049B66-3A63-42F1-97F3-6CF9270856E4}" dt="2022-03-22T16:43:34.627" v="3" actId="47"/>
        <pc:sldMkLst>
          <pc:docMk/>
          <pc:sldMk cId="0" sldId="259"/>
        </pc:sldMkLst>
      </pc:sldChg>
      <pc:sldChg chg="del">
        <pc:chgData name="Nadejda Khamrakulova" userId="1ed4916c-2d93-4a2b-bcba-237fc4e80a97" providerId="ADAL" clId="{48049B66-3A63-42F1-97F3-6CF9270856E4}" dt="2022-03-22T16:43:35.162" v="4" actId="47"/>
        <pc:sldMkLst>
          <pc:docMk/>
          <pc:sldMk cId="0" sldId="260"/>
        </pc:sldMkLst>
      </pc:sldChg>
      <pc:sldChg chg="del">
        <pc:chgData name="Nadejda Khamrakulova" userId="1ed4916c-2d93-4a2b-bcba-237fc4e80a97" providerId="ADAL" clId="{48049B66-3A63-42F1-97F3-6CF9270856E4}" dt="2022-03-22T16:43:38.537" v="20" actId="47"/>
        <pc:sldMkLst>
          <pc:docMk/>
          <pc:sldMk cId="0" sldId="261"/>
        </pc:sldMkLst>
      </pc:sldChg>
      <pc:sldChg chg="del">
        <pc:chgData name="Nadejda Khamrakulova" userId="1ed4916c-2d93-4a2b-bcba-237fc4e80a97" providerId="ADAL" clId="{48049B66-3A63-42F1-97F3-6CF9270856E4}" dt="2022-03-22T16:43:38.677" v="21" actId="47"/>
        <pc:sldMkLst>
          <pc:docMk/>
          <pc:sldMk cId="0" sldId="262"/>
        </pc:sldMkLst>
      </pc:sldChg>
      <pc:sldChg chg="del">
        <pc:chgData name="Nadejda Khamrakulova" userId="1ed4916c-2d93-4a2b-bcba-237fc4e80a97" providerId="ADAL" clId="{48049B66-3A63-42F1-97F3-6CF9270856E4}" dt="2022-03-22T16:43:49.814" v="89" actId="47"/>
        <pc:sldMkLst>
          <pc:docMk/>
          <pc:sldMk cId="0" sldId="263"/>
        </pc:sldMkLst>
      </pc:sldChg>
      <pc:sldChg chg="del">
        <pc:chgData name="Nadejda Khamrakulova" userId="1ed4916c-2d93-4a2b-bcba-237fc4e80a97" providerId="ADAL" clId="{48049B66-3A63-42F1-97F3-6CF9270856E4}" dt="2022-03-22T16:43:40.790" v="34" actId="47"/>
        <pc:sldMkLst>
          <pc:docMk/>
          <pc:sldMk cId="736716404" sldId="264"/>
        </pc:sldMkLst>
      </pc:sldChg>
      <pc:sldChg chg="del">
        <pc:chgData name="Nadejda Khamrakulova" userId="1ed4916c-2d93-4a2b-bcba-237fc4e80a97" providerId="ADAL" clId="{48049B66-3A63-42F1-97F3-6CF9270856E4}" dt="2022-03-22T16:43:43.970" v="54" actId="47"/>
        <pc:sldMkLst>
          <pc:docMk/>
          <pc:sldMk cId="0" sldId="265"/>
        </pc:sldMkLst>
      </pc:sldChg>
      <pc:sldChg chg="del">
        <pc:chgData name="Nadejda Khamrakulova" userId="1ed4916c-2d93-4a2b-bcba-237fc4e80a97" providerId="ADAL" clId="{48049B66-3A63-42F1-97F3-6CF9270856E4}" dt="2022-03-22T16:44:35.415" v="187" actId="47"/>
        <pc:sldMkLst>
          <pc:docMk/>
          <pc:sldMk cId="688585974" sldId="267"/>
        </pc:sldMkLst>
      </pc:sldChg>
      <pc:sldChg chg="del">
        <pc:chgData name="Nadejda Khamrakulova" userId="1ed4916c-2d93-4a2b-bcba-237fc4e80a97" providerId="ADAL" clId="{48049B66-3A63-42F1-97F3-6CF9270856E4}" dt="2022-03-22T16:44:35.768" v="188" actId="47"/>
        <pc:sldMkLst>
          <pc:docMk/>
          <pc:sldMk cId="379860365" sldId="268"/>
        </pc:sldMkLst>
      </pc:sldChg>
      <pc:sldChg chg="del">
        <pc:chgData name="Nadejda Khamrakulova" userId="1ed4916c-2d93-4a2b-bcba-237fc4e80a97" providerId="ADAL" clId="{48049B66-3A63-42F1-97F3-6CF9270856E4}" dt="2022-03-22T16:43:45.483" v="63" actId="47"/>
        <pc:sldMkLst>
          <pc:docMk/>
          <pc:sldMk cId="3686613327" sldId="269"/>
        </pc:sldMkLst>
      </pc:sldChg>
      <pc:sldChg chg="del">
        <pc:chgData name="Nadejda Khamrakulova" userId="1ed4916c-2d93-4a2b-bcba-237fc4e80a97" providerId="ADAL" clId="{48049B66-3A63-42F1-97F3-6CF9270856E4}" dt="2022-03-22T16:44:14.204" v="141" actId="47"/>
        <pc:sldMkLst>
          <pc:docMk/>
          <pc:sldMk cId="0" sldId="270"/>
        </pc:sldMkLst>
      </pc:sldChg>
      <pc:sldChg chg="del">
        <pc:chgData name="Nadejda Khamrakulova" userId="1ed4916c-2d93-4a2b-bcba-237fc4e80a97" providerId="ADAL" clId="{48049B66-3A63-42F1-97F3-6CF9270856E4}" dt="2022-03-22T16:43:40.312" v="31" actId="47"/>
        <pc:sldMkLst>
          <pc:docMk/>
          <pc:sldMk cId="4221447037" sldId="271"/>
        </pc:sldMkLst>
      </pc:sldChg>
      <pc:sldChg chg="del">
        <pc:chgData name="Nadejda Khamrakulova" userId="1ed4916c-2d93-4a2b-bcba-237fc4e80a97" providerId="ADAL" clId="{48049B66-3A63-42F1-97F3-6CF9270856E4}" dt="2022-03-22T16:44:28.839" v="174" actId="47"/>
        <pc:sldMkLst>
          <pc:docMk/>
          <pc:sldMk cId="406606975" sldId="274"/>
        </pc:sldMkLst>
      </pc:sldChg>
      <pc:sldChg chg="modSp mod">
        <pc:chgData name="Nadejda Khamrakulova" userId="1ed4916c-2d93-4a2b-bcba-237fc4e80a97" providerId="ADAL" clId="{48049B66-3A63-42F1-97F3-6CF9270856E4}" dt="2022-03-22T16:44:59.060" v="194" actId="20577"/>
        <pc:sldMkLst>
          <pc:docMk/>
          <pc:sldMk cId="0" sldId="277"/>
        </pc:sldMkLst>
        <pc:spChg chg="mod">
          <ac:chgData name="Nadejda Khamrakulova" userId="1ed4916c-2d93-4a2b-bcba-237fc4e80a97" providerId="ADAL" clId="{48049B66-3A63-42F1-97F3-6CF9270856E4}" dt="2022-03-22T16:44:59.060" v="194" actId="20577"/>
          <ac:spMkLst>
            <pc:docMk/>
            <pc:sldMk cId="0" sldId="277"/>
            <ac:spMk id="9" creationId="{944179FA-1D91-48D1-BB38-03317D766F26}"/>
          </ac:spMkLst>
        </pc:spChg>
      </pc:sldChg>
      <pc:sldChg chg="del">
        <pc:chgData name="Nadejda Khamrakulova" userId="1ed4916c-2d93-4a2b-bcba-237fc4e80a97" providerId="ADAL" clId="{48049B66-3A63-42F1-97F3-6CF9270856E4}" dt="2022-03-22T16:43:42.987" v="48" actId="47"/>
        <pc:sldMkLst>
          <pc:docMk/>
          <pc:sldMk cId="239126744" sldId="278"/>
        </pc:sldMkLst>
      </pc:sldChg>
      <pc:sldChg chg="del">
        <pc:chgData name="Nadejda Khamrakulova" userId="1ed4916c-2d93-4a2b-bcba-237fc4e80a97" providerId="ADAL" clId="{48049B66-3A63-42F1-97F3-6CF9270856E4}" dt="2022-03-22T16:44:00.244" v="120" actId="47"/>
        <pc:sldMkLst>
          <pc:docMk/>
          <pc:sldMk cId="3640085963" sldId="286"/>
        </pc:sldMkLst>
      </pc:sldChg>
      <pc:sldChg chg="del">
        <pc:chgData name="Nadejda Khamrakulova" userId="1ed4916c-2d93-4a2b-bcba-237fc4e80a97" providerId="ADAL" clId="{48049B66-3A63-42F1-97F3-6CF9270856E4}" dt="2022-03-22T16:44:03.548" v="125" actId="47"/>
        <pc:sldMkLst>
          <pc:docMk/>
          <pc:sldMk cId="2235510398" sldId="293"/>
        </pc:sldMkLst>
      </pc:sldChg>
      <pc:sldChg chg="del">
        <pc:chgData name="Nadejda Khamrakulova" userId="1ed4916c-2d93-4a2b-bcba-237fc4e80a97" providerId="ADAL" clId="{48049B66-3A63-42F1-97F3-6CF9270856E4}" dt="2022-03-22T16:44:05.445" v="128" actId="47"/>
        <pc:sldMkLst>
          <pc:docMk/>
          <pc:sldMk cId="2884231756" sldId="295"/>
        </pc:sldMkLst>
      </pc:sldChg>
      <pc:sldChg chg="del">
        <pc:chgData name="Nadejda Khamrakulova" userId="1ed4916c-2d93-4a2b-bcba-237fc4e80a97" providerId="ADAL" clId="{48049B66-3A63-42F1-97F3-6CF9270856E4}" dt="2022-03-22T16:44:11.096" v="137" actId="47"/>
        <pc:sldMkLst>
          <pc:docMk/>
          <pc:sldMk cId="2301889779" sldId="303"/>
        </pc:sldMkLst>
      </pc:sldChg>
      <pc:sldChg chg="del">
        <pc:chgData name="Nadejda Khamrakulova" userId="1ed4916c-2d93-4a2b-bcba-237fc4e80a97" providerId="ADAL" clId="{48049B66-3A63-42F1-97F3-6CF9270856E4}" dt="2022-03-22T16:44:10.303" v="136" actId="47"/>
        <pc:sldMkLst>
          <pc:docMk/>
          <pc:sldMk cId="1010638439" sldId="322"/>
        </pc:sldMkLst>
      </pc:sldChg>
      <pc:sldChg chg="del">
        <pc:chgData name="Nadejda Khamrakulova" userId="1ed4916c-2d93-4a2b-bcba-237fc4e80a97" providerId="ADAL" clId="{48049B66-3A63-42F1-97F3-6CF9270856E4}" dt="2022-03-22T16:44:08.114" v="132" actId="47"/>
        <pc:sldMkLst>
          <pc:docMk/>
          <pc:sldMk cId="1800678975" sldId="324"/>
        </pc:sldMkLst>
      </pc:sldChg>
      <pc:sldChg chg="del">
        <pc:chgData name="Nadejda Khamrakulova" userId="1ed4916c-2d93-4a2b-bcba-237fc4e80a97" providerId="ADAL" clId="{48049B66-3A63-42F1-97F3-6CF9270856E4}" dt="2022-03-22T16:44:08.968" v="134" actId="47"/>
        <pc:sldMkLst>
          <pc:docMk/>
          <pc:sldMk cId="2816606718" sldId="334"/>
        </pc:sldMkLst>
      </pc:sldChg>
      <pc:sldChg chg="del">
        <pc:chgData name="Nadejda Khamrakulova" userId="1ed4916c-2d93-4a2b-bcba-237fc4e80a97" providerId="ADAL" clId="{48049B66-3A63-42F1-97F3-6CF9270856E4}" dt="2022-03-22T16:44:09.719" v="135" actId="47"/>
        <pc:sldMkLst>
          <pc:docMk/>
          <pc:sldMk cId="2043826268" sldId="337"/>
        </pc:sldMkLst>
      </pc:sldChg>
      <pc:sldChg chg="del">
        <pc:chgData name="Nadejda Khamrakulova" userId="1ed4916c-2d93-4a2b-bcba-237fc4e80a97" providerId="ADAL" clId="{48049B66-3A63-42F1-97F3-6CF9270856E4}" dt="2022-03-22T16:44:08.531" v="133" actId="47"/>
        <pc:sldMkLst>
          <pc:docMk/>
          <pc:sldMk cId="1520661875" sldId="338"/>
        </pc:sldMkLst>
      </pc:sldChg>
      <pc:sldChg chg="del">
        <pc:chgData name="Nadejda Khamrakulova" userId="1ed4916c-2d93-4a2b-bcba-237fc4e80a97" providerId="ADAL" clId="{48049B66-3A63-42F1-97F3-6CF9270856E4}" dt="2022-03-22T16:43:38.827" v="22" actId="47"/>
        <pc:sldMkLst>
          <pc:docMk/>
          <pc:sldMk cId="1259996716" sldId="413"/>
        </pc:sldMkLst>
      </pc:sldChg>
      <pc:sldChg chg="del">
        <pc:chgData name="Nadejda Khamrakulova" userId="1ed4916c-2d93-4a2b-bcba-237fc4e80a97" providerId="ADAL" clId="{48049B66-3A63-42F1-97F3-6CF9270856E4}" dt="2022-03-22T16:43:55.496" v="110" actId="47"/>
        <pc:sldMkLst>
          <pc:docMk/>
          <pc:sldMk cId="2272533323" sldId="432"/>
        </pc:sldMkLst>
      </pc:sldChg>
      <pc:sldChg chg="del">
        <pc:chgData name="Nadejda Khamrakulova" userId="1ed4916c-2d93-4a2b-bcba-237fc4e80a97" providerId="ADAL" clId="{48049B66-3A63-42F1-97F3-6CF9270856E4}" dt="2022-03-22T16:43:45.747" v="64" actId="47"/>
        <pc:sldMkLst>
          <pc:docMk/>
          <pc:sldMk cId="4190242023" sldId="433"/>
        </pc:sldMkLst>
      </pc:sldChg>
      <pc:sldChg chg="del">
        <pc:chgData name="Nadejda Khamrakulova" userId="1ed4916c-2d93-4a2b-bcba-237fc4e80a97" providerId="ADAL" clId="{48049B66-3A63-42F1-97F3-6CF9270856E4}" dt="2022-03-22T16:43:45.892" v="65" actId="47"/>
        <pc:sldMkLst>
          <pc:docMk/>
          <pc:sldMk cId="30230683" sldId="434"/>
        </pc:sldMkLst>
      </pc:sldChg>
      <pc:sldChg chg="del">
        <pc:chgData name="Nadejda Khamrakulova" userId="1ed4916c-2d93-4a2b-bcba-237fc4e80a97" providerId="ADAL" clId="{48049B66-3A63-42F1-97F3-6CF9270856E4}" dt="2022-03-22T16:43:46.143" v="67" actId="47"/>
        <pc:sldMkLst>
          <pc:docMk/>
          <pc:sldMk cId="501218583" sldId="435"/>
        </pc:sldMkLst>
      </pc:sldChg>
      <pc:sldChg chg="del">
        <pc:chgData name="Nadejda Khamrakulova" userId="1ed4916c-2d93-4a2b-bcba-237fc4e80a97" providerId="ADAL" clId="{48049B66-3A63-42F1-97F3-6CF9270856E4}" dt="2022-03-22T16:44:13.173" v="139" actId="47"/>
        <pc:sldMkLst>
          <pc:docMk/>
          <pc:sldMk cId="3213302709" sldId="436"/>
        </pc:sldMkLst>
      </pc:sldChg>
      <pc:sldChg chg="del">
        <pc:chgData name="Nadejda Khamrakulova" userId="1ed4916c-2d93-4a2b-bcba-237fc4e80a97" providerId="ADAL" clId="{48049B66-3A63-42F1-97F3-6CF9270856E4}" dt="2022-03-22T16:44:13.742" v="140" actId="47"/>
        <pc:sldMkLst>
          <pc:docMk/>
          <pc:sldMk cId="2856558464" sldId="439"/>
        </pc:sldMkLst>
      </pc:sldChg>
      <pc:sldChg chg="modSp mod">
        <pc:chgData name="Nadejda Khamrakulova" userId="1ed4916c-2d93-4a2b-bcba-237fc4e80a97" providerId="ADAL" clId="{48049B66-3A63-42F1-97F3-6CF9270856E4}" dt="2022-03-22T16:50:18.370" v="317" actId="20577"/>
        <pc:sldMkLst>
          <pc:docMk/>
          <pc:sldMk cId="3087910683" sldId="440"/>
        </pc:sldMkLst>
        <pc:spChg chg="mod">
          <ac:chgData name="Nadejda Khamrakulova" userId="1ed4916c-2d93-4a2b-bcba-237fc4e80a97" providerId="ADAL" clId="{48049B66-3A63-42F1-97F3-6CF9270856E4}" dt="2022-03-22T16:50:18.370" v="317" actId="20577"/>
          <ac:spMkLst>
            <pc:docMk/>
            <pc:sldMk cId="3087910683" sldId="440"/>
            <ac:spMk id="2" creationId="{6384BC63-DA64-4FE0-B915-3D5E4D424F6A}"/>
          </ac:spMkLst>
        </pc:spChg>
        <pc:spChg chg="mod">
          <ac:chgData name="Nadejda Khamrakulova" userId="1ed4916c-2d93-4a2b-bcba-237fc4e80a97" providerId="ADAL" clId="{48049B66-3A63-42F1-97F3-6CF9270856E4}" dt="2022-03-22T16:47:38.786" v="215" actId="1076"/>
          <ac:spMkLst>
            <pc:docMk/>
            <pc:sldMk cId="3087910683" sldId="440"/>
            <ac:spMk id="11" creationId="{C366896C-5411-409C-8D52-E79A7E82039A}"/>
          </ac:spMkLst>
        </pc:spChg>
      </pc:sldChg>
      <pc:sldChg chg="modSp mod">
        <pc:chgData name="Nadejda Khamrakulova" userId="1ed4916c-2d93-4a2b-bcba-237fc4e80a97" providerId="ADAL" clId="{48049B66-3A63-42F1-97F3-6CF9270856E4}" dt="2022-03-22T16:52:39.923" v="484" actId="20577"/>
        <pc:sldMkLst>
          <pc:docMk/>
          <pc:sldMk cId="3377997010" sldId="442"/>
        </pc:sldMkLst>
        <pc:spChg chg="mod">
          <ac:chgData name="Nadejda Khamrakulova" userId="1ed4916c-2d93-4a2b-bcba-237fc4e80a97" providerId="ADAL" clId="{48049B66-3A63-42F1-97F3-6CF9270856E4}" dt="2022-03-22T16:52:39.923" v="484" actId="20577"/>
          <ac:spMkLst>
            <pc:docMk/>
            <pc:sldMk cId="3377997010" sldId="442"/>
            <ac:spMk id="2" creationId="{6384BC63-DA64-4FE0-B915-3D5E4D424F6A}"/>
          </ac:spMkLst>
        </pc:spChg>
      </pc:sldChg>
      <pc:sldChg chg="del">
        <pc:chgData name="Nadejda Khamrakulova" userId="1ed4916c-2d93-4a2b-bcba-237fc4e80a97" providerId="ADAL" clId="{48049B66-3A63-42F1-97F3-6CF9270856E4}" dt="2022-03-22T16:44:02.190" v="122" actId="47"/>
        <pc:sldMkLst>
          <pc:docMk/>
          <pc:sldMk cId="289888275" sldId="520"/>
        </pc:sldMkLst>
      </pc:sldChg>
      <pc:sldChg chg="del">
        <pc:chgData name="Nadejda Khamrakulova" userId="1ed4916c-2d93-4a2b-bcba-237fc4e80a97" providerId="ADAL" clId="{48049B66-3A63-42F1-97F3-6CF9270856E4}" dt="2022-03-22T16:44:18.392" v="150" actId="47"/>
        <pc:sldMkLst>
          <pc:docMk/>
          <pc:sldMk cId="2950072087" sldId="527"/>
        </pc:sldMkLst>
      </pc:sldChg>
      <pc:sldChg chg="del">
        <pc:chgData name="Nadejda Khamrakulova" userId="1ed4916c-2d93-4a2b-bcba-237fc4e80a97" providerId="ADAL" clId="{48049B66-3A63-42F1-97F3-6CF9270856E4}" dt="2022-03-22T16:44:04.490" v="127" actId="47"/>
        <pc:sldMkLst>
          <pc:docMk/>
          <pc:sldMk cId="4260319347" sldId="530"/>
        </pc:sldMkLst>
      </pc:sldChg>
      <pc:sldChg chg="del">
        <pc:chgData name="Nadejda Khamrakulova" userId="1ed4916c-2d93-4a2b-bcba-237fc4e80a97" providerId="ADAL" clId="{48049B66-3A63-42F1-97F3-6CF9270856E4}" dt="2022-03-22T16:44:04.117" v="126" actId="47"/>
        <pc:sldMkLst>
          <pc:docMk/>
          <pc:sldMk cId="2022688598" sldId="532"/>
        </pc:sldMkLst>
      </pc:sldChg>
      <pc:sldChg chg="del">
        <pc:chgData name="Nadejda Khamrakulova" userId="1ed4916c-2d93-4a2b-bcba-237fc4e80a97" providerId="ADAL" clId="{48049B66-3A63-42F1-97F3-6CF9270856E4}" dt="2022-03-22T16:44:03.070" v="124" actId="47"/>
        <pc:sldMkLst>
          <pc:docMk/>
          <pc:sldMk cId="1965785043" sldId="565"/>
        </pc:sldMkLst>
      </pc:sldChg>
      <pc:sldChg chg="del">
        <pc:chgData name="Nadejda Khamrakulova" userId="1ed4916c-2d93-4a2b-bcba-237fc4e80a97" providerId="ADAL" clId="{48049B66-3A63-42F1-97F3-6CF9270856E4}" dt="2022-03-22T16:44:02.787" v="123" actId="47"/>
        <pc:sldMkLst>
          <pc:docMk/>
          <pc:sldMk cId="1144422247" sldId="567"/>
        </pc:sldMkLst>
      </pc:sldChg>
      <pc:sldChg chg="del">
        <pc:chgData name="Nadejda Khamrakulova" userId="1ed4916c-2d93-4a2b-bcba-237fc4e80a97" providerId="ADAL" clId="{48049B66-3A63-42F1-97F3-6CF9270856E4}" dt="2022-03-22T16:43:46.920" v="71" actId="47"/>
        <pc:sldMkLst>
          <pc:docMk/>
          <pc:sldMk cId="0" sldId="619"/>
        </pc:sldMkLst>
      </pc:sldChg>
      <pc:sldChg chg="del">
        <pc:chgData name="Nadejda Khamrakulova" userId="1ed4916c-2d93-4a2b-bcba-237fc4e80a97" providerId="ADAL" clId="{48049B66-3A63-42F1-97F3-6CF9270856E4}" dt="2022-03-22T16:43:46.989" v="72" actId="47"/>
        <pc:sldMkLst>
          <pc:docMk/>
          <pc:sldMk cId="0" sldId="620"/>
        </pc:sldMkLst>
      </pc:sldChg>
      <pc:sldChg chg="del">
        <pc:chgData name="Nadejda Khamrakulova" userId="1ed4916c-2d93-4a2b-bcba-237fc4e80a97" providerId="ADAL" clId="{48049B66-3A63-42F1-97F3-6CF9270856E4}" dt="2022-03-22T16:43:41.582" v="39" actId="47"/>
        <pc:sldMkLst>
          <pc:docMk/>
          <pc:sldMk cId="897475791" sldId="769"/>
        </pc:sldMkLst>
      </pc:sldChg>
      <pc:sldChg chg="del">
        <pc:chgData name="Nadejda Khamrakulova" userId="1ed4916c-2d93-4a2b-bcba-237fc4e80a97" providerId="ADAL" clId="{48049B66-3A63-42F1-97F3-6CF9270856E4}" dt="2022-03-22T16:43:39.423" v="25" actId="47"/>
        <pc:sldMkLst>
          <pc:docMk/>
          <pc:sldMk cId="2227582220" sldId="814"/>
        </pc:sldMkLst>
      </pc:sldChg>
      <pc:sldChg chg="del">
        <pc:chgData name="Nadejda Khamrakulova" userId="1ed4916c-2d93-4a2b-bcba-237fc4e80a97" providerId="ADAL" clId="{48049B66-3A63-42F1-97F3-6CF9270856E4}" dt="2022-03-22T16:43:41.099" v="36" actId="47"/>
        <pc:sldMkLst>
          <pc:docMk/>
          <pc:sldMk cId="227048993" sldId="816"/>
        </pc:sldMkLst>
      </pc:sldChg>
      <pc:sldChg chg="del">
        <pc:chgData name="Nadejda Khamrakulova" userId="1ed4916c-2d93-4a2b-bcba-237fc4e80a97" providerId="ADAL" clId="{48049B66-3A63-42F1-97F3-6CF9270856E4}" dt="2022-03-22T16:43:39.222" v="24" actId="47"/>
        <pc:sldMkLst>
          <pc:docMk/>
          <pc:sldMk cId="25502744" sldId="818"/>
        </pc:sldMkLst>
      </pc:sldChg>
      <pc:sldChg chg="del">
        <pc:chgData name="Nadejda Khamrakulova" userId="1ed4916c-2d93-4a2b-bcba-237fc4e80a97" providerId="ADAL" clId="{48049B66-3A63-42F1-97F3-6CF9270856E4}" dt="2022-03-22T16:43:39.485" v="26" actId="47"/>
        <pc:sldMkLst>
          <pc:docMk/>
          <pc:sldMk cId="3254666068" sldId="819"/>
        </pc:sldMkLst>
      </pc:sldChg>
      <pc:sldChg chg="del">
        <pc:chgData name="Nadejda Khamrakulova" userId="1ed4916c-2d93-4a2b-bcba-237fc4e80a97" providerId="ADAL" clId="{48049B66-3A63-42F1-97F3-6CF9270856E4}" dt="2022-03-22T16:43:41.445" v="38" actId="47"/>
        <pc:sldMkLst>
          <pc:docMk/>
          <pc:sldMk cId="922547917" sldId="821"/>
        </pc:sldMkLst>
      </pc:sldChg>
      <pc:sldChg chg="del">
        <pc:chgData name="Nadejda Khamrakulova" userId="1ed4916c-2d93-4a2b-bcba-237fc4e80a97" providerId="ADAL" clId="{48049B66-3A63-42F1-97F3-6CF9270856E4}" dt="2022-03-22T16:43:40.943" v="35" actId="47"/>
        <pc:sldMkLst>
          <pc:docMk/>
          <pc:sldMk cId="164029947" sldId="826"/>
        </pc:sldMkLst>
      </pc:sldChg>
      <pc:sldChg chg="del">
        <pc:chgData name="Nadejda Khamrakulova" userId="1ed4916c-2d93-4a2b-bcba-237fc4e80a97" providerId="ADAL" clId="{48049B66-3A63-42F1-97F3-6CF9270856E4}" dt="2022-03-22T16:43:39.635" v="27" actId="47"/>
        <pc:sldMkLst>
          <pc:docMk/>
          <pc:sldMk cId="2003006995" sldId="827"/>
        </pc:sldMkLst>
      </pc:sldChg>
      <pc:sldChg chg="del">
        <pc:chgData name="Nadejda Khamrakulova" userId="1ed4916c-2d93-4a2b-bcba-237fc4e80a97" providerId="ADAL" clId="{48049B66-3A63-42F1-97F3-6CF9270856E4}" dt="2022-03-22T16:43:39.774" v="28" actId="47"/>
        <pc:sldMkLst>
          <pc:docMk/>
          <pc:sldMk cId="293367063" sldId="828"/>
        </pc:sldMkLst>
      </pc:sldChg>
      <pc:sldChg chg="del">
        <pc:chgData name="Nadejda Khamrakulova" userId="1ed4916c-2d93-4a2b-bcba-237fc4e80a97" providerId="ADAL" clId="{48049B66-3A63-42F1-97F3-6CF9270856E4}" dt="2022-03-22T16:43:40.082" v="30" actId="47"/>
        <pc:sldMkLst>
          <pc:docMk/>
          <pc:sldMk cId="1231863541" sldId="830"/>
        </pc:sldMkLst>
      </pc:sldChg>
      <pc:sldChg chg="del">
        <pc:chgData name="Nadejda Khamrakulova" userId="1ed4916c-2d93-4a2b-bcba-237fc4e80a97" providerId="ADAL" clId="{48049B66-3A63-42F1-97F3-6CF9270856E4}" dt="2022-03-22T16:43:41.290" v="37" actId="47"/>
        <pc:sldMkLst>
          <pc:docMk/>
          <pc:sldMk cId="2622975517" sldId="831"/>
        </pc:sldMkLst>
      </pc:sldChg>
      <pc:sldChg chg="del">
        <pc:chgData name="Nadejda Khamrakulova" userId="1ed4916c-2d93-4a2b-bcba-237fc4e80a97" providerId="ADAL" clId="{48049B66-3A63-42F1-97F3-6CF9270856E4}" dt="2022-03-22T16:43:58.971" v="116" actId="47"/>
        <pc:sldMkLst>
          <pc:docMk/>
          <pc:sldMk cId="491771627" sldId="1671"/>
        </pc:sldMkLst>
      </pc:sldChg>
      <pc:sldChg chg="del">
        <pc:chgData name="Nadejda Khamrakulova" userId="1ed4916c-2d93-4a2b-bcba-237fc4e80a97" providerId="ADAL" clId="{48049B66-3A63-42F1-97F3-6CF9270856E4}" dt="2022-03-22T16:43:59.233" v="117" actId="47"/>
        <pc:sldMkLst>
          <pc:docMk/>
          <pc:sldMk cId="401539796" sldId="1733"/>
        </pc:sldMkLst>
      </pc:sldChg>
      <pc:sldChg chg="del">
        <pc:chgData name="Nadejda Khamrakulova" userId="1ed4916c-2d93-4a2b-bcba-237fc4e80a97" providerId="ADAL" clId="{48049B66-3A63-42F1-97F3-6CF9270856E4}" dt="2022-03-22T16:43:59.550" v="118" actId="47"/>
        <pc:sldMkLst>
          <pc:docMk/>
          <pc:sldMk cId="732307176" sldId="1741"/>
        </pc:sldMkLst>
      </pc:sldChg>
      <pc:sldChg chg="del">
        <pc:chgData name="Nadejda Khamrakulova" userId="1ed4916c-2d93-4a2b-bcba-237fc4e80a97" providerId="ADAL" clId="{48049B66-3A63-42F1-97F3-6CF9270856E4}" dt="2022-03-22T16:43:58.614" v="115" actId="47"/>
        <pc:sldMkLst>
          <pc:docMk/>
          <pc:sldMk cId="3383063052" sldId="1770"/>
        </pc:sldMkLst>
      </pc:sldChg>
      <pc:sldChg chg="del">
        <pc:chgData name="Nadejda Khamrakulova" userId="1ed4916c-2d93-4a2b-bcba-237fc4e80a97" providerId="ADAL" clId="{48049B66-3A63-42F1-97F3-6CF9270856E4}" dt="2022-03-22T16:43:57.930" v="114" actId="47"/>
        <pc:sldMkLst>
          <pc:docMk/>
          <pc:sldMk cId="3717842" sldId="1853"/>
        </pc:sldMkLst>
      </pc:sldChg>
      <pc:sldChg chg="del">
        <pc:chgData name="Nadejda Khamrakulova" userId="1ed4916c-2d93-4a2b-bcba-237fc4e80a97" providerId="ADAL" clId="{48049B66-3A63-42F1-97F3-6CF9270856E4}" dt="2022-03-22T16:43:59.874" v="119" actId="47"/>
        <pc:sldMkLst>
          <pc:docMk/>
          <pc:sldMk cId="1608285076" sldId="1863"/>
        </pc:sldMkLst>
      </pc:sldChg>
      <pc:sldChg chg="del">
        <pc:chgData name="Nadejda Khamrakulova" userId="1ed4916c-2d93-4a2b-bcba-237fc4e80a97" providerId="ADAL" clId="{48049B66-3A63-42F1-97F3-6CF9270856E4}" dt="2022-03-22T16:43:43.147" v="49" actId="47"/>
        <pc:sldMkLst>
          <pc:docMk/>
          <pc:sldMk cId="1817275383" sldId="2390"/>
        </pc:sldMkLst>
      </pc:sldChg>
      <pc:sldChg chg="del">
        <pc:chgData name="Nadejda Khamrakulova" userId="1ed4916c-2d93-4a2b-bcba-237fc4e80a97" providerId="ADAL" clId="{48049B66-3A63-42F1-97F3-6CF9270856E4}" dt="2022-03-22T16:44:27.230" v="168" actId="47"/>
        <pc:sldMkLst>
          <pc:docMk/>
          <pc:sldMk cId="611546832" sldId="2417"/>
        </pc:sldMkLst>
      </pc:sldChg>
      <pc:sldChg chg="del">
        <pc:chgData name="Nadejda Khamrakulova" userId="1ed4916c-2d93-4a2b-bcba-237fc4e80a97" providerId="ADAL" clId="{48049B66-3A63-42F1-97F3-6CF9270856E4}" dt="2022-03-22T16:44:28.182" v="171" actId="47"/>
        <pc:sldMkLst>
          <pc:docMk/>
          <pc:sldMk cId="3056342480" sldId="2443"/>
        </pc:sldMkLst>
      </pc:sldChg>
      <pc:sldChg chg="del">
        <pc:chgData name="Nadejda Khamrakulova" userId="1ed4916c-2d93-4a2b-bcba-237fc4e80a97" providerId="ADAL" clId="{48049B66-3A63-42F1-97F3-6CF9270856E4}" dt="2022-03-22T16:44:28.651" v="173" actId="47"/>
        <pc:sldMkLst>
          <pc:docMk/>
          <pc:sldMk cId="1226970228" sldId="2494"/>
        </pc:sldMkLst>
      </pc:sldChg>
      <pc:sldChg chg="del">
        <pc:chgData name="Nadejda Khamrakulova" userId="1ed4916c-2d93-4a2b-bcba-237fc4e80a97" providerId="ADAL" clId="{48049B66-3A63-42F1-97F3-6CF9270856E4}" dt="2022-03-22T16:44:27.282" v="169" actId="47"/>
        <pc:sldMkLst>
          <pc:docMk/>
          <pc:sldMk cId="3367482890" sldId="2495"/>
        </pc:sldMkLst>
      </pc:sldChg>
      <pc:sldChg chg="del">
        <pc:chgData name="Nadejda Khamrakulova" userId="1ed4916c-2d93-4a2b-bcba-237fc4e80a97" providerId="ADAL" clId="{48049B66-3A63-42F1-97F3-6CF9270856E4}" dt="2022-03-22T16:44:27.323" v="170" actId="47"/>
        <pc:sldMkLst>
          <pc:docMk/>
          <pc:sldMk cId="1480889513" sldId="2496"/>
        </pc:sldMkLst>
      </pc:sldChg>
      <pc:sldChg chg="del">
        <pc:chgData name="Nadejda Khamrakulova" userId="1ed4916c-2d93-4a2b-bcba-237fc4e80a97" providerId="ADAL" clId="{48049B66-3A63-42F1-97F3-6CF9270856E4}" dt="2022-03-22T16:44:28.426" v="172" actId="47"/>
        <pc:sldMkLst>
          <pc:docMk/>
          <pc:sldMk cId="3933068122" sldId="2497"/>
        </pc:sldMkLst>
      </pc:sldChg>
      <pc:sldChg chg="del">
        <pc:chgData name="Nadejda Khamrakulova" userId="1ed4916c-2d93-4a2b-bcba-237fc4e80a97" providerId="ADAL" clId="{48049B66-3A63-42F1-97F3-6CF9270856E4}" dt="2022-03-22T16:43:44.301" v="56" actId="47"/>
        <pc:sldMkLst>
          <pc:docMk/>
          <pc:sldMk cId="185754239" sldId="2693"/>
        </pc:sldMkLst>
      </pc:sldChg>
      <pc:sldChg chg="del">
        <pc:chgData name="Nadejda Khamrakulova" userId="1ed4916c-2d93-4a2b-bcba-237fc4e80a97" providerId="ADAL" clId="{48049B66-3A63-42F1-97F3-6CF9270856E4}" dt="2022-03-22T16:43:47.602" v="75" actId="47"/>
        <pc:sldMkLst>
          <pc:docMk/>
          <pc:sldMk cId="734064946" sldId="3815"/>
        </pc:sldMkLst>
      </pc:sldChg>
      <pc:sldChg chg="del">
        <pc:chgData name="Nadejda Khamrakulova" userId="1ed4916c-2d93-4a2b-bcba-237fc4e80a97" providerId="ADAL" clId="{48049B66-3A63-42F1-97F3-6CF9270856E4}" dt="2022-03-22T16:43:48.328" v="80" actId="47"/>
        <pc:sldMkLst>
          <pc:docMk/>
          <pc:sldMk cId="672526749" sldId="3858"/>
        </pc:sldMkLst>
      </pc:sldChg>
      <pc:sldChg chg="del">
        <pc:chgData name="Nadejda Khamrakulova" userId="1ed4916c-2d93-4a2b-bcba-237fc4e80a97" providerId="ADAL" clId="{48049B66-3A63-42F1-97F3-6CF9270856E4}" dt="2022-03-22T16:43:46.500" v="69" actId="47"/>
        <pc:sldMkLst>
          <pc:docMk/>
          <pc:sldMk cId="655146013" sldId="3867"/>
        </pc:sldMkLst>
      </pc:sldChg>
      <pc:sldChg chg="del">
        <pc:chgData name="Nadejda Khamrakulova" userId="1ed4916c-2d93-4a2b-bcba-237fc4e80a97" providerId="ADAL" clId="{48049B66-3A63-42F1-97F3-6CF9270856E4}" dt="2022-03-22T16:43:47.486" v="74" actId="47"/>
        <pc:sldMkLst>
          <pc:docMk/>
          <pc:sldMk cId="1238095546" sldId="3881"/>
        </pc:sldMkLst>
      </pc:sldChg>
      <pc:sldChg chg="del">
        <pc:chgData name="Nadejda Khamrakulova" userId="1ed4916c-2d93-4a2b-bcba-237fc4e80a97" providerId="ADAL" clId="{48049B66-3A63-42F1-97F3-6CF9270856E4}" dt="2022-03-22T16:43:48.032" v="78" actId="47"/>
        <pc:sldMkLst>
          <pc:docMk/>
          <pc:sldMk cId="341200686" sldId="3985"/>
        </pc:sldMkLst>
      </pc:sldChg>
      <pc:sldChg chg="del">
        <pc:chgData name="Nadejda Khamrakulova" userId="1ed4916c-2d93-4a2b-bcba-237fc4e80a97" providerId="ADAL" clId="{48049B66-3A63-42F1-97F3-6CF9270856E4}" dt="2022-03-22T16:44:19.879" v="155" actId="47"/>
        <pc:sldMkLst>
          <pc:docMk/>
          <pc:sldMk cId="328605739" sldId="3992"/>
        </pc:sldMkLst>
      </pc:sldChg>
      <pc:sldChg chg="del">
        <pc:chgData name="Nadejda Khamrakulova" userId="1ed4916c-2d93-4a2b-bcba-237fc4e80a97" providerId="ADAL" clId="{48049B66-3A63-42F1-97F3-6CF9270856E4}" dt="2022-03-22T16:44:19.660" v="153" actId="47"/>
        <pc:sldMkLst>
          <pc:docMk/>
          <pc:sldMk cId="793887122" sldId="4122"/>
        </pc:sldMkLst>
      </pc:sldChg>
      <pc:sldChg chg="del">
        <pc:chgData name="Nadejda Khamrakulova" userId="1ed4916c-2d93-4a2b-bcba-237fc4e80a97" providerId="ADAL" clId="{48049B66-3A63-42F1-97F3-6CF9270856E4}" dt="2022-03-22T16:44:20.860" v="157" actId="47"/>
        <pc:sldMkLst>
          <pc:docMk/>
          <pc:sldMk cId="2000740000" sldId="4124"/>
        </pc:sldMkLst>
      </pc:sldChg>
      <pc:sldChg chg="del">
        <pc:chgData name="Nadejda Khamrakulova" userId="1ed4916c-2d93-4a2b-bcba-237fc4e80a97" providerId="ADAL" clId="{48049B66-3A63-42F1-97F3-6CF9270856E4}" dt="2022-03-22T16:43:43.769" v="50" actId="47"/>
        <pc:sldMkLst>
          <pc:docMk/>
          <pc:sldMk cId="47608398" sldId="4798"/>
        </pc:sldMkLst>
      </pc:sldChg>
      <pc:sldChg chg="del">
        <pc:chgData name="Nadejda Khamrakulova" userId="1ed4916c-2d93-4a2b-bcba-237fc4e80a97" providerId="ADAL" clId="{48049B66-3A63-42F1-97F3-6CF9270856E4}" dt="2022-03-22T16:43:43.832" v="52" actId="47"/>
        <pc:sldMkLst>
          <pc:docMk/>
          <pc:sldMk cId="2822859534" sldId="4801"/>
        </pc:sldMkLst>
      </pc:sldChg>
      <pc:sldChg chg="del">
        <pc:chgData name="Nadejda Khamrakulova" userId="1ed4916c-2d93-4a2b-bcba-237fc4e80a97" providerId="ADAL" clId="{48049B66-3A63-42F1-97F3-6CF9270856E4}" dt="2022-03-22T16:43:43.798" v="51" actId="47"/>
        <pc:sldMkLst>
          <pc:docMk/>
          <pc:sldMk cId="3461148272" sldId="4802"/>
        </pc:sldMkLst>
      </pc:sldChg>
      <pc:sldChg chg="del">
        <pc:chgData name="Nadejda Khamrakulova" userId="1ed4916c-2d93-4a2b-bcba-237fc4e80a97" providerId="ADAL" clId="{48049B66-3A63-42F1-97F3-6CF9270856E4}" dt="2022-03-22T16:43:43.885" v="53" actId="47"/>
        <pc:sldMkLst>
          <pc:docMk/>
          <pc:sldMk cId="1046128558" sldId="4803"/>
        </pc:sldMkLst>
      </pc:sldChg>
      <pc:sldChg chg="del">
        <pc:chgData name="Nadejda Khamrakulova" userId="1ed4916c-2d93-4a2b-bcba-237fc4e80a97" providerId="ADAL" clId="{48049B66-3A63-42F1-97F3-6CF9270856E4}" dt="2022-03-22T16:44:17.951" v="149" actId="47"/>
        <pc:sldMkLst>
          <pc:docMk/>
          <pc:sldMk cId="744839760" sldId="7016"/>
        </pc:sldMkLst>
      </pc:sldChg>
      <pc:sldChg chg="del">
        <pc:chgData name="Nadejda Khamrakulova" userId="1ed4916c-2d93-4a2b-bcba-237fc4e80a97" providerId="ADAL" clId="{48049B66-3A63-42F1-97F3-6CF9270856E4}" dt="2022-03-22T16:44:19.701" v="154" actId="47"/>
        <pc:sldMkLst>
          <pc:docMk/>
          <pc:sldMk cId="1756412359" sldId="7021"/>
        </pc:sldMkLst>
      </pc:sldChg>
      <pc:sldChg chg="del">
        <pc:chgData name="Nadejda Khamrakulova" userId="1ed4916c-2d93-4a2b-bcba-237fc4e80a97" providerId="ADAL" clId="{48049B66-3A63-42F1-97F3-6CF9270856E4}" dt="2022-03-22T16:44:21.533" v="158" actId="47"/>
        <pc:sldMkLst>
          <pc:docMk/>
          <pc:sldMk cId="3432038247" sldId="7033"/>
        </pc:sldMkLst>
      </pc:sldChg>
      <pc:sldChg chg="del">
        <pc:chgData name="Nadejda Khamrakulova" userId="1ed4916c-2d93-4a2b-bcba-237fc4e80a97" providerId="ADAL" clId="{48049B66-3A63-42F1-97F3-6CF9270856E4}" dt="2022-03-22T16:43:52.726" v="106" actId="47"/>
        <pc:sldMkLst>
          <pc:docMk/>
          <pc:sldMk cId="1599521479" sldId="2134803805"/>
        </pc:sldMkLst>
      </pc:sldChg>
      <pc:sldChg chg="del">
        <pc:chgData name="Nadejda Khamrakulova" userId="1ed4916c-2d93-4a2b-bcba-237fc4e80a97" providerId="ADAL" clId="{48049B66-3A63-42F1-97F3-6CF9270856E4}" dt="2022-03-22T16:43:53.794" v="108" actId="47"/>
        <pc:sldMkLst>
          <pc:docMk/>
          <pc:sldMk cId="1945269771" sldId="2134803871"/>
        </pc:sldMkLst>
      </pc:sldChg>
      <pc:sldChg chg="del">
        <pc:chgData name="Nadejda Khamrakulova" userId="1ed4916c-2d93-4a2b-bcba-237fc4e80a97" providerId="ADAL" clId="{48049B66-3A63-42F1-97F3-6CF9270856E4}" dt="2022-03-22T16:43:52.917" v="107" actId="47"/>
        <pc:sldMkLst>
          <pc:docMk/>
          <pc:sldMk cId="861063113" sldId="2134803874"/>
        </pc:sldMkLst>
      </pc:sldChg>
      <pc:sldChg chg="del">
        <pc:chgData name="Nadejda Khamrakulova" userId="1ed4916c-2d93-4a2b-bcba-237fc4e80a97" providerId="ADAL" clId="{48049B66-3A63-42F1-97F3-6CF9270856E4}" dt="2022-03-22T16:43:54.254" v="109" actId="47"/>
        <pc:sldMkLst>
          <pc:docMk/>
          <pc:sldMk cId="4270930939" sldId="2134803875"/>
        </pc:sldMkLst>
      </pc:sldChg>
      <pc:sldChg chg="del">
        <pc:chgData name="Nadejda Khamrakulova" userId="1ed4916c-2d93-4a2b-bcba-237fc4e80a97" providerId="ADAL" clId="{48049B66-3A63-42F1-97F3-6CF9270856E4}" dt="2022-03-22T16:43:48.170" v="79" actId="47"/>
        <pc:sldMkLst>
          <pc:docMk/>
          <pc:sldMk cId="3188637564" sldId="2134804968"/>
        </pc:sldMkLst>
      </pc:sldChg>
      <pc:sldChg chg="del">
        <pc:chgData name="Nadejda Khamrakulova" userId="1ed4916c-2d93-4a2b-bcba-237fc4e80a97" providerId="ADAL" clId="{48049B66-3A63-42F1-97F3-6CF9270856E4}" dt="2022-03-22T16:43:47.147" v="73" actId="47"/>
        <pc:sldMkLst>
          <pc:docMk/>
          <pc:sldMk cId="1341165641" sldId="2134805015"/>
        </pc:sldMkLst>
      </pc:sldChg>
      <pc:sldChg chg="del">
        <pc:chgData name="Nadejda Khamrakulova" userId="1ed4916c-2d93-4a2b-bcba-237fc4e80a97" providerId="ADAL" clId="{48049B66-3A63-42F1-97F3-6CF9270856E4}" dt="2022-03-22T16:43:52.534" v="105" actId="47"/>
        <pc:sldMkLst>
          <pc:docMk/>
          <pc:sldMk cId="779097765" sldId="2134805087"/>
        </pc:sldMkLst>
      </pc:sldChg>
      <pc:sldChg chg="del">
        <pc:chgData name="Nadejda Khamrakulova" userId="1ed4916c-2d93-4a2b-bcba-237fc4e80a97" providerId="ADAL" clId="{48049B66-3A63-42F1-97F3-6CF9270856E4}" dt="2022-03-22T16:43:45.992" v="66" actId="47"/>
        <pc:sldMkLst>
          <pc:docMk/>
          <pc:sldMk cId="658591128" sldId="2134805088"/>
        </pc:sldMkLst>
      </pc:sldChg>
      <pc:sldChg chg="del">
        <pc:chgData name="Nadejda Khamrakulova" userId="1ed4916c-2d93-4a2b-bcba-237fc4e80a97" providerId="ADAL" clId="{48049B66-3A63-42F1-97F3-6CF9270856E4}" dt="2022-03-22T16:43:38.970" v="23" actId="47"/>
        <pc:sldMkLst>
          <pc:docMk/>
          <pc:sldMk cId="2507280613" sldId="2134805089"/>
        </pc:sldMkLst>
      </pc:sldChg>
      <pc:sldChg chg="del">
        <pc:chgData name="Nadejda Khamrakulova" userId="1ed4916c-2d93-4a2b-bcba-237fc4e80a97" providerId="ADAL" clId="{48049B66-3A63-42F1-97F3-6CF9270856E4}" dt="2022-03-22T16:43:41.717" v="40" actId="47"/>
        <pc:sldMkLst>
          <pc:docMk/>
          <pc:sldMk cId="414383739" sldId="2134805090"/>
        </pc:sldMkLst>
      </pc:sldChg>
      <pc:sldChg chg="del">
        <pc:chgData name="Nadejda Khamrakulova" userId="1ed4916c-2d93-4a2b-bcba-237fc4e80a97" providerId="ADAL" clId="{48049B66-3A63-42F1-97F3-6CF9270856E4}" dt="2022-03-22T16:43:42.818" v="47" actId="47"/>
        <pc:sldMkLst>
          <pc:docMk/>
          <pc:sldMk cId="3485929224" sldId="2134805091"/>
        </pc:sldMkLst>
      </pc:sldChg>
      <pc:sldChg chg="del">
        <pc:chgData name="Nadejda Khamrakulova" userId="1ed4916c-2d93-4a2b-bcba-237fc4e80a97" providerId="ADAL" clId="{48049B66-3A63-42F1-97F3-6CF9270856E4}" dt="2022-03-22T16:43:44.118" v="55" actId="47"/>
        <pc:sldMkLst>
          <pc:docMk/>
          <pc:sldMk cId="1079957755" sldId="2134805094"/>
        </pc:sldMkLst>
      </pc:sldChg>
      <pc:sldChg chg="del">
        <pc:chgData name="Nadejda Khamrakulova" userId="1ed4916c-2d93-4a2b-bcba-237fc4e80a97" providerId="ADAL" clId="{48049B66-3A63-42F1-97F3-6CF9270856E4}" dt="2022-03-22T16:43:46.296" v="68" actId="47"/>
        <pc:sldMkLst>
          <pc:docMk/>
          <pc:sldMk cId="2554666064" sldId="2134805095"/>
        </pc:sldMkLst>
      </pc:sldChg>
      <pc:sldChg chg="del">
        <pc:chgData name="Nadejda Khamrakulova" userId="1ed4916c-2d93-4a2b-bcba-237fc4e80a97" providerId="ADAL" clId="{48049B66-3A63-42F1-97F3-6CF9270856E4}" dt="2022-03-22T16:43:48.507" v="81" actId="47"/>
        <pc:sldMkLst>
          <pc:docMk/>
          <pc:sldMk cId="241737434" sldId="2134805096"/>
        </pc:sldMkLst>
      </pc:sldChg>
      <pc:sldChg chg="del">
        <pc:chgData name="Nadejda Khamrakulova" userId="1ed4916c-2d93-4a2b-bcba-237fc4e80a97" providerId="ADAL" clId="{48049B66-3A63-42F1-97F3-6CF9270856E4}" dt="2022-03-22T16:43:49.977" v="90" actId="47"/>
        <pc:sldMkLst>
          <pc:docMk/>
          <pc:sldMk cId="782423819" sldId="2134805097"/>
        </pc:sldMkLst>
      </pc:sldChg>
      <pc:sldChg chg="del">
        <pc:chgData name="Nadejda Khamrakulova" userId="1ed4916c-2d93-4a2b-bcba-237fc4e80a97" providerId="ADAL" clId="{48049B66-3A63-42F1-97F3-6CF9270856E4}" dt="2022-03-22T16:43:51.529" v="99" actId="47"/>
        <pc:sldMkLst>
          <pc:docMk/>
          <pc:sldMk cId="4020733854" sldId="2134805098"/>
        </pc:sldMkLst>
      </pc:sldChg>
      <pc:sldChg chg="del">
        <pc:chgData name="Nadejda Khamrakulova" userId="1ed4916c-2d93-4a2b-bcba-237fc4e80a97" providerId="ADAL" clId="{48049B66-3A63-42F1-97F3-6CF9270856E4}" dt="2022-03-22T16:43:57.871" v="113" actId="47"/>
        <pc:sldMkLst>
          <pc:docMk/>
          <pc:sldMk cId="705840562" sldId="2134805099"/>
        </pc:sldMkLst>
      </pc:sldChg>
      <pc:sldChg chg="del">
        <pc:chgData name="Nadejda Khamrakulova" userId="1ed4916c-2d93-4a2b-bcba-237fc4e80a97" providerId="ADAL" clId="{48049B66-3A63-42F1-97F3-6CF9270856E4}" dt="2022-03-22T16:44:01.421" v="121" actId="47"/>
        <pc:sldMkLst>
          <pc:docMk/>
          <pc:sldMk cId="3916197160" sldId="2134805100"/>
        </pc:sldMkLst>
      </pc:sldChg>
      <pc:sldChg chg="del">
        <pc:chgData name="Nadejda Khamrakulova" userId="1ed4916c-2d93-4a2b-bcba-237fc4e80a97" providerId="ADAL" clId="{48049B66-3A63-42F1-97F3-6CF9270856E4}" dt="2022-03-22T16:44:06.923" v="130" actId="47"/>
        <pc:sldMkLst>
          <pc:docMk/>
          <pc:sldMk cId="2683326024" sldId="2134805101"/>
        </pc:sldMkLst>
      </pc:sldChg>
      <pc:sldChg chg="del">
        <pc:chgData name="Nadejda Khamrakulova" userId="1ed4916c-2d93-4a2b-bcba-237fc4e80a97" providerId="ADAL" clId="{48049B66-3A63-42F1-97F3-6CF9270856E4}" dt="2022-03-22T16:44:14.730" v="142" actId="47"/>
        <pc:sldMkLst>
          <pc:docMk/>
          <pc:sldMk cId="3045717815" sldId="2134805102"/>
        </pc:sldMkLst>
      </pc:sldChg>
      <pc:sldChg chg="del">
        <pc:chgData name="Nadejda Khamrakulova" userId="1ed4916c-2d93-4a2b-bcba-237fc4e80a97" providerId="ADAL" clId="{48049B66-3A63-42F1-97F3-6CF9270856E4}" dt="2022-03-22T16:44:17.351" v="148" actId="47"/>
        <pc:sldMkLst>
          <pc:docMk/>
          <pc:sldMk cId="1999860170" sldId="2134805103"/>
        </pc:sldMkLst>
      </pc:sldChg>
      <pc:sldChg chg="del">
        <pc:chgData name="Nadejda Khamrakulova" userId="1ed4916c-2d93-4a2b-bcba-237fc4e80a97" providerId="ADAL" clId="{48049B66-3A63-42F1-97F3-6CF9270856E4}" dt="2022-03-22T16:44:21.821" v="159" actId="47"/>
        <pc:sldMkLst>
          <pc:docMk/>
          <pc:sldMk cId="174769413" sldId="2134805104"/>
        </pc:sldMkLst>
      </pc:sldChg>
      <pc:sldChg chg="del">
        <pc:chgData name="Nadejda Khamrakulova" userId="1ed4916c-2d93-4a2b-bcba-237fc4e80a97" providerId="ADAL" clId="{48049B66-3A63-42F1-97F3-6CF9270856E4}" dt="2022-03-22T16:44:26.587" v="167" actId="47"/>
        <pc:sldMkLst>
          <pc:docMk/>
          <pc:sldMk cId="1358776017" sldId="2134805105"/>
        </pc:sldMkLst>
      </pc:sldChg>
      <pc:sldChg chg="del">
        <pc:chgData name="Nadejda Khamrakulova" userId="1ed4916c-2d93-4a2b-bcba-237fc4e80a97" providerId="ADAL" clId="{48049B66-3A63-42F1-97F3-6CF9270856E4}" dt="2022-03-22T16:43:40.557" v="32" actId="47"/>
        <pc:sldMkLst>
          <pc:docMk/>
          <pc:sldMk cId="2274784047" sldId="2134805113"/>
        </pc:sldMkLst>
      </pc:sldChg>
      <pc:sldChg chg="del">
        <pc:chgData name="Nadejda Khamrakulova" userId="1ed4916c-2d93-4a2b-bcba-237fc4e80a97" providerId="ADAL" clId="{48049B66-3A63-42F1-97F3-6CF9270856E4}" dt="2022-03-22T16:43:40.584" v="33" actId="47"/>
        <pc:sldMkLst>
          <pc:docMk/>
          <pc:sldMk cId="2532051660" sldId="2134805114"/>
        </pc:sldMkLst>
      </pc:sldChg>
      <pc:sldChg chg="del">
        <pc:chgData name="Nadejda Khamrakulova" userId="1ed4916c-2d93-4a2b-bcba-237fc4e80a97" providerId="ADAL" clId="{48049B66-3A63-42F1-97F3-6CF9270856E4}" dt="2022-03-22T16:43:51.662" v="100" actId="47"/>
        <pc:sldMkLst>
          <pc:docMk/>
          <pc:sldMk cId="0" sldId="2134805122"/>
        </pc:sldMkLst>
      </pc:sldChg>
      <pc:sldChg chg="del">
        <pc:chgData name="Nadejda Khamrakulova" userId="1ed4916c-2d93-4a2b-bcba-237fc4e80a97" providerId="ADAL" clId="{48049B66-3A63-42F1-97F3-6CF9270856E4}" dt="2022-03-22T16:43:51.809" v="101" actId="47"/>
        <pc:sldMkLst>
          <pc:docMk/>
          <pc:sldMk cId="0" sldId="2134805123"/>
        </pc:sldMkLst>
      </pc:sldChg>
      <pc:sldChg chg="del">
        <pc:chgData name="Nadejda Khamrakulova" userId="1ed4916c-2d93-4a2b-bcba-237fc4e80a97" providerId="ADAL" clId="{48049B66-3A63-42F1-97F3-6CF9270856E4}" dt="2022-03-22T16:43:51.985" v="102" actId="47"/>
        <pc:sldMkLst>
          <pc:docMk/>
          <pc:sldMk cId="0" sldId="2134805124"/>
        </pc:sldMkLst>
      </pc:sldChg>
      <pc:sldChg chg="del">
        <pc:chgData name="Nadejda Khamrakulova" userId="1ed4916c-2d93-4a2b-bcba-237fc4e80a97" providerId="ADAL" clId="{48049B66-3A63-42F1-97F3-6CF9270856E4}" dt="2022-03-22T16:43:52.209" v="103" actId="47"/>
        <pc:sldMkLst>
          <pc:docMk/>
          <pc:sldMk cId="0" sldId="2134805125"/>
        </pc:sldMkLst>
      </pc:sldChg>
      <pc:sldChg chg="del">
        <pc:chgData name="Nadejda Khamrakulova" userId="1ed4916c-2d93-4a2b-bcba-237fc4e80a97" providerId="ADAL" clId="{48049B66-3A63-42F1-97F3-6CF9270856E4}" dt="2022-03-22T16:43:52.377" v="104" actId="47"/>
        <pc:sldMkLst>
          <pc:docMk/>
          <pc:sldMk cId="0" sldId="2134805126"/>
        </pc:sldMkLst>
      </pc:sldChg>
      <pc:sldChg chg="del">
        <pc:chgData name="Nadejda Khamrakulova" userId="1ed4916c-2d93-4a2b-bcba-237fc4e80a97" providerId="ADAL" clId="{48049B66-3A63-42F1-97F3-6CF9270856E4}" dt="2022-03-22T16:43:48.740" v="82" actId="47"/>
        <pc:sldMkLst>
          <pc:docMk/>
          <pc:sldMk cId="0" sldId="2134805127"/>
        </pc:sldMkLst>
      </pc:sldChg>
      <pc:sldChg chg="del">
        <pc:chgData name="Nadejda Khamrakulova" userId="1ed4916c-2d93-4a2b-bcba-237fc4e80a97" providerId="ADAL" clId="{48049B66-3A63-42F1-97F3-6CF9270856E4}" dt="2022-03-22T16:43:48.906" v="83" actId="47"/>
        <pc:sldMkLst>
          <pc:docMk/>
          <pc:sldMk cId="0" sldId="2134805128"/>
        </pc:sldMkLst>
      </pc:sldChg>
      <pc:sldChg chg="del">
        <pc:chgData name="Nadejda Khamrakulova" userId="1ed4916c-2d93-4a2b-bcba-237fc4e80a97" providerId="ADAL" clId="{48049B66-3A63-42F1-97F3-6CF9270856E4}" dt="2022-03-22T16:43:49.058" v="84" actId="47"/>
        <pc:sldMkLst>
          <pc:docMk/>
          <pc:sldMk cId="0" sldId="2134805129"/>
        </pc:sldMkLst>
      </pc:sldChg>
      <pc:sldChg chg="del">
        <pc:chgData name="Nadejda Khamrakulova" userId="1ed4916c-2d93-4a2b-bcba-237fc4e80a97" providerId="ADAL" clId="{48049B66-3A63-42F1-97F3-6CF9270856E4}" dt="2022-03-22T16:43:49.124" v="85" actId="47"/>
        <pc:sldMkLst>
          <pc:docMk/>
          <pc:sldMk cId="0" sldId="2134805130"/>
        </pc:sldMkLst>
      </pc:sldChg>
      <pc:sldChg chg="del">
        <pc:chgData name="Nadejda Khamrakulova" userId="1ed4916c-2d93-4a2b-bcba-237fc4e80a97" providerId="ADAL" clId="{48049B66-3A63-42F1-97F3-6CF9270856E4}" dt="2022-03-22T16:43:49.273" v="86" actId="47"/>
        <pc:sldMkLst>
          <pc:docMk/>
          <pc:sldMk cId="0" sldId="2134805131"/>
        </pc:sldMkLst>
      </pc:sldChg>
      <pc:sldChg chg="del">
        <pc:chgData name="Nadejda Khamrakulova" userId="1ed4916c-2d93-4a2b-bcba-237fc4e80a97" providerId="ADAL" clId="{48049B66-3A63-42F1-97F3-6CF9270856E4}" dt="2022-03-22T16:43:49.442" v="87" actId="47"/>
        <pc:sldMkLst>
          <pc:docMk/>
          <pc:sldMk cId="0" sldId="2134805132"/>
        </pc:sldMkLst>
      </pc:sldChg>
      <pc:sldChg chg="del">
        <pc:chgData name="Nadejda Khamrakulova" userId="1ed4916c-2d93-4a2b-bcba-237fc4e80a97" providerId="ADAL" clId="{48049B66-3A63-42F1-97F3-6CF9270856E4}" dt="2022-03-22T16:43:49.638" v="88" actId="47"/>
        <pc:sldMkLst>
          <pc:docMk/>
          <pc:sldMk cId="0" sldId="2134805133"/>
        </pc:sldMkLst>
      </pc:sldChg>
      <pc:sldChg chg="del">
        <pc:chgData name="Nadejda Khamrakulova" userId="1ed4916c-2d93-4a2b-bcba-237fc4e80a97" providerId="ADAL" clId="{48049B66-3A63-42F1-97F3-6CF9270856E4}" dt="2022-03-22T16:44:07.585" v="131" actId="47"/>
        <pc:sldMkLst>
          <pc:docMk/>
          <pc:sldMk cId="2320559617" sldId="2134805134"/>
        </pc:sldMkLst>
      </pc:sldChg>
      <pc:sldChg chg="del">
        <pc:chgData name="Nadejda Khamrakulova" userId="1ed4916c-2d93-4a2b-bcba-237fc4e80a97" providerId="ADAL" clId="{48049B66-3A63-42F1-97F3-6CF9270856E4}" dt="2022-03-22T16:44:11.663" v="138" actId="47"/>
        <pc:sldMkLst>
          <pc:docMk/>
          <pc:sldMk cId="3507045168" sldId="2134805135"/>
        </pc:sldMkLst>
      </pc:sldChg>
      <pc:sldChg chg="del">
        <pc:chgData name="Nadejda Khamrakulova" userId="1ed4916c-2d93-4a2b-bcba-237fc4e80a97" providerId="ADAL" clId="{48049B66-3A63-42F1-97F3-6CF9270856E4}" dt="2022-03-22T16:43:46.687" v="70" actId="47"/>
        <pc:sldMkLst>
          <pc:docMk/>
          <pc:sldMk cId="1981614192" sldId="2134805136"/>
        </pc:sldMkLst>
      </pc:sldChg>
      <pc:sldChg chg="del">
        <pc:chgData name="Nadejda Khamrakulova" userId="1ed4916c-2d93-4a2b-bcba-237fc4e80a97" providerId="ADAL" clId="{48049B66-3A63-42F1-97F3-6CF9270856E4}" dt="2022-03-22T16:43:47.840" v="76" actId="47"/>
        <pc:sldMkLst>
          <pc:docMk/>
          <pc:sldMk cId="2745486426" sldId="2134805137"/>
        </pc:sldMkLst>
      </pc:sldChg>
      <pc:sldChg chg="del">
        <pc:chgData name="Nadejda Khamrakulova" userId="1ed4916c-2d93-4a2b-bcba-237fc4e80a97" providerId="ADAL" clId="{48049B66-3A63-42F1-97F3-6CF9270856E4}" dt="2022-03-22T16:43:47.879" v="77" actId="47"/>
        <pc:sldMkLst>
          <pc:docMk/>
          <pc:sldMk cId="3566900944" sldId="2134805138"/>
        </pc:sldMkLst>
      </pc:sldChg>
      <pc:sldChg chg="modSp mod">
        <pc:chgData name="Nadejda Khamrakulova" userId="1ed4916c-2d93-4a2b-bcba-237fc4e80a97" providerId="ADAL" clId="{48049B66-3A63-42F1-97F3-6CF9270856E4}" dt="2022-03-22T16:45:23.347" v="197" actId="20577"/>
        <pc:sldMkLst>
          <pc:docMk/>
          <pc:sldMk cId="1676603784" sldId="2134805139"/>
        </pc:sldMkLst>
        <pc:spChg chg="mod">
          <ac:chgData name="Nadejda Khamrakulova" userId="1ed4916c-2d93-4a2b-bcba-237fc4e80a97" providerId="ADAL" clId="{48049B66-3A63-42F1-97F3-6CF9270856E4}" dt="2022-03-22T16:45:23.347" v="197" actId="20577"/>
          <ac:spMkLst>
            <pc:docMk/>
            <pc:sldMk cId="1676603784" sldId="2134805139"/>
            <ac:spMk id="2" creationId="{00000000-0000-0000-0000-000000000000}"/>
          </ac:spMkLst>
        </pc:spChg>
      </pc:sldChg>
      <pc:sldChg chg="del">
        <pc:chgData name="Nadejda Khamrakulova" userId="1ed4916c-2d93-4a2b-bcba-237fc4e80a97" providerId="ADAL" clId="{48049B66-3A63-42F1-97F3-6CF9270856E4}" dt="2022-03-22T16:43:35.677" v="5" actId="47"/>
        <pc:sldMkLst>
          <pc:docMk/>
          <pc:sldMk cId="2104686229" sldId="2134805140"/>
        </pc:sldMkLst>
      </pc:sldChg>
      <pc:sldChg chg="del">
        <pc:chgData name="Nadejda Khamrakulova" userId="1ed4916c-2d93-4a2b-bcba-237fc4e80a97" providerId="ADAL" clId="{48049B66-3A63-42F1-97F3-6CF9270856E4}" dt="2022-03-22T16:43:36.207" v="6" actId="47"/>
        <pc:sldMkLst>
          <pc:docMk/>
          <pc:sldMk cId="2422360664" sldId="2134805141"/>
        </pc:sldMkLst>
      </pc:sldChg>
      <pc:sldChg chg="del">
        <pc:chgData name="Nadejda Khamrakulova" userId="1ed4916c-2d93-4a2b-bcba-237fc4e80a97" providerId="ADAL" clId="{48049B66-3A63-42F1-97F3-6CF9270856E4}" dt="2022-03-22T16:43:36.398" v="7" actId="47"/>
        <pc:sldMkLst>
          <pc:docMk/>
          <pc:sldMk cId="3277542098" sldId="2134805142"/>
        </pc:sldMkLst>
      </pc:sldChg>
      <pc:sldChg chg="del">
        <pc:chgData name="Nadejda Khamrakulova" userId="1ed4916c-2d93-4a2b-bcba-237fc4e80a97" providerId="ADAL" clId="{48049B66-3A63-42F1-97F3-6CF9270856E4}" dt="2022-03-22T16:43:38.009" v="18" actId="47"/>
        <pc:sldMkLst>
          <pc:docMk/>
          <pc:sldMk cId="2818291349" sldId="2134805143"/>
        </pc:sldMkLst>
      </pc:sldChg>
      <pc:sldChg chg="del">
        <pc:chgData name="Nadejda Khamrakulova" userId="1ed4916c-2d93-4a2b-bcba-237fc4e80a97" providerId="ADAL" clId="{48049B66-3A63-42F1-97F3-6CF9270856E4}" dt="2022-03-22T16:43:38.212" v="19" actId="47"/>
        <pc:sldMkLst>
          <pc:docMk/>
          <pc:sldMk cId="3350814822" sldId="2134805144"/>
        </pc:sldMkLst>
      </pc:sldChg>
      <pc:sldChg chg="del">
        <pc:chgData name="Nadejda Khamrakulova" userId="1ed4916c-2d93-4a2b-bcba-237fc4e80a97" providerId="ADAL" clId="{48049B66-3A63-42F1-97F3-6CF9270856E4}" dt="2022-03-22T16:43:36.599" v="8" actId="47"/>
        <pc:sldMkLst>
          <pc:docMk/>
          <pc:sldMk cId="0" sldId="2134805145"/>
        </pc:sldMkLst>
      </pc:sldChg>
      <pc:sldChg chg="del">
        <pc:chgData name="Nadejda Khamrakulova" userId="1ed4916c-2d93-4a2b-bcba-237fc4e80a97" providerId="ADAL" clId="{48049B66-3A63-42F1-97F3-6CF9270856E4}" dt="2022-03-22T16:43:36.753" v="9" actId="47"/>
        <pc:sldMkLst>
          <pc:docMk/>
          <pc:sldMk cId="0" sldId="2134805146"/>
        </pc:sldMkLst>
      </pc:sldChg>
      <pc:sldChg chg="del">
        <pc:chgData name="Nadejda Khamrakulova" userId="1ed4916c-2d93-4a2b-bcba-237fc4e80a97" providerId="ADAL" clId="{48049B66-3A63-42F1-97F3-6CF9270856E4}" dt="2022-03-22T16:43:36.890" v="10" actId="47"/>
        <pc:sldMkLst>
          <pc:docMk/>
          <pc:sldMk cId="0" sldId="2134805147"/>
        </pc:sldMkLst>
      </pc:sldChg>
      <pc:sldChg chg="del">
        <pc:chgData name="Nadejda Khamrakulova" userId="1ed4916c-2d93-4a2b-bcba-237fc4e80a97" providerId="ADAL" clId="{48049B66-3A63-42F1-97F3-6CF9270856E4}" dt="2022-03-22T16:43:37.048" v="11" actId="47"/>
        <pc:sldMkLst>
          <pc:docMk/>
          <pc:sldMk cId="0" sldId="2134805148"/>
        </pc:sldMkLst>
      </pc:sldChg>
      <pc:sldChg chg="del">
        <pc:chgData name="Nadejda Khamrakulova" userId="1ed4916c-2d93-4a2b-bcba-237fc4e80a97" providerId="ADAL" clId="{48049B66-3A63-42F1-97F3-6CF9270856E4}" dt="2022-03-22T16:43:37.181" v="12" actId="47"/>
        <pc:sldMkLst>
          <pc:docMk/>
          <pc:sldMk cId="0" sldId="2134805149"/>
        </pc:sldMkLst>
      </pc:sldChg>
      <pc:sldChg chg="del">
        <pc:chgData name="Nadejda Khamrakulova" userId="1ed4916c-2d93-4a2b-bcba-237fc4e80a97" providerId="ADAL" clId="{48049B66-3A63-42F1-97F3-6CF9270856E4}" dt="2022-03-22T16:43:37.320" v="13" actId="47"/>
        <pc:sldMkLst>
          <pc:docMk/>
          <pc:sldMk cId="0" sldId="2134805150"/>
        </pc:sldMkLst>
      </pc:sldChg>
      <pc:sldChg chg="del">
        <pc:chgData name="Nadejda Khamrakulova" userId="1ed4916c-2d93-4a2b-bcba-237fc4e80a97" providerId="ADAL" clId="{48049B66-3A63-42F1-97F3-6CF9270856E4}" dt="2022-03-22T16:43:37.469" v="14" actId="47"/>
        <pc:sldMkLst>
          <pc:docMk/>
          <pc:sldMk cId="0" sldId="2134805151"/>
        </pc:sldMkLst>
      </pc:sldChg>
      <pc:sldChg chg="del">
        <pc:chgData name="Nadejda Khamrakulova" userId="1ed4916c-2d93-4a2b-bcba-237fc4e80a97" providerId="ADAL" clId="{48049B66-3A63-42F1-97F3-6CF9270856E4}" dt="2022-03-22T16:43:37.620" v="15" actId="47"/>
        <pc:sldMkLst>
          <pc:docMk/>
          <pc:sldMk cId="0" sldId="2134805152"/>
        </pc:sldMkLst>
      </pc:sldChg>
      <pc:sldChg chg="del">
        <pc:chgData name="Nadejda Khamrakulova" userId="1ed4916c-2d93-4a2b-bcba-237fc4e80a97" providerId="ADAL" clId="{48049B66-3A63-42F1-97F3-6CF9270856E4}" dt="2022-03-22T16:43:37.757" v="16" actId="47"/>
        <pc:sldMkLst>
          <pc:docMk/>
          <pc:sldMk cId="0" sldId="2134805153"/>
        </pc:sldMkLst>
      </pc:sldChg>
      <pc:sldChg chg="del">
        <pc:chgData name="Nadejda Khamrakulova" userId="1ed4916c-2d93-4a2b-bcba-237fc4e80a97" providerId="ADAL" clId="{48049B66-3A63-42F1-97F3-6CF9270856E4}" dt="2022-03-22T16:43:37.895" v="17" actId="47"/>
        <pc:sldMkLst>
          <pc:docMk/>
          <pc:sldMk cId="0" sldId="2134805154"/>
        </pc:sldMkLst>
      </pc:sldChg>
      <pc:sldChg chg="del">
        <pc:chgData name="Nadejda Khamrakulova" userId="1ed4916c-2d93-4a2b-bcba-237fc4e80a97" providerId="ADAL" clId="{48049B66-3A63-42F1-97F3-6CF9270856E4}" dt="2022-03-22T16:44:06.152" v="129" actId="47"/>
        <pc:sldMkLst>
          <pc:docMk/>
          <pc:sldMk cId="3916732058" sldId="2134805157"/>
        </pc:sldMkLst>
      </pc:sldChg>
      <pc:sldChg chg="del">
        <pc:chgData name="Nadejda Khamrakulova" userId="1ed4916c-2d93-4a2b-bcba-237fc4e80a97" providerId="ADAL" clId="{48049B66-3A63-42F1-97F3-6CF9270856E4}" dt="2022-03-22T16:43:57.836" v="112" actId="47"/>
        <pc:sldMkLst>
          <pc:docMk/>
          <pc:sldMk cId="2357361154" sldId="2134805158"/>
        </pc:sldMkLst>
      </pc:sldChg>
      <pc:sldChg chg="del">
        <pc:chgData name="Nadejda Khamrakulova" userId="1ed4916c-2d93-4a2b-bcba-237fc4e80a97" providerId="ADAL" clId="{48049B66-3A63-42F1-97F3-6CF9270856E4}" dt="2022-03-22T16:43:56.391" v="111" actId="47"/>
        <pc:sldMkLst>
          <pc:docMk/>
          <pc:sldMk cId="3683583377" sldId="2134805159"/>
        </pc:sldMkLst>
      </pc:sldChg>
      <pc:sldChg chg="del">
        <pc:chgData name="Nadejda Khamrakulova" userId="1ed4916c-2d93-4a2b-bcba-237fc4e80a97" providerId="ADAL" clId="{48049B66-3A63-42F1-97F3-6CF9270856E4}" dt="2022-03-22T16:43:50.379" v="92" actId="47"/>
        <pc:sldMkLst>
          <pc:docMk/>
          <pc:sldMk cId="0" sldId="2134805162"/>
        </pc:sldMkLst>
      </pc:sldChg>
      <pc:sldChg chg="del">
        <pc:chgData name="Nadejda Khamrakulova" userId="1ed4916c-2d93-4a2b-bcba-237fc4e80a97" providerId="ADAL" clId="{48049B66-3A63-42F1-97F3-6CF9270856E4}" dt="2022-03-22T16:43:50.486" v="93" actId="47"/>
        <pc:sldMkLst>
          <pc:docMk/>
          <pc:sldMk cId="0" sldId="2134805163"/>
        </pc:sldMkLst>
      </pc:sldChg>
      <pc:sldChg chg="del">
        <pc:chgData name="Nadejda Khamrakulova" userId="1ed4916c-2d93-4a2b-bcba-237fc4e80a97" providerId="ADAL" clId="{48049B66-3A63-42F1-97F3-6CF9270856E4}" dt="2022-03-22T16:43:50.669" v="94" actId="47"/>
        <pc:sldMkLst>
          <pc:docMk/>
          <pc:sldMk cId="0" sldId="2134805164"/>
        </pc:sldMkLst>
      </pc:sldChg>
      <pc:sldChg chg="del">
        <pc:chgData name="Nadejda Khamrakulova" userId="1ed4916c-2d93-4a2b-bcba-237fc4e80a97" providerId="ADAL" clId="{48049B66-3A63-42F1-97F3-6CF9270856E4}" dt="2022-03-22T16:43:50.865" v="95" actId="47"/>
        <pc:sldMkLst>
          <pc:docMk/>
          <pc:sldMk cId="0" sldId="2134805165"/>
        </pc:sldMkLst>
      </pc:sldChg>
      <pc:sldChg chg="del">
        <pc:chgData name="Nadejda Khamrakulova" userId="1ed4916c-2d93-4a2b-bcba-237fc4e80a97" providerId="ADAL" clId="{48049B66-3A63-42F1-97F3-6CF9270856E4}" dt="2022-03-22T16:43:50.996" v="96" actId="47"/>
        <pc:sldMkLst>
          <pc:docMk/>
          <pc:sldMk cId="0" sldId="2134805166"/>
        </pc:sldMkLst>
      </pc:sldChg>
      <pc:sldChg chg="del">
        <pc:chgData name="Nadejda Khamrakulova" userId="1ed4916c-2d93-4a2b-bcba-237fc4e80a97" providerId="ADAL" clId="{48049B66-3A63-42F1-97F3-6CF9270856E4}" dt="2022-03-22T16:43:51.149" v="97" actId="47"/>
        <pc:sldMkLst>
          <pc:docMk/>
          <pc:sldMk cId="0" sldId="2134805167"/>
        </pc:sldMkLst>
      </pc:sldChg>
      <pc:sldChg chg="del">
        <pc:chgData name="Nadejda Khamrakulova" userId="1ed4916c-2d93-4a2b-bcba-237fc4e80a97" providerId="ADAL" clId="{48049B66-3A63-42F1-97F3-6CF9270856E4}" dt="2022-03-22T16:43:51.339" v="98" actId="47"/>
        <pc:sldMkLst>
          <pc:docMk/>
          <pc:sldMk cId="0" sldId="2134805168"/>
        </pc:sldMkLst>
      </pc:sldChg>
      <pc:sldChg chg="del">
        <pc:chgData name="Nadejda Khamrakulova" userId="1ed4916c-2d93-4a2b-bcba-237fc4e80a97" providerId="ADAL" clId="{48049B66-3A63-42F1-97F3-6CF9270856E4}" dt="2022-03-22T16:43:41.898" v="41" actId="47"/>
        <pc:sldMkLst>
          <pc:docMk/>
          <pc:sldMk cId="0" sldId="2134805169"/>
        </pc:sldMkLst>
      </pc:sldChg>
      <pc:sldChg chg="del">
        <pc:chgData name="Nadejda Khamrakulova" userId="1ed4916c-2d93-4a2b-bcba-237fc4e80a97" providerId="ADAL" clId="{48049B66-3A63-42F1-97F3-6CF9270856E4}" dt="2022-03-22T16:43:42.050" v="42" actId="47"/>
        <pc:sldMkLst>
          <pc:docMk/>
          <pc:sldMk cId="0" sldId="2134805170"/>
        </pc:sldMkLst>
      </pc:sldChg>
      <pc:sldChg chg="del">
        <pc:chgData name="Nadejda Khamrakulova" userId="1ed4916c-2d93-4a2b-bcba-237fc4e80a97" providerId="ADAL" clId="{48049B66-3A63-42F1-97F3-6CF9270856E4}" dt="2022-03-22T16:43:42.229" v="43" actId="47"/>
        <pc:sldMkLst>
          <pc:docMk/>
          <pc:sldMk cId="0" sldId="2134805171"/>
        </pc:sldMkLst>
      </pc:sldChg>
      <pc:sldChg chg="del">
        <pc:chgData name="Nadejda Khamrakulova" userId="1ed4916c-2d93-4a2b-bcba-237fc4e80a97" providerId="ADAL" clId="{48049B66-3A63-42F1-97F3-6CF9270856E4}" dt="2022-03-22T16:43:42.431" v="44" actId="47"/>
        <pc:sldMkLst>
          <pc:docMk/>
          <pc:sldMk cId="0" sldId="2134805172"/>
        </pc:sldMkLst>
      </pc:sldChg>
      <pc:sldChg chg="del">
        <pc:chgData name="Nadejda Khamrakulova" userId="1ed4916c-2d93-4a2b-bcba-237fc4e80a97" providerId="ADAL" clId="{48049B66-3A63-42F1-97F3-6CF9270856E4}" dt="2022-03-22T16:43:42.549" v="45" actId="47"/>
        <pc:sldMkLst>
          <pc:docMk/>
          <pc:sldMk cId="0" sldId="2134805173"/>
        </pc:sldMkLst>
      </pc:sldChg>
      <pc:sldChg chg="del">
        <pc:chgData name="Nadejda Khamrakulova" userId="1ed4916c-2d93-4a2b-bcba-237fc4e80a97" providerId="ADAL" clId="{48049B66-3A63-42F1-97F3-6CF9270856E4}" dt="2022-03-22T16:43:42.667" v="46" actId="47"/>
        <pc:sldMkLst>
          <pc:docMk/>
          <pc:sldMk cId="0" sldId="2134805174"/>
        </pc:sldMkLst>
      </pc:sldChg>
      <pc:sldChg chg="del">
        <pc:chgData name="Nadejda Khamrakulova" userId="1ed4916c-2d93-4a2b-bcba-237fc4e80a97" providerId="ADAL" clId="{48049B66-3A63-42F1-97F3-6CF9270856E4}" dt="2022-03-22T16:44:22.280" v="160" actId="47"/>
        <pc:sldMkLst>
          <pc:docMk/>
          <pc:sldMk cId="0" sldId="2134805175"/>
        </pc:sldMkLst>
      </pc:sldChg>
      <pc:sldChg chg="del">
        <pc:chgData name="Nadejda Khamrakulova" userId="1ed4916c-2d93-4a2b-bcba-237fc4e80a97" providerId="ADAL" clId="{48049B66-3A63-42F1-97F3-6CF9270856E4}" dt="2022-03-22T16:44:22.892" v="161" actId="47"/>
        <pc:sldMkLst>
          <pc:docMk/>
          <pc:sldMk cId="0" sldId="2134805176"/>
        </pc:sldMkLst>
      </pc:sldChg>
      <pc:sldChg chg="del">
        <pc:chgData name="Nadejda Khamrakulova" userId="1ed4916c-2d93-4a2b-bcba-237fc4e80a97" providerId="ADAL" clId="{48049B66-3A63-42F1-97F3-6CF9270856E4}" dt="2022-03-22T16:44:23.297" v="162" actId="47"/>
        <pc:sldMkLst>
          <pc:docMk/>
          <pc:sldMk cId="0" sldId="2134805177"/>
        </pc:sldMkLst>
      </pc:sldChg>
      <pc:sldChg chg="del">
        <pc:chgData name="Nadejda Khamrakulova" userId="1ed4916c-2d93-4a2b-bcba-237fc4e80a97" providerId="ADAL" clId="{48049B66-3A63-42F1-97F3-6CF9270856E4}" dt="2022-03-22T16:44:23.901" v="163" actId="47"/>
        <pc:sldMkLst>
          <pc:docMk/>
          <pc:sldMk cId="0" sldId="2134805178"/>
        </pc:sldMkLst>
      </pc:sldChg>
      <pc:sldChg chg="del">
        <pc:chgData name="Nadejda Khamrakulova" userId="1ed4916c-2d93-4a2b-bcba-237fc4e80a97" providerId="ADAL" clId="{48049B66-3A63-42F1-97F3-6CF9270856E4}" dt="2022-03-22T16:44:24.362" v="164" actId="47"/>
        <pc:sldMkLst>
          <pc:docMk/>
          <pc:sldMk cId="0" sldId="2134805179"/>
        </pc:sldMkLst>
      </pc:sldChg>
      <pc:sldChg chg="del">
        <pc:chgData name="Nadejda Khamrakulova" userId="1ed4916c-2d93-4a2b-bcba-237fc4e80a97" providerId="ADAL" clId="{48049B66-3A63-42F1-97F3-6CF9270856E4}" dt="2022-03-22T16:44:24.917" v="165" actId="47"/>
        <pc:sldMkLst>
          <pc:docMk/>
          <pc:sldMk cId="0" sldId="2134805180"/>
        </pc:sldMkLst>
      </pc:sldChg>
      <pc:sldChg chg="del">
        <pc:chgData name="Nadejda Khamrakulova" userId="1ed4916c-2d93-4a2b-bcba-237fc4e80a97" providerId="ADAL" clId="{48049B66-3A63-42F1-97F3-6CF9270856E4}" dt="2022-03-22T16:44:25.464" v="166" actId="47"/>
        <pc:sldMkLst>
          <pc:docMk/>
          <pc:sldMk cId="0" sldId="2134805181"/>
        </pc:sldMkLst>
      </pc:sldChg>
      <pc:sldChg chg="del">
        <pc:chgData name="Nadejda Khamrakulova" userId="1ed4916c-2d93-4a2b-bcba-237fc4e80a97" providerId="ADAL" clId="{48049B66-3A63-42F1-97F3-6CF9270856E4}" dt="2022-03-22T16:43:44.488" v="57" actId="47"/>
        <pc:sldMkLst>
          <pc:docMk/>
          <pc:sldMk cId="1470939827" sldId="2134805182"/>
        </pc:sldMkLst>
      </pc:sldChg>
      <pc:sldChg chg="del">
        <pc:chgData name="Nadejda Khamrakulova" userId="1ed4916c-2d93-4a2b-bcba-237fc4e80a97" providerId="ADAL" clId="{48049B66-3A63-42F1-97F3-6CF9270856E4}" dt="2022-03-22T16:43:44.645" v="58" actId="47"/>
        <pc:sldMkLst>
          <pc:docMk/>
          <pc:sldMk cId="2267422163" sldId="2134805183"/>
        </pc:sldMkLst>
      </pc:sldChg>
      <pc:sldChg chg="del">
        <pc:chgData name="Nadejda Khamrakulova" userId="1ed4916c-2d93-4a2b-bcba-237fc4e80a97" providerId="ADAL" clId="{48049B66-3A63-42F1-97F3-6CF9270856E4}" dt="2022-03-22T16:43:44.825" v="59" actId="47"/>
        <pc:sldMkLst>
          <pc:docMk/>
          <pc:sldMk cId="2965071235" sldId="2134805184"/>
        </pc:sldMkLst>
      </pc:sldChg>
      <pc:sldChg chg="del">
        <pc:chgData name="Nadejda Khamrakulova" userId="1ed4916c-2d93-4a2b-bcba-237fc4e80a97" providerId="ADAL" clId="{48049B66-3A63-42F1-97F3-6CF9270856E4}" dt="2022-03-22T16:43:45.015" v="60" actId="47"/>
        <pc:sldMkLst>
          <pc:docMk/>
          <pc:sldMk cId="1665618471" sldId="2134805185"/>
        </pc:sldMkLst>
      </pc:sldChg>
      <pc:sldChg chg="del">
        <pc:chgData name="Nadejda Khamrakulova" userId="1ed4916c-2d93-4a2b-bcba-237fc4e80a97" providerId="ADAL" clId="{48049B66-3A63-42F1-97F3-6CF9270856E4}" dt="2022-03-22T16:43:45.157" v="61" actId="47"/>
        <pc:sldMkLst>
          <pc:docMk/>
          <pc:sldMk cId="3412071065" sldId="2134805186"/>
        </pc:sldMkLst>
      </pc:sldChg>
      <pc:sldChg chg="del">
        <pc:chgData name="Nadejda Khamrakulova" userId="1ed4916c-2d93-4a2b-bcba-237fc4e80a97" providerId="ADAL" clId="{48049B66-3A63-42F1-97F3-6CF9270856E4}" dt="2022-03-22T16:43:45.325" v="62" actId="47"/>
        <pc:sldMkLst>
          <pc:docMk/>
          <pc:sldMk cId="4007833162" sldId="2134805187"/>
        </pc:sldMkLst>
      </pc:sldChg>
      <pc:sldChg chg="del">
        <pc:chgData name="Nadejda Khamrakulova" userId="1ed4916c-2d93-4a2b-bcba-237fc4e80a97" providerId="ADAL" clId="{48049B66-3A63-42F1-97F3-6CF9270856E4}" dt="2022-03-22T16:43:50.205" v="91" actId="47"/>
        <pc:sldMkLst>
          <pc:docMk/>
          <pc:sldMk cId="310409925" sldId="2134805192"/>
        </pc:sldMkLst>
      </pc:sldChg>
      <pc:sldChg chg="del">
        <pc:chgData name="Nadejda Khamrakulova" userId="1ed4916c-2d93-4a2b-bcba-237fc4e80a97" providerId="ADAL" clId="{48049B66-3A63-42F1-97F3-6CF9270856E4}" dt="2022-03-22T16:44:18.734" v="151" actId="47"/>
        <pc:sldMkLst>
          <pc:docMk/>
          <pc:sldMk cId="360054761" sldId="2145705285"/>
        </pc:sldMkLst>
      </pc:sldChg>
      <pc:sldChg chg="del">
        <pc:chgData name="Nadejda Khamrakulova" userId="1ed4916c-2d93-4a2b-bcba-237fc4e80a97" providerId="ADAL" clId="{48049B66-3A63-42F1-97F3-6CF9270856E4}" dt="2022-03-22T16:44:19.091" v="152" actId="47"/>
        <pc:sldMkLst>
          <pc:docMk/>
          <pc:sldMk cId="1334931724" sldId="2145705286"/>
        </pc:sldMkLst>
      </pc:sldChg>
      <pc:sldChg chg="del">
        <pc:chgData name="Nadejda Khamrakulova" userId="1ed4916c-2d93-4a2b-bcba-237fc4e80a97" providerId="ADAL" clId="{48049B66-3A63-42F1-97F3-6CF9270856E4}" dt="2022-03-22T16:44:20.148" v="156" actId="47"/>
        <pc:sldMkLst>
          <pc:docMk/>
          <pc:sldMk cId="3600825286" sldId="2145705287"/>
        </pc:sldMkLst>
      </pc:sldChg>
      <pc:sldChg chg="del">
        <pc:chgData name="Nadejda Khamrakulova" userId="1ed4916c-2d93-4a2b-bcba-237fc4e80a97" providerId="ADAL" clId="{48049B66-3A63-42F1-97F3-6CF9270856E4}" dt="2022-03-22T16:44:30.343" v="176" actId="47"/>
        <pc:sldMkLst>
          <pc:docMk/>
          <pc:sldMk cId="4116432068" sldId="2145705288"/>
        </pc:sldMkLst>
      </pc:sldChg>
      <pc:sldChg chg="del">
        <pc:chgData name="Nadejda Khamrakulova" userId="1ed4916c-2d93-4a2b-bcba-237fc4e80a97" providerId="ADAL" clId="{48049B66-3A63-42F1-97F3-6CF9270856E4}" dt="2022-03-22T16:44:30.630" v="177" actId="47"/>
        <pc:sldMkLst>
          <pc:docMk/>
          <pc:sldMk cId="893235020" sldId="2145705289"/>
        </pc:sldMkLst>
      </pc:sldChg>
      <pc:sldChg chg="del">
        <pc:chgData name="Nadejda Khamrakulova" userId="1ed4916c-2d93-4a2b-bcba-237fc4e80a97" providerId="ADAL" clId="{48049B66-3A63-42F1-97F3-6CF9270856E4}" dt="2022-03-22T16:44:30.848" v="178" actId="47"/>
        <pc:sldMkLst>
          <pc:docMk/>
          <pc:sldMk cId="3771829601" sldId="2145705290"/>
        </pc:sldMkLst>
      </pc:sldChg>
      <pc:sldChg chg="del">
        <pc:chgData name="Nadejda Khamrakulova" userId="1ed4916c-2d93-4a2b-bcba-237fc4e80a97" providerId="ADAL" clId="{48049B66-3A63-42F1-97F3-6CF9270856E4}" dt="2022-03-22T16:44:31.031" v="179" actId="47"/>
        <pc:sldMkLst>
          <pc:docMk/>
          <pc:sldMk cId="1325170072" sldId="2145705291"/>
        </pc:sldMkLst>
      </pc:sldChg>
      <pc:sldChg chg="del">
        <pc:chgData name="Nadejda Khamrakulova" userId="1ed4916c-2d93-4a2b-bcba-237fc4e80a97" providerId="ADAL" clId="{48049B66-3A63-42F1-97F3-6CF9270856E4}" dt="2022-03-22T16:44:31.296" v="180" actId="47"/>
        <pc:sldMkLst>
          <pc:docMk/>
          <pc:sldMk cId="525100404" sldId="2145705292"/>
        </pc:sldMkLst>
      </pc:sldChg>
      <pc:sldChg chg="del">
        <pc:chgData name="Nadejda Khamrakulova" userId="1ed4916c-2d93-4a2b-bcba-237fc4e80a97" providerId="ADAL" clId="{48049B66-3A63-42F1-97F3-6CF9270856E4}" dt="2022-03-22T16:44:31.360" v="181" actId="47"/>
        <pc:sldMkLst>
          <pc:docMk/>
          <pc:sldMk cId="218621151" sldId="2145705293"/>
        </pc:sldMkLst>
      </pc:sldChg>
      <pc:sldChg chg="del">
        <pc:chgData name="Nadejda Khamrakulova" userId="1ed4916c-2d93-4a2b-bcba-237fc4e80a97" providerId="ADAL" clId="{48049B66-3A63-42F1-97F3-6CF9270856E4}" dt="2022-03-22T16:44:32.394" v="182" actId="47"/>
        <pc:sldMkLst>
          <pc:docMk/>
          <pc:sldMk cId="3793198493" sldId="2145705294"/>
        </pc:sldMkLst>
      </pc:sldChg>
      <pc:sldChg chg="del">
        <pc:chgData name="Nadejda Khamrakulova" userId="1ed4916c-2d93-4a2b-bcba-237fc4e80a97" providerId="ADAL" clId="{48049B66-3A63-42F1-97F3-6CF9270856E4}" dt="2022-03-22T16:44:33.002" v="183" actId="47"/>
        <pc:sldMkLst>
          <pc:docMk/>
          <pc:sldMk cId="2234405808" sldId="2145705295"/>
        </pc:sldMkLst>
      </pc:sldChg>
      <pc:sldChg chg="del">
        <pc:chgData name="Nadejda Khamrakulova" userId="1ed4916c-2d93-4a2b-bcba-237fc4e80a97" providerId="ADAL" clId="{48049B66-3A63-42F1-97F3-6CF9270856E4}" dt="2022-03-22T16:44:33.408" v="184" actId="47"/>
        <pc:sldMkLst>
          <pc:docMk/>
          <pc:sldMk cId="1491266968" sldId="2145705296"/>
        </pc:sldMkLst>
      </pc:sldChg>
      <pc:sldChg chg="del">
        <pc:chgData name="Nadejda Khamrakulova" userId="1ed4916c-2d93-4a2b-bcba-237fc4e80a97" providerId="ADAL" clId="{48049B66-3A63-42F1-97F3-6CF9270856E4}" dt="2022-03-22T16:44:34.387" v="185" actId="47"/>
        <pc:sldMkLst>
          <pc:docMk/>
          <pc:sldMk cId="308672888" sldId="2145705297"/>
        </pc:sldMkLst>
      </pc:sldChg>
      <pc:sldChg chg="del">
        <pc:chgData name="Nadejda Khamrakulova" userId="1ed4916c-2d93-4a2b-bcba-237fc4e80a97" providerId="ADAL" clId="{48049B66-3A63-42F1-97F3-6CF9270856E4}" dt="2022-03-22T16:44:34.886" v="186" actId="47"/>
        <pc:sldMkLst>
          <pc:docMk/>
          <pc:sldMk cId="1896053438" sldId="2145705298"/>
        </pc:sldMkLst>
      </pc:sldChg>
      <pc:sldChg chg="del">
        <pc:chgData name="Nadejda Khamrakulova" userId="1ed4916c-2d93-4a2b-bcba-237fc4e80a97" providerId="ADAL" clId="{48049B66-3A63-42F1-97F3-6CF9270856E4}" dt="2022-03-22T16:44:36.143" v="189" actId="47"/>
        <pc:sldMkLst>
          <pc:docMk/>
          <pc:sldMk cId="2087197572" sldId="2145705299"/>
        </pc:sldMkLst>
      </pc:sldChg>
      <pc:sldChg chg="del">
        <pc:chgData name="Nadejda Khamrakulova" userId="1ed4916c-2d93-4a2b-bcba-237fc4e80a97" providerId="ADAL" clId="{48049B66-3A63-42F1-97F3-6CF9270856E4}" dt="2022-03-22T16:44:36.589" v="190" actId="47"/>
        <pc:sldMkLst>
          <pc:docMk/>
          <pc:sldMk cId="1813157972" sldId="2145705300"/>
        </pc:sldMkLst>
      </pc:sldChg>
      <pc:sldChg chg="del">
        <pc:chgData name="Nadejda Khamrakulova" userId="1ed4916c-2d93-4a2b-bcba-237fc4e80a97" providerId="ADAL" clId="{48049B66-3A63-42F1-97F3-6CF9270856E4}" dt="2022-03-22T16:44:15.031" v="143" actId="47"/>
        <pc:sldMkLst>
          <pc:docMk/>
          <pc:sldMk cId="1853523205" sldId="2145705301"/>
        </pc:sldMkLst>
      </pc:sldChg>
      <pc:sldChg chg="del">
        <pc:chgData name="Nadejda Khamrakulova" userId="1ed4916c-2d93-4a2b-bcba-237fc4e80a97" providerId="ADAL" clId="{48049B66-3A63-42F1-97F3-6CF9270856E4}" dt="2022-03-22T16:44:15.308" v="144" actId="47"/>
        <pc:sldMkLst>
          <pc:docMk/>
          <pc:sldMk cId="513655026" sldId="2145705302"/>
        </pc:sldMkLst>
      </pc:sldChg>
      <pc:sldChg chg="del">
        <pc:chgData name="Nadejda Khamrakulova" userId="1ed4916c-2d93-4a2b-bcba-237fc4e80a97" providerId="ADAL" clId="{48049B66-3A63-42F1-97F3-6CF9270856E4}" dt="2022-03-22T16:44:16.478" v="147" actId="47"/>
        <pc:sldMkLst>
          <pc:docMk/>
          <pc:sldMk cId="3417731409" sldId="2145705303"/>
        </pc:sldMkLst>
      </pc:sldChg>
      <pc:sldChg chg="del">
        <pc:chgData name="Nadejda Khamrakulova" userId="1ed4916c-2d93-4a2b-bcba-237fc4e80a97" providerId="ADAL" clId="{48049B66-3A63-42F1-97F3-6CF9270856E4}" dt="2022-03-22T16:44:15.965" v="146" actId="47"/>
        <pc:sldMkLst>
          <pc:docMk/>
          <pc:sldMk cId="177486900" sldId="2145705304"/>
        </pc:sldMkLst>
      </pc:sldChg>
      <pc:sldChg chg="del">
        <pc:chgData name="Nadejda Khamrakulova" userId="1ed4916c-2d93-4a2b-bcba-237fc4e80a97" providerId="ADAL" clId="{48049B66-3A63-42F1-97F3-6CF9270856E4}" dt="2022-03-22T16:44:15.610" v="145" actId="47"/>
        <pc:sldMkLst>
          <pc:docMk/>
          <pc:sldMk cId="1036145086" sldId="2145705305"/>
        </pc:sldMkLst>
      </pc:sldChg>
      <pc:sldChg chg="del">
        <pc:chgData name="Nadejda Khamrakulova" userId="1ed4916c-2d93-4a2b-bcba-237fc4e80a97" providerId="ADAL" clId="{48049B66-3A63-42F1-97F3-6CF9270856E4}" dt="2022-03-22T16:44:29.072" v="175" actId="47"/>
        <pc:sldMkLst>
          <pc:docMk/>
          <pc:sldMk cId="1941693300" sldId="2145705307"/>
        </pc:sldMkLst>
      </pc:sldChg>
      <pc:sldChg chg="add">
        <pc:chgData name="Nadejda Khamrakulova" userId="1ed4916c-2d93-4a2b-bcba-237fc4e80a97" providerId="ADAL" clId="{48049B66-3A63-42F1-97F3-6CF9270856E4}" dt="2022-03-22T16:43:25.066" v="0"/>
        <pc:sldMkLst>
          <pc:docMk/>
          <pc:sldMk cId="0" sldId="2145705324"/>
        </pc:sldMkLst>
      </pc:sldChg>
      <pc:sldMasterChg chg="delSldLayout">
        <pc:chgData name="Nadejda Khamrakulova" userId="1ed4916c-2d93-4a2b-bcba-237fc4e80a97" providerId="ADAL" clId="{48049B66-3A63-42F1-97F3-6CF9270856E4}" dt="2022-03-22T16:43:44.301" v="56" actId="47"/>
        <pc:sldMasterMkLst>
          <pc:docMk/>
          <pc:sldMasterMk cId="0" sldId="2147483670"/>
        </pc:sldMasterMkLst>
        <pc:sldLayoutChg chg="del">
          <pc:chgData name="Nadejda Khamrakulova" userId="1ed4916c-2d93-4a2b-bcba-237fc4e80a97" providerId="ADAL" clId="{48049B66-3A63-42F1-97F3-6CF9270856E4}" dt="2022-03-22T16:43:44.301" v="56" actId="47"/>
          <pc:sldLayoutMkLst>
            <pc:docMk/>
            <pc:sldMasterMk cId="0" sldId="2147483670"/>
            <pc:sldLayoutMk cId="0" sldId="2147483648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16.478" v="147" actId="47"/>
        <pc:sldMasterMkLst>
          <pc:docMk/>
          <pc:sldMasterMk cId="467081459" sldId="2147483672"/>
        </pc:sldMasterMkLst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162689076" sldId="214748367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1496181338" sldId="214748367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4138915053" sldId="214748367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3611006814" sldId="214748367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2171105286" sldId="214748367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2807951844" sldId="214748367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1229512113" sldId="214748367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2680122229" sldId="214748368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1859872484" sldId="214748368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2709024268" sldId="214748368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6.478" v="147" actId="47"/>
          <pc:sldLayoutMkLst>
            <pc:docMk/>
            <pc:sldMasterMk cId="467081459" sldId="2147483672"/>
            <pc:sldLayoutMk cId="407482404" sldId="2147483683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1.582" v="39" actId="47"/>
        <pc:sldMasterMkLst>
          <pc:docMk/>
          <pc:sldMasterMk cId="4018351709" sldId="2147483686"/>
        </pc:sldMasterMkLst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650745708" sldId="214748368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53417303" sldId="214748368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932572308" sldId="214748368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3071039428" sldId="214748369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1304993511" sldId="214748369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1758418223" sldId="214748369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2341753311" sldId="214748369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3743807258" sldId="214748369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304773687" sldId="214748369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606134762" sldId="214748369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3302507435" sldId="214748369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1.582" v="39" actId="47"/>
          <pc:sldLayoutMkLst>
            <pc:docMk/>
            <pc:sldMasterMk cId="4018351709" sldId="2147483686"/>
            <pc:sldLayoutMk cId="3065792727" sldId="214748369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0.943" v="35" actId="47"/>
          <pc:sldLayoutMkLst>
            <pc:docMk/>
            <pc:sldMasterMk cId="4018351709" sldId="2147483686"/>
            <pc:sldLayoutMk cId="298641295" sldId="2147483699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52.377" v="104" actId="47"/>
        <pc:sldMasterMkLst>
          <pc:docMk/>
          <pc:sldMasterMk cId="3632387671" sldId="2147483706"/>
        </pc:sldMasterMkLst>
        <pc:sldLayoutChg chg="del">
          <pc:chgData name="Nadejda Khamrakulova" userId="1ed4916c-2d93-4a2b-bcba-237fc4e80a97" providerId="ADAL" clId="{48049B66-3A63-42F1-97F3-6CF9270856E4}" dt="2022-03-22T16:43:52.377" v="104" actId="47"/>
          <pc:sldLayoutMkLst>
            <pc:docMk/>
            <pc:sldMasterMk cId="3632387671" sldId="2147483706"/>
            <pc:sldLayoutMk cId="3617036173" sldId="214748370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2.377" v="104" actId="47"/>
          <pc:sldLayoutMkLst>
            <pc:docMk/>
            <pc:sldMasterMk cId="3632387671" sldId="2147483706"/>
            <pc:sldLayoutMk cId="1535825281" sldId="214748370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2.377" v="104" actId="47"/>
          <pc:sldLayoutMkLst>
            <pc:docMk/>
            <pc:sldMasterMk cId="3632387671" sldId="2147483706"/>
            <pc:sldLayoutMk cId="905881941" sldId="214748370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2.377" v="104" actId="47"/>
          <pc:sldLayoutMkLst>
            <pc:docMk/>
            <pc:sldMasterMk cId="3632387671" sldId="2147483706"/>
            <pc:sldLayoutMk cId="3071018687" sldId="214748371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2.377" v="104" actId="47"/>
          <pc:sldLayoutMkLst>
            <pc:docMk/>
            <pc:sldMasterMk cId="3632387671" sldId="2147483706"/>
            <pc:sldLayoutMk cId="4127699561" sldId="2147483711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9.814" v="89" actId="47"/>
        <pc:sldMasterMkLst>
          <pc:docMk/>
          <pc:sldMasterMk cId="3126901303" sldId="2147483712"/>
        </pc:sldMasterMkLst>
        <pc:sldLayoutChg chg="del">
          <pc:chgData name="Nadejda Khamrakulova" userId="1ed4916c-2d93-4a2b-bcba-237fc4e80a97" providerId="ADAL" clId="{48049B66-3A63-42F1-97F3-6CF9270856E4}" dt="2022-03-22T16:43:49.814" v="89" actId="47"/>
          <pc:sldLayoutMkLst>
            <pc:docMk/>
            <pc:sldMasterMk cId="3126901303" sldId="2147483712"/>
            <pc:sldLayoutMk cId="3302989747" sldId="214748371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9.814" v="89" actId="47"/>
          <pc:sldLayoutMkLst>
            <pc:docMk/>
            <pc:sldMasterMk cId="3126901303" sldId="2147483712"/>
            <pc:sldLayoutMk cId="3974149428" sldId="214748371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9.814" v="89" actId="47"/>
          <pc:sldLayoutMkLst>
            <pc:docMk/>
            <pc:sldMasterMk cId="3126901303" sldId="2147483712"/>
            <pc:sldLayoutMk cId="809649809" sldId="214748371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9.814" v="89" actId="47"/>
          <pc:sldLayoutMkLst>
            <pc:docMk/>
            <pc:sldMasterMk cId="3126901303" sldId="2147483712"/>
            <pc:sldLayoutMk cId="3883266563" sldId="214748371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9.814" v="89" actId="47"/>
          <pc:sldLayoutMkLst>
            <pc:docMk/>
            <pc:sldMasterMk cId="3126901303" sldId="2147483712"/>
            <pc:sldLayoutMk cId="2857101935" sldId="2147483717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11.663" v="138" actId="47"/>
        <pc:sldMasterMkLst>
          <pc:docMk/>
          <pc:sldMasterMk cId="1927532104" sldId="2147483718"/>
        </pc:sldMasterMkLst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409324033" sldId="214748371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3053251539" sldId="214748372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2677918636" sldId="214748372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2212457111" sldId="214748372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4189444172" sldId="214748372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519023289" sldId="214748372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661607431" sldId="214748372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2313713135" sldId="214748372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1837873853" sldId="214748372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3265019590" sldId="214748372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1.663" v="138" actId="47"/>
          <pc:sldLayoutMkLst>
            <pc:docMk/>
            <pc:sldMasterMk cId="1927532104" sldId="2147483718"/>
            <pc:sldLayoutMk cId="3127325782" sldId="2147483729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6.500" v="69" actId="47"/>
        <pc:sldMasterMkLst>
          <pc:docMk/>
          <pc:sldMasterMk cId="1152998697" sldId="2147483737"/>
        </pc:sldMasterMkLst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3678170219" sldId="214748373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4212806670" sldId="214748373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1721461560" sldId="214748374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3686171743" sldId="214748374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547112002" sldId="214748374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2008872399" sldId="214748374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2810474450" sldId="214748374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500" v="69" actId="47"/>
          <pc:sldLayoutMkLst>
            <pc:docMk/>
            <pc:sldMasterMk cId="1152998697" sldId="2147483737"/>
            <pc:sldLayoutMk cId="3357484684" sldId="2147483745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6.989" v="72" actId="47"/>
        <pc:sldMasterMkLst>
          <pc:docMk/>
          <pc:sldMasterMk cId="3866138798" sldId="2147483754"/>
        </pc:sldMasterMkLst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4271746132" sldId="214748375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3460408851" sldId="214748375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3023036392" sldId="214748375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420138528" sldId="214748375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1994639764" sldId="214748375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3801107632" sldId="214748376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1536330798" sldId="214748376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3439929941" sldId="214748376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939506994" sldId="214748376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444517671" sldId="214748376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6.989" v="72" actId="47"/>
          <pc:sldLayoutMkLst>
            <pc:docMk/>
            <pc:sldMasterMk cId="3866138798" sldId="2147483754"/>
            <pc:sldLayoutMk cId="2555603117" sldId="2147483765"/>
          </pc:sldLayoutMkLst>
        </pc:sldLayoutChg>
      </pc:sldMasterChg>
      <pc:sldMasterChg chg="delSldLayout">
        <pc:chgData name="Nadejda Khamrakulova" userId="1ed4916c-2d93-4a2b-bcba-237fc4e80a97" providerId="ADAL" clId="{48049B66-3A63-42F1-97F3-6CF9270856E4}" dt="2022-03-22T16:43:47.840" v="76" actId="47"/>
        <pc:sldMasterMkLst>
          <pc:docMk/>
          <pc:sldMasterMk cId="4241358559" sldId="2147483776"/>
        </pc:sldMasterMkLst>
        <pc:sldLayoutChg chg="del">
          <pc:chgData name="Nadejda Khamrakulova" userId="1ed4916c-2d93-4a2b-bcba-237fc4e80a97" providerId="ADAL" clId="{48049B66-3A63-42F1-97F3-6CF9270856E4}" dt="2022-03-22T16:43:47.840" v="76" actId="47"/>
          <pc:sldLayoutMkLst>
            <pc:docMk/>
            <pc:sldMasterMk cId="4241358559" sldId="2147483776"/>
            <pc:sldLayoutMk cId="306190623" sldId="2147483783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8.032" v="78" actId="47"/>
        <pc:sldMasterMkLst>
          <pc:docMk/>
          <pc:sldMasterMk cId="1589653024" sldId="2147483794"/>
        </pc:sldMasterMkLst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1129735281" sldId="214748379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2352153387" sldId="214748379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3542985773" sldId="214748379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2923223081" sldId="214748379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1108406397" sldId="214748379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283409806" sldId="214748380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3425956056" sldId="214748380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2618173665" sldId="214748380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2941362538" sldId="214748380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820674707" sldId="214748380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8.032" v="78" actId="47"/>
          <pc:sldLayoutMkLst>
            <pc:docMk/>
            <pc:sldMasterMk cId="1589653024" sldId="2147483794"/>
            <pc:sldLayoutMk cId="4287011712" sldId="2147483805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37.895" v="17" actId="47"/>
        <pc:sldMasterMkLst>
          <pc:docMk/>
          <pc:sldMasterMk cId="1152199678" sldId="2147483823"/>
        </pc:sldMasterMkLst>
        <pc:sldLayoutChg chg="del">
          <pc:chgData name="Nadejda Khamrakulova" userId="1ed4916c-2d93-4a2b-bcba-237fc4e80a97" providerId="ADAL" clId="{48049B66-3A63-42F1-97F3-6CF9270856E4}" dt="2022-03-22T16:43:37.895" v="17" actId="47"/>
          <pc:sldLayoutMkLst>
            <pc:docMk/>
            <pc:sldMasterMk cId="1152199678" sldId="2147483823"/>
            <pc:sldLayoutMk cId="3931059059" sldId="214748382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37.895" v="17" actId="47"/>
          <pc:sldLayoutMkLst>
            <pc:docMk/>
            <pc:sldMasterMk cId="1152199678" sldId="2147483823"/>
            <pc:sldLayoutMk cId="3379638020" sldId="214748382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37.895" v="17" actId="47"/>
          <pc:sldLayoutMkLst>
            <pc:docMk/>
            <pc:sldMasterMk cId="1152199678" sldId="2147483823"/>
            <pc:sldLayoutMk cId="468387396" sldId="214748382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37.895" v="17" actId="47"/>
          <pc:sldLayoutMkLst>
            <pc:docMk/>
            <pc:sldMasterMk cId="1152199678" sldId="2147483823"/>
            <pc:sldLayoutMk cId="1967259340" sldId="214748382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37.895" v="17" actId="47"/>
          <pc:sldLayoutMkLst>
            <pc:docMk/>
            <pc:sldMasterMk cId="1152199678" sldId="2147483823"/>
            <pc:sldLayoutMk cId="1850045651" sldId="2147483828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36.589" v="190" actId="47"/>
        <pc:sldMasterMkLst>
          <pc:docMk/>
          <pc:sldMasterMk cId="4009208385" sldId="2147483835"/>
        </pc:sldMasterMkLst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645814651" sldId="214748383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137984556" sldId="214748383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287866092" sldId="214748383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061596061" sldId="214748383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713412858" sldId="214748384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44688436" sldId="214748384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922727553" sldId="214748384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624690867" sldId="214748384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667723738" sldId="214748384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900910681" sldId="214748384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464328533" sldId="214748384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418299733" sldId="214748384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1892184260" sldId="214748384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2828228278" sldId="214748384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329488251" sldId="214748385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082526536" sldId="214748385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8.651" v="173" actId="47"/>
          <pc:sldLayoutMkLst>
            <pc:docMk/>
            <pc:sldMasterMk cId="4009208385" sldId="2147483835"/>
            <pc:sldLayoutMk cId="3230357181" sldId="214748385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0.343" v="176" actId="47"/>
          <pc:sldLayoutMkLst>
            <pc:docMk/>
            <pc:sldMasterMk cId="4009208385" sldId="2147483835"/>
            <pc:sldLayoutMk cId="3784162578" sldId="214748410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36.589" v="190" actId="47"/>
          <pc:sldLayoutMkLst>
            <pc:docMk/>
            <pc:sldMasterMk cId="4009208385" sldId="2147483835"/>
            <pc:sldLayoutMk cId="3713944888" sldId="2147484110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06.152" v="129" actId="47"/>
        <pc:sldMasterMkLst>
          <pc:docMk/>
          <pc:sldMasterMk cId="290049171" sldId="2147483853"/>
        </pc:sldMasterMkLst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857577129" sldId="214748385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3295777310" sldId="214748385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3048471423" sldId="214748385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2697004215" sldId="214748385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3805366555" sldId="214748385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4188584560" sldId="214748385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3229097072" sldId="214748386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11776413" sldId="214748386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2286972572" sldId="214748386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1842007708" sldId="214748386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6.152" v="129" actId="47"/>
          <pc:sldLayoutMkLst>
            <pc:docMk/>
            <pc:sldMasterMk cId="290049171" sldId="2147483853"/>
            <pc:sldLayoutMk cId="942377920" sldId="2147483864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05.445" v="128" actId="47"/>
        <pc:sldMasterMkLst>
          <pc:docMk/>
          <pc:sldMasterMk cId="260788855" sldId="2147483865"/>
        </pc:sldMasterMkLst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2613903051" sldId="214748386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3558952679" sldId="214748386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834282768" sldId="214748386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892752440" sldId="214748386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3396690961" sldId="214748387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1259569653" sldId="214748387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3354322704" sldId="214748387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4252957683" sldId="214748387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1298957365" sldId="214748387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712866223" sldId="214748387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5.445" v="128" actId="47"/>
          <pc:sldLayoutMkLst>
            <pc:docMk/>
            <pc:sldMasterMk cId="260788855" sldId="2147483865"/>
            <pc:sldLayoutMk cId="2034528693" sldId="2147483876"/>
          </pc:sldLayoutMkLst>
        </pc:sldLayoutChg>
      </pc:sldMasterChg>
      <pc:sldMasterChg chg="delSldLayout">
        <pc:chgData name="Nadejda Khamrakulova" userId="1ed4916c-2d93-4a2b-bcba-237fc4e80a97" providerId="ADAL" clId="{48049B66-3A63-42F1-97F3-6CF9270856E4}" dt="2022-03-22T16:43:42.987" v="48" actId="47"/>
        <pc:sldMasterMkLst>
          <pc:docMk/>
          <pc:sldMasterMk cId="3491081139" sldId="2147483877"/>
        </pc:sldMasterMkLst>
        <pc:sldLayoutChg chg="del">
          <pc:chgData name="Nadejda Khamrakulova" userId="1ed4916c-2d93-4a2b-bcba-237fc4e80a97" providerId="ADAL" clId="{48049B66-3A63-42F1-97F3-6CF9270856E4}" dt="2022-03-22T16:43:42.987" v="48" actId="47"/>
          <pc:sldLayoutMkLst>
            <pc:docMk/>
            <pc:sldMasterMk cId="3491081139" sldId="2147483877"/>
            <pc:sldLayoutMk cId="354703921" sldId="2147483974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57.836" v="112" actId="47"/>
        <pc:sldMasterMkLst>
          <pc:docMk/>
          <pc:sldMasterMk cId="1676896954" sldId="2147483975"/>
        </pc:sldMasterMkLst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950781913" sldId="214748397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1032080639" sldId="214748397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722772892" sldId="214748397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3268775988" sldId="214748397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229546207" sldId="214748398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1624396465" sldId="214748398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4248554825" sldId="214748398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300369299" sldId="214748398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3956197441" sldId="214748398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785482117" sldId="214748398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515370348" sldId="214748398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154975151" sldId="214748398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572349432" sldId="214748398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3921026414" sldId="214748398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3002114205" sldId="214748399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1729280072" sldId="214748399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527792325" sldId="214748399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386306349" sldId="214748399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7.836" v="112" actId="47"/>
          <pc:sldLayoutMkLst>
            <pc:docMk/>
            <pc:sldMasterMk cId="1676896954" sldId="2147483975"/>
            <pc:sldLayoutMk cId="204301900" sldId="2147483994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00.244" v="120" actId="47"/>
        <pc:sldMasterMkLst>
          <pc:docMk/>
          <pc:sldMasterMk cId="861521019" sldId="2147483995"/>
        </pc:sldMasterMkLst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718466661" sldId="214748399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3972239271" sldId="214748399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946309987" sldId="214748399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112315580" sldId="214748399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423698826" sldId="214748400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278551092" sldId="214748400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752560667" sldId="214748400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3059839819" sldId="214748400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35306968" sldId="214748400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130527104" sldId="214748400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3187536553" sldId="214748400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239701370" sldId="214748400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895705434" sldId="214748400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431507277" sldId="214748400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466202723" sldId="214748401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174900962" sldId="214748401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290877730" sldId="214748401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2211294157" sldId="214748401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4092969562" sldId="214748401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4099461366" sldId="214748401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00.244" v="120" actId="47"/>
          <pc:sldLayoutMkLst>
            <pc:docMk/>
            <pc:sldMasterMk cId="861521019" sldId="2147483995"/>
            <pc:sldLayoutMk cId="1182653711" sldId="2147484016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51.339" v="98" actId="47"/>
        <pc:sldMasterMkLst>
          <pc:docMk/>
          <pc:sldMasterMk cId="99271361" sldId="2147484017"/>
        </pc:sldMasterMkLst>
        <pc:sldLayoutChg chg="del">
          <pc:chgData name="Nadejda Khamrakulova" userId="1ed4916c-2d93-4a2b-bcba-237fc4e80a97" providerId="ADAL" clId="{48049B66-3A63-42F1-97F3-6CF9270856E4}" dt="2022-03-22T16:43:51.339" v="98" actId="47"/>
          <pc:sldLayoutMkLst>
            <pc:docMk/>
            <pc:sldMasterMk cId="99271361" sldId="2147484017"/>
            <pc:sldLayoutMk cId="2778021483" sldId="214748401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1.339" v="98" actId="47"/>
          <pc:sldLayoutMkLst>
            <pc:docMk/>
            <pc:sldMasterMk cId="99271361" sldId="2147484017"/>
            <pc:sldLayoutMk cId="2307716292" sldId="214748401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1.339" v="98" actId="47"/>
          <pc:sldLayoutMkLst>
            <pc:docMk/>
            <pc:sldMasterMk cId="99271361" sldId="2147484017"/>
            <pc:sldLayoutMk cId="523792535" sldId="214748402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1.339" v="98" actId="47"/>
          <pc:sldLayoutMkLst>
            <pc:docMk/>
            <pc:sldMasterMk cId="99271361" sldId="2147484017"/>
            <pc:sldLayoutMk cId="2313809538" sldId="214748402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1.339" v="98" actId="47"/>
          <pc:sldLayoutMkLst>
            <pc:docMk/>
            <pc:sldMasterMk cId="99271361" sldId="2147484017"/>
            <pc:sldLayoutMk cId="2235787961" sldId="2147484022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2.667" v="46" actId="47"/>
        <pc:sldMasterMkLst>
          <pc:docMk/>
          <pc:sldMasterMk cId="1124119474" sldId="2147484023"/>
        </pc:sldMasterMkLst>
        <pc:sldLayoutChg chg="del">
          <pc:chgData name="Nadejda Khamrakulova" userId="1ed4916c-2d93-4a2b-bcba-237fc4e80a97" providerId="ADAL" clId="{48049B66-3A63-42F1-97F3-6CF9270856E4}" dt="2022-03-22T16:43:42.667" v="46" actId="47"/>
          <pc:sldLayoutMkLst>
            <pc:docMk/>
            <pc:sldMasterMk cId="1124119474" sldId="2147484023"/>
            <pc:sldLayoutMk cId="2093863631" sldId="214748402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2.667" v="46" actId="47"/>
          <pc:sldLayoutMkLst>
            <pc:docMk/>
            <pc:sldMasterMk cId="1124119474" sldId="2147484023"/>
            <pc:sldLayoutMk cId="567293106" sldId="214748402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2.667" v="46" actId="47"/>
          <pc:sldLayoutMkLst>
            <pc:docMk/>
            <pc:sldMasterMk cId="1124119474" sldId="2147484023"/>
            <pc:sldLayoutMk cId="1648593084" sldId="214748402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2.667" v="46" actId="47"/>
          <pc:sldLayoutMkLst>
            <pc:docMk/>
            <pc:sldMasterMk cId="1124119474" sldId="2147484023"/>
            <pc:sldLayoutMk cId="2073282329" sldId="214748402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2.667" v="46" actId="47"/>
          <pc:sldLayoutMkLst>
            <pc:docMk/>
            <pc:sldMasterMk cId="1124119474" sldId="2147484023"/>
            <pc:sldLayoutMk cId="2168907690" sldId="2147484028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25.464" v="166" actId="47"/>
        <pc:sldMasterMkLst>
          <pc:docMk/>
          <pc:sldMasterMk cId="3402543479" sldId="2147484029"/>
        </pc:sldMasterMkLst>
        <pc:sldLayoutChg chg="del">
          <pc:chgData name="Nadejda Khamrakulova" userId="1ed4916c-2d93-4a2b-bcba-237fc4e80a97" providerId="ADAL" clId="{48049B66-3A63-42F1-97F3-6CF9270856E4}" dt="2022-03-22T16:44:25.464" v="166" actId="47"/>
          <pc:sldLayoutMkLst>
            <pc:docMk/>
            <pc:sldMasterMk cId="3402543479" sldId="2147484029"/>
            <pc:sldLayoutMk cId="2778749337" sldId="214748403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5.464" v="166" actId="47"/>
          <pc:sldLayoutMkLst>
            <pc:docMk/>
            <pc:sldMasterMk cId="3402543479" sldId="2147484029"/>
            <pc:sldLayoutMk cId="368885458" sldId="214748403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5.464" v="166" actId="47"/>
          <pc:sldLayoutMkLst>
            <pc:docMk/>
            <pc:sldMasterMk cId="3402543479" sldId="2147484029"/>
            <pc:sldLayoutMk cId="3794257973" sldId="214748403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5.464" v="166" actId="47"/>
          <pc:sldLayoutMkLst>
            <pc:docMk/>
            <pc:sldMasterMk cId="3402543479" sldId="2147484029"/>
            <pc:sldLayoutMk cId="3791589149" sldId="214748403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5.464" v="166" actId="47"/>
          <pc:sldLayoutMkLst>
            <pc:docMk/>
            <pc:sldMasterMk cId="3402543479" sldId="2147484029"/>
            <pc:sldLayoutMk cId="2234314641" sldId="2147484034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45.483" v="63" actId="47"/>
        <pc:sldMasterMkLst>
          <pc:docMk/>
          <pc:sldMasterMk cId="3324734977" sldId="2147484035"/>
        </pc:sldMasterMkLst>
        <pc:sldLayoutChg chg="del">
          <pc:chgData name="Nadejda Khamrakulova" userId="1ed4916c-2d93-4a2b-bcba-237fc4e80a97" providerId="ADAL" clId="{48049B66-3A63-42F1-97F3-6CF9270856E4}" dt="2022-03-22T16:43:45.483" v="63" actId="47"/>
          <pc:sldLayoutMkLst>
            <pc:docMk/>
            <pc:sldMasterMk cId="3324734977" sldId="2147484035"/>
            <pc:sldLayoutMk cId="1012765522" sldId="214748403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5.483" v="63" actId="47"/>
          <pc:sldLayoutMkLst>
            <pc:docMk/>
            <pc:sldMasterMk cId="3324734977" sldId="2147484035"/>
            <pc:sldLayoutMk cId="1349393725" sldId="214748403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5.483" v="63" actId="47"/>
          <pc:sldLayoutMkLst>
            <pc:docMk/>
            <pc:sldMasterMk cId="3324734977" sldId="2147484035"/>
            <pc:sldLayoutMk cId="1585066110" sldId="214748403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45.483" v="63" actId="47"/>
          <pc:sldLayoutMkLst>
            <pc:docMk/>
            <pc:sldMasterMk cId="3324734977" sldId="2147484035"/>
            <pc:sldLayoutMk cId="1120199632" sldId="2147484039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3:50.205" v="91" actId="47"/>
        <pc:sldMasterMkLst>
          <pc:docMk/>
          <pc:sldMasterMk cId="594002887" sldId="2147484056"/>
        </pc:sldMasterMkLst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2904268537" sldId="2147484057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2134615878" sldId="2147484058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8920433" sldId="2147484059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508260519" sldId="2147484060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104346440" sldId="2147484061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190576026" sldId="2147484062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3983721241" sldId="2147484063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2049229293" sldId="2147484064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2039716789" sldId="2147484065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997744159" sldId="2147484066"/>
          </pc:sldLayoutMkLst>
        </pc:sldLayoutChg>
        <pc:sldLayoutChg chg="del">
          <pc:chgData name="Nadejda Khamrakulova" userId="1ed4916c-2d93-4a2b-bcba-237fc4e80a97" providerId="ADAL" clId="{48049B66-3A63-42F1-97F3-6CF9270856E4}" dt="2022-03-22T16:43:50.205" v="91" actId="47"/>
          <pc:sldLayoutMkLst>
            <pc:docMk/>
            <pc:sldMasterMk cId="594002887" sldId="2147484056"/>
            <pc:sldLayoutMk cId="852979019" sldId="2147484067"/>
          </pc:sldLayoutMkLst>
        </pc:sldLayoutChg>
      </pc:sldMasterChg>
      <pc:sldMasterChg chg="del delSldLayout">
        <pc:chgData name="Nadejda Khamrakulova" userId="1ed4916c-2d93-4a2b-bcba-237fc4e80a97" providerId="ADAL" clId="{48049B66-3A63-42F1-97F3-6CF9270856E4}" dt="2022-03-22T16:44:21.533" v="158" actId="47"/>
        <pc:sldMasterMkLst>
          <pc:docMk/>
          <pc:sldMasterMk cId="3418718180" sldId="2147484080"/>
        </pc:sldMasterMkLst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348645445" sldId="214748408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152252798" sldId="214748408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388701438" sldId="214748408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22103635" sldId="214748408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192113708" sldId="214748408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488546625" sldId="214748408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72449472" sldId="214748408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136504036" sldId="214748408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690308982" sldId="214748408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160030144" sldId="214748409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627450045" sldId="214748409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483656868" sldId="214748409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616982356" sldId="214748409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970379712" sldId="214748409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056755266" sldId="214748409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634325605" sldId="214748409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656150350" sldId="214748409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324816373" sldId="2147484098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447210464" sldId="2147484099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727976222" sldId="2147484100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2311613885" sldId="2147484101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3219640811" sldId="2147484102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411971499" sldId="2147484103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1.533" v="158" actId="47"/>
          <pc:sldLayoutMkLst>
            <pc:docMk/>
            <pc:sldMasterMk cId="3418718180" sldId="2147484080"/>
            <pc:sldLayoutMk cId="1578222381" sldId="2147484104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7.951" v="149" actId="47"/>
          <pc:sldLayoutMkLst>
            <pc:docMk/>
            <pc:sldMasterMk cId="3418718180" sldId="2147484080"/>
            <pc:sldLayoutMk cId="1920667244" sldId="2147484105"/>
          </pc:sldLayoutMkLst>
        </pc:sldLayoutChg>
        <pc:sldLayoutChg chg="del">
          <pc:chgData name="Nadejda Khamrakulova" userId="1ed4916c-2d93-4a2b-bcba-237fc4e80a97" providerId="ADAL" clId="{48049B66-3A63-42F1-97F3-6CF9270856E4}" dt="2022-03-22T16:44:19.660" v="153" actId="47"/>
          <pc:sldLayoutMkLst>
            <pc:docMk/>
            <pc:sldMasterMk cId="3418718180" sldId="2147484080"/>
            <pc:sldLayoutMk cId="1797307789" sldId="2147484106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0.148" v="156" actId="47"/>
          <pc:sldLayoutMkLst>
            <pc:docMk/>
            <pc:sldMasterMk cId="3418718180" sldId="2147484080"/>
            <pc:sldLayoutMk cId="3438390621" sldId="2147484107"/>
          </pc:sldLayoutMkLst>
        </pc:sldLayoutChg>
        <pc:sldLayoutChg chg="del">
          <pc:chgData name="Nadejda Khamrakulova" userId="1ed4916c-2d93-4a2b-bcba-237fc4e80a97" providerId="ADAL" clId="{48049B66-3A63-42F1-97F3-6CF9270856E4}" dt="2022-03-22T16:44:20.860" v="157" actId="47"/>
          <pc:sldLayoutMkLst>
            <pc:docMk/>
            <pc:sldMasterMk cId="3418718180" sldId="2147484080"/>
            <pc:sldLayoutMk cId="1984311729" sldId="2147484108"/>
          </pc:sldLayoutMkLst>
        </pc:sldLayoutChg>
      </pc:sldMasterChg>
    </pc:docChg>
  </pc:docChgLst>
  <pc:docChgLst>
    <pc:chgData name="Branko Milicevic" userId="ed08bc71-1d17-4b93-950d-ee0d3787ded7" providerId="ADAL" clId="{915E25F2-67D5-49F6-BF1A-CB585DFC0749}"/>
    <pc:docChg chg="custSel addSld delSld modSld delMainMaster">
      <pc:chgData name="Branko Milicevic" userId="ed08bc71-1d17-4b93-950d-ee0d3787ded7" providerId="ADAL" clId="{915E25F2-67D5-49F6-BF1A-CB585DFC0749}" dt="2021-03-26T08:18:18.023" v="763" actId="14100"/>
      <pc:docMkLst>
        <pc:docMk/>
      </pc:docMkLst>
      <pc:sldChg chg="modSp">
        <pc:chgData name="Branko Milicevic" userId="ed08bc71-1d17-4b93-950d-ee0d3787ded7" providerId="ADAL" clId="{915E25F2-67D5-49F6-BF1A-CB585DFC0749}" dt="2021-03-22T07:46:58.433" v="77" actId="1076"/>
        <pc:sldMkLst>
          <pc:docMk/>
          <pc:sldMk cId="0" sldId="257"/>
        </pc:sldMkLst>
        <pc:spChg chg="mod">
          <ac:chgData name="Branko Milicevic" userId="ed08bc71-1d17-4b93-950d-ee0d3787ded7" providerId="ADAL" clId="{915E25F2-67D5-49F6-BF1A-CB585DFC0749}" dt="2021-03-22T07:46:28.783" v="74" actId="20577"/>
          <ac:spMkLst>
            <pc:docMk/>
            <pc:sldMk cId="0" sldId="257"/>
            <ac:spMk id="12" creationId="{2D6D91E9-A297-4E2F-A184-EB9EC4F54540}"/>
          </ac:spMkLst>
        </pc:spChg>
        <pc:picChg chg="mod">
          <ac:chgData name="Branko Milicevic" userId="ed08bc71-1d17-4b93-950d-ee0d3787ded7" providerId="ADAL" clId="{915E25F2-67D5-49F6-BF1A-CB585DFC0749}" dt="2021-03-22T07:46:58.433" v="77" actId="1076"/>
          <ac:picMkLst>
            <pc:docMk/>
            <pc:sldMk cId="0" sldId="257"/>
            <ac:picMk id="1028" creationId="{849188BA-64D3-4CBA-80C2-CCC49116AF23}"/>
          </ac:picMkLst>
        </pc:picChg>
      </pc:sldChg>
      <pc:sldChg chg="modSp">
        <pc:chgData name="Branko Milicevic" userId="ed08bc71-1d17-4b93-950d-ee0d3787ded7" providerId="ADAL" clId="{915E25F2-67D5-49F6-BF1A-CB585DFC0749}" dt="2021-03-21T09:33:54.855" v="2" actId="1076"/>
        <pc:sldMkLst>
          <pc:docMk/>
          <pc:sldMk cId="0" sldId="259"/>
        </pc:sldMkLst>
        <pc:spChg chg="mod">
          <ac:chgData name="Branko Milicevic" userId="ed08bc71-1d17-4b93-950d-ee0d3787ded7" providerId="ADAL" clId="{915E25F2-67D5-49F6-BF1A-CB585DFC0749}" dt="2021-03-21T09:33:52.033" v="1" actId="20577"/>
          <ac:spMkLst>
            <pc:docMk/>
            <pc:sldMk cId="0" sldId="259"/>
            <ac:spMk id="234" creationId="{00000000-0000-0000-0000-000000000000}"/>
          </ac:spMkLst>
        </pc:spChg>
        <pc:picChg chg="mod">
          <ac:chgData name="Branko Milicevic" userId="ed08bc71-1d17-4b93-950d-ee0d3787ded7" providerId="ADAL" clId="{915E25F2-67D5-49F6-BF1A-CB585DFC0749}" dt="2021-03-21T09:33:54.855" v="2" actId="1076"/>
          <ac:picMkLst>
            <pc:docMk/>
            <pc:sldMk cId="0" sldId="259"/>
            <ac:picMk id="2" creationId="{6CD80C4F-7ED5-4B2D-AB9E-34E023301026}"/>
          </ac:picMkLst>
        </pc:picChg>
      </pc:sldChg>
      <pc:sldChg chg="modSp">
        <pc:chgData name="Branko Milicevic" userId="ed08bc71-1d17-4b93-950d-ee0d3787ded7" providerId="ADAL" clId="{915E25F2-67D5-49F6-BF1A-CB585DFC0749}" dt="2021-03-24T16:30:47.495" v="575" actId="114"/>
        <pc:sldMkLst>
          <pc:docMk/>
          <pc:sldMk cId="0" sldId="260"/>
        </pc:sldMkLst>
        <pc:spChg chg="mod">
          <ac:chgData name="Branko Milicevic" userId="ed08bc71-1d17-4b93-950d-ee0d3787ded7" providerId="ADAL" clId="{915E25F2-67D5-49F6-BF1A-CB585DFC0749}" dt="2021-03-24T16:30:47.495" v="575" actId="114"/>
          <ac:spMkLst>
            <pc:docMk/>
            <pc:sldMk cId="0" sldId="260"/>
            <ac:spMk id="9" creationId="{B54A50B8-4B5E-4861-9B6C-E4E4775AB0F1}"/>
          </ac:spMkLst>
        </pc:spChg>
      </pc:sldChg>
      <pc:sldChg chg="delSp modSp">
        <pc:chgData name="Branko Milicevic" userId="ed08bc71-1d17-4b93-950d-ee0d3787ded7" providerId="ADAL" clId="{915E25F2-67D5-49F6-BF1A-CB585DFC0749}" dt="2021-03-24T16:32:22.792" v="584" actId="14100"/>
        <pc:sldMkLst>
          <pc:docMk/>
          <pc:sldMk cId="0" sldId="261"/>
        </pc:sldMkLst>
        <pc:spChg chg="mod">
          <ac:chgData name="Branko Milicevic" userId="ed08bc71-1d17-4b93-950d-ee0d3787ded7" providerId="ADAL" clId="{915E25F2-67D5-49F6-BF1A-CB585DFC0749}" dt="2021-03-24T16:32:22.792" v="584" actId="14100"/>
          <ac:spMkLst>
            <pc:docMk/>
            <pc:sldMk cId="0" sldId="261"/>
            <ac:spMk id="8" creationId="{DAC945BF-C62F-44DA-AE01-2E4A3F321E1C}"/>
          </ac:spMkLst>
        </pc:spChg>
        <pc:graphicFrameChg chg="del mod modGraphic">
          <ac:chgData name="Branko Milicevic" userId="ed08bc71-1d17-4b93-950d-ee0d3787ded7" providerId="ADAL" clId="{915E25F2-67D5-49F6-BF1A-CB585DFC0749}" dt="2021-03-22T07:50:53.041" v="250" actId="478"/>
          <ac:graphicFrameMkLst>
            <pc:docMk/>
            <pc:sldMk cId="0" sldId="261"/>
            <ac:graphicFrameMk id="2" creationId="{9FA683EF-D69C-4BE8-A15D-2013AE9107F2}"/>
          </ac:graphicFrameMkLst>
        </pc:graphicFrameChg>
        <pc:picChg chg="mod">
          <ac:chgData name="Branko Milicevic" userId="ed08bc71-1d17-4b93-950d-ee0d3787ded7" providerId="ADAL" clId="{915E25F2-67D5-49F6-BF1A-CB585DFC0749}" dt="2021-03-22T08:00:14.918" v="531" actId="1076"/>
          <ac:picMkLst>
            <pc:docMk/>
            <pc:sldMk cId="0" sldId="261"/>
            <ac:picMk id="3" creationId="{7C09290B-8A38-4A5A-9C17-32F8CA9289C7}"/>
          </ac:picMkLst>
        </pc:picChg>
      </pc:sldChg>
      <pc:sldChg chg="modSp">
        <pc:chgData name="Branko Milicevic" userId="ed08bc71-1d17-4b93-950d-ee0d3787ded7" providerId="ADAL" clId="{915E25F2-67D5-49F6-BF1A-CB585DFC0749}" dt="2021-03-24T16:32:33.438" v="585" actId="1076"/>
        <pc:sldMkLst>
          <pc:docMk/>
          <pc:sldMk cId="0" sldId="262"/>
        </pc:sldMkLst>
        <pc:picChg chg="mod">
          <ac:chgData name="Branko Milicevic" userId="ed08bc71-1d17-4b93-950d-ee0d3787ded7" providerId="ADAL" clId="{915E25F2-67D5-49F6-BF1A-CB585DFC0749}" dt="2021-03-24T16:32:33.438" v="585" actId="1076"/>
          <ac:picMkLst>
            <pc:docMk/>
            <pc:sldMk cId="0" sldId="262"/>
            <ac:picMk id="2" creationId="{D4D16F73-22E3-4DE2-83F3-94162A56EDEF}"/>
          </ac:picMkLst>
        </pc:picChg>
      </pc:sldChg>
      <pc:sldChg chg="modSp">
        <pc:chgData name="Branko Milicevic" userId="ed08bc71-1d17-4b93-950d-ee0d3787ded7" providerId="ADAL" clId="{915E25F2-67D5-49F6-BF1A-CB585DFC0749}" dt="2021-03-24T16:43:42.244" v="592" actId="6549"/>
        <pc:sldMkLst>
          <pc:docMk/>
          <pc:sldMk cId="0" sldId="265"/>
        </pc:sldMkLst>
        <pc:spChg chg="mod">
          <ac:chgData name="Branko Milicevic" userId="ed08bc71-1d17-4b93-950d-ee0d3787ded7" providerId="ADAL" clId="{915E25F2-67D5-49F6-BF1A-CB585DFC0749}" dt="2021-03-24T16:43:42.244" v="592" actId="6549"/>
          <ac:spMkLst>
            <pc:docMk/>
            <pc:sldMk cId="0" sldId="265"/>
            <ac:spMk id="290" creationId="{00000000-0000-0000-0000-000000000000}"/>
          </ac:spMkLst>
        </pc:spChg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688585974" sldId="267"/>
        </pc:sldMkLst>
      </pc:sldChg>
      <pc:sldChg chg="del">
        <pc:chgData name="Branko Milicevic" userId="ed08bc71-1d17-4b93-950d-ee0d3787ded7" providerId="ADAL" clId="{915E25F2-67D5-49F6-BF1A-CB585DFC0749}" dt="2021-03-26T08:14:47.224" v="674" actId="2696"/>
        <pc:sldMkLst>
          <pc:docMk/>
          <pc:sldMk cId="379860365" sldId="268"/>
        </pc:sldMkLst>
      </pc:sldChg>
      <pc:sldChg chg="modSp">
        <pc:chgData name="Branko Milicevic" userId="ed08bc71-1d17-4b93-950d-ee0d3787ded7" providerId="ADAL" clId="{915E25F2-67D5-49F6-BF1A-CB585DFC0749}" dt="2021-03-26T08:18:18.023" v="763" actId="14100"/>
        <pc:sldMkLst>
          <pc:docMk/>
          <pc:sldMk cId="0" sldId="270"/>
        </pc:sldMkLst>
        <pc:spChg chg="mod">
          <ac:chgData name="Branko Milicevic" userId="ed08bc71-1d17-4b93-950d-ee0d3787ded7" providerId="ADAL" clId="{915E25F2-67D5-49F6-BF1A-CB585DFC0749}" dt="2021-03-26T08:18:18.023" v="763" actId="14100"/>
          <ac:spMkLst>
            <pc:docMk/>
            <pc:sldMk cId="0" sldId="270"/>
            <ac:spMk id="11" creationId="{3479070C-89A1-45C3-8E30-CB7563DA8A21}"/>
          </ac:spMkLst>
        </pc:spChg>
      </pc:sldChg>
      <pc:sldChg chg="modSp">
        <pc:chgData name="Branko Milicevic" userId="ed08bc71-1d17-4b93-950d-ee0d3787ded7" providerId="ADAL" clId="{915E25F2-67D5-49F6-BF1A-CB585DFC0749}" dt="2021-03-24T16:57:55.694" v="631" actId="13926"/>
        <pc:sldMkLst>
          <pc:docMk/>
          <pc:sldMk cId="0" sldId="277"/>
        </pc:sldMkLst>
        <pc:spChg chg="mod">
          <ac:chgData name="Branko Milicevic" userId="ed08bc71-1d17-4b93-950d-ee0d3787ded7" providerId="ADAL" clId="{915E25F2-67D5-49F6-BF1A-CB585DFC0749}" dt="2021-03-24T16:57:55.694" v="631" actId="13926"/>
          <ac:spMkLst>
            <pc:docMk/>
            <pc:sldMk cId="0" sldId="277"/>
            <ac:spMk id="617" creationId="{00000000-0000-0000-0000-000000000000}"/>
          </ac:spMkLst>
        </pc:spChg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239126744" sldId="278"/>
        </pc:sldMkLst>
      </pc:sldChg>
      <pc:sldChg chg="addSp modSp">
        <pc:chgData name="Branko Milicevic" userId="ed08bc71-1d17-4b93-950d-ee0d3787ded7" providerId="ADAL" clId="{915E25F2-67D5-49F6-BF1A-CB585DFC0749}" dt="2021-03-21T09:34:33.810" v="5" actId="1076"/>
        <pc:sldMkLst>
          <pc:docMk/>
          <pc:sldMk cId="0" sldId="285"/>
        </pc:sldMkLst>
        <pc:picChg chg="add mod">
          <ac:chgData name="Branko Milicevic" userId="ed08bc71-1d17-4b93-950d-ee0d3787ded7" providerId="ADAL" clId="{915E25F2-67D5-49F6-BF1A-CB585DFC0749}" dt="2021-03-21T09:34:33.810" v="5" actId="1076"/>
          <ac:picMkLst>
            <pc:docMk/>
            <pc:sldMk cId="0" sldId="285"/>
            <ac:picMk id="2" creationId="{C5ED6FDE-58E3-4E83-9EC6-6E355D4CD75F}"/>
          </ac:picMkLst>
        </pc:picChg>
        <pc:picChg chg="mod">
          <ac:chgData name="Branko Milicevic" userId="ed08bc71-1d17-4b93-950d-ee0d3787ded7" providerId="ADAL" clId="{915E25F2-67D5-49F6-BF1A-CB585DFC0749}" dt="2021-03-21T09:34:30.998" v="4" actId="1076"/>
          <ac:picMkLst>
            <pc:docMk/>
            <pc:sldMk cId="0" sldId="285"/>
            <ac:picMk id="6" creationId="{6EADE260-6929-43E2-9E16-C283725C5DE1}"/>
          </ac:picMkLst>
        </pc:picChg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3640085963" sldId="286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2235510398" sldId="293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2884231756" sldId="295"/>
        </pc:sldMkLst>
      </pc:sldChg>
      <pc:sldChg chg="modSp">
        <pc:chgData name="Branko Milicevic" userId="ed08bc71-1d17-4b93-950d-ee0d3787ded7" providerId="ADAL" clId="{915E25F2-67D5-49F6-BF1A-CB585DFC0749}" dt="2021-03-24T16:32:47.229" v="586" actId="6549"/>
        <pc:sldMkLst>
          <pc:docMk/>
          <pc:sldMk cId="1259996716" sldId="413"/>
        </pc:sldMkLst>
        <pc:spChg chg="mod">
          <ac:chgData name="Branko Milicevic" userId="ed08bc71-1d17-4b93-950d-ee0d3787ded7" providerId="ADAL" clId="{915E25F2-67D5-49F6-BF1A-CB585DFC0749}" dt="2021-03-24T16:32:47.229" v="586" actId="6549"/>
          <ac:spMkLst>
            <pc:docMk/>
            <pc:sldMk cId="1259996716" sldId="413"/>
            <ac:spMk id="6" creationId="{A6847F71-5072-4246-8049-42CE48212377}"/>
          </ac:spMkLst>
        </pc:spChg>
      </pc:sldChg>
      <pc:sldChg chg="modSp">
        <pc:chgData name="Branko Milicevic" userId="ed08bc71-1d17-4b93-950d-ee0d3787ded7" providerId="ADAL" clId="{915E25F2-67D5-49F6-BF1A-CB585DFC0749}" dt="2021-03-21T09:37:50.264" v="72" actId="6549"/>
        <pc:sldMkLst>
          <pc:docMk/>
          <pc:sldMk cId="540485887" sldId="416"/>
        </pc:sldMkLst>
        <pc:spChg chg="mod">
          <ac:chgData name="Branko Milicevic" userId="ed08bc71-1d17-4b93-950d-ee0d3787ded7" providerId="ADAL" clId="{915E25F2-67D5-49F6-BF1A-CB585DFC0749}" dt="2021-03-21T09:37:50.264" v="72" actId="6549"/>
          <ac:spMkLst>
            <pc:docMk/>
            <pc:sldMk cId="540485887" sldId="416"/>
            <ac:spMk id="617" creationId="{00000000-0000-0000-0000-000000000000}"/>
          </ac:spMkLst>
        </pc:spChg>
      </pc:sldChg>
      <pc:sldChg chg="modSp">
        <pc:chgData name="Branko Milicevic" userId="ed08bc71-1d17-4b93-950d-ee0d3787ded7" providerId="ADAL" clId="{915E25F2-67D5-49F6-BF1A-CB585DFC0749}" dt="2021-03-21T09:37:35.668" v="70" actId="1076"/>
        <pc:sldMkLst>
          <pc:docMk/>
          <pc:sldMk cId="4269196745" sldId="417"/>
        </pc:sldMkLst>
        <pc:spChg chg="mod">
          <ac:chgData name="Branko Milicevic" userId="ed08bc71-1d17-4b93-950d-ee0d3787ded7" providerId="ADAL" clId="{915E25F2-67D5-49F6-BF1A-CB585DFC0749}" dt="2021-03-21T09:37:31.934" v="69"/>
          <ac:spMkLst>
            <pc:docMk/>
            <pc:sldMk cId="4269196745" sldId="417"/>
            <ac:spMk id="617" creationId="{00000000-0000-0000-0000-000000000000}"/>
          </ac:spMkLst>
        </pc:spChg>
        <pc:picChg chg="mod">
          <ac:chgData name="Branko Milicevic" userId="ed08bc71-1d17-4b93-950d-ee0d3787ded7" providerId="ADAL" clId="{915E25F2-67D5-49F6-BF1A-CB585DFC0749}" dt="2021-03-21T09:37:35.668" v="70" actId="1076"/>
          <ac:picMkLst>
            <pc:docMk/>
            <pc:sldMk cId="4269196745" sldId="417"/>
            <ac:picMk id="14" creationId="{BDCC755B-A3A8-4517-953F-C036F10FEBAD}"/>
          </ac:picMkLst>
        </pc:picChg>
      </pc:sldChg>
      <pc:sldChg chg="modSp">
        <pc:chgData name="Branko Milicevic" userId="ed08bc71-1d17-4b93-950d-ee0d3787ded7" providerId="ADAL" clId="{915E25F2-67D5-49F6-BF1A-CB585DFC0749}" dt="2021-03-21T09:35:44.545" v="37" actId="6549"/>
        <pc:sldMkLst>
          <pc:docMk/>
          <pc:sldMk cId="2959198939" sldId="418"/>
        </pc:sldMkLst>
        <pc:spChg chg="mod">
          <ac:chgData name="Branko Milicevic" userId="ed08bc71-1d17-4b93-950d-ee0d3787ded7" providerId="ADAL" clId="{915E25F2-67D5-49F6-BF1A-CB585DFC0749}" dt="2021-03-21T09:35:44.545" v="37" actId="6549"/>
          <ac:spMkLst>
            <pc:docMk/>
            <pc:sldMk cId="2959198939" sldId="418"/>
            <ac:spMk id="9" creationId="{944179FA-1D91-48D1-BB38-03317D766F26}"/>
          </ac:spMkLst>
        </pc:spChg>
        <pc:picChg chg="mod">
          <ac:chgData name="Branko Milicevic" userId="ed08bc71-1d17-4b93-950d-ee0d3787ded7" providerId="ADAL" clId="{915E25F2-67D5-49F6-BF1A-CB585DFC0749}" dt="2021-03-21T09:35:36.062" v="35" actId="1076"/>
          <ac:picMkLst>
            <pc:docMk/>
            <pc:sldMk cId="2959198939" sldId="418"/>
            <ac:picMk id="4" creationId="{9B798065-6106-4278-9789-6DAC73A25EF0}"/>
          </ac:picMkLst>
        </pc:picChg>
      </pc:sldChg>
      <pc:sldChg chg="modSp">
        <pc:chgData name="Branko Milicevic" userId="ed08bc71-1d17-4b93-950d-ee0d3787ded7" providerId="ADAL" clId="{915E25F2-67D5-49F6-BF1A-CB585DFC0749}" dt="2021-03-21T09:35:23.102" v="34" actId="6549"/>
        <pc:sldMkLst>
          <pc:docMk/>
          <pc:sldMk cId="3432294952" sldId="421"/>
        </pc:sldMkLst>
        <pc:spChg chg="mod">
          <ac:chgData name="Branko Milicevic" userId="ed08bc71-1d17-4b93-950d-ee0d3787ded7" providerId="ADAL" clId="{915E25F2-67D5-49F6-BF1A-CB585DFC0749}" dt="2021-03-21T09:35:23.102" v="34" actId="6549"/>
          <ac:spMkLst>
            <pc:docMk/>
            <pc:sldMk cId="3432294952" sldId="421"/>
            <ac:spMk id="9" creationId="{944179FA-1D91-48D1-BB38-03317D766F26}"/>
          </ac:spMkLst>
        </pc:spChg>
      </pc:sldChg>
      <pc:sldChg chg="modSp">
        <pc:chgData name="Branko Milicevic" userId="ed08bc71-1d17-4b93-950d-ee0d3787ded7" providerId="ADAL" clId="{915E25F2-67D5-49F6-BF1A-CB585DFC0749}" dt="2021-03-23T16:13:45.938" v="535" actId="20577"/>
        <pc:sldMkLst>
          <pc:docMk/>
          <pc:sldMk cId="2272533323" sldId="432"/>
        </pc:sldMkLst>
        <pc:spChg chg="mod">
          <ac:chgData name="Branko Milicevic" userId="ed08bc71-1d17-4b93-950d-ee0d3787ded7" providerId="ADAL" clId="{915E25F2-67D5-49F6-BF1A-CB585DFC0749}" dt="2021-03-23T16:13:45.938" v="535" actId="20577"/>
          <ac:spMkLst>
            <pc:docMk/>
            <pc:sldMk cId="2272533323" sldId="432"/>
            <ac:spMk id="10" creationId="{5DF08CE3-F057-4E72-90EE-DB8BE438ED70}"/>
          </ac:spMkLst>
        </pc:spChg>
      </pc:sldChg>
      <pc:sldChg chg="modSp">
        <pc:chgData name="Branko Milicevic" userId="ed08bc71-1d17-4b93-950d-ee0d3787ded7" providerId="ADAL" clId="{915E25F2-67D5-49F6-BF1A-CB585DFC0749}" dt="2021-03-24T16:40:03.933" v="587" actId="114"/>
        <pc:sldMkLst>
          <pc:docMk/>
          <pc:sldMk cId="30230683" sldId="434"/>
        </pc:sldMkLst>
        <pc:spChg chg="mod">
          <ac:chgData name="Branko Milicevic" userId="ed08bc71-1d17-4b93-950d-ee0d3787ded7" providerId="ADAL" clId="{915E25F2-67D5-49F6-BF1A-CB585DFC0749}" dt="2021-03-24T16:40:03.933" v="587" actId="114"/>
          <ac:spMkLst>
            <pc:docMk/>
            <pc:sldMk cId="30230683" sldId="434"/>
            <ac:spMk id="30" creationId="{86E88FE3-ACC2-4968-842C-8132F6CE0863}"/>
          </ac:spMkLst>
        </pc:spChg>
      </pc:sldChg>
      <pc:sldChg chg="modSp">
        <pc:chgData name="Branko Milicevic" userId="ed08bc71-1d17-4b93-950d-ee0d3787ded7" providerId="ADAL" clId="{915E25F2-67D5-49F6-BF1A-CB585DFC0749}" dt="2021-03-24T16:54:31.564" v="622" actId="6549"/>
        <pc:sldMkLst>
          <pc:docMk/>
          <pc:sldMk cId="2562098478" sldId="442"/>
        </pc:sldMkLst>
        <pc:spChg chg="mod">
          <ac:chgData name="Branko Milicevic" userId="ed08bc71-1d17-4b93-950d-ee0d3787ded7" providerId="ADAL" clId="{915E25F2-67D5-49F6-BF1A-CB585DFC0749}" dt="2021-03-24T16:54:31.564" v="622" actId="6549"/>
          <ac:spMkLst>
            <pc:docMk/>
            <pc:sldMk cId="2562098478" sldId="442"/>
            <ac:spMk id="2" creationId="{6384BC63-DA64-4FE0-B915-3D5E4D424F6A}"/>
          </ac:spMkLst>
        </pc:spChg>
      </pc:sldChg>
      <pc:sldChg chg="add setBg">
        <pc:chgData name="Branko Milicevic" userId="ed08bc71-1d17-4b93-950d-ee0d3787ded7" providerId="ADAL" clId="{915E25F2-67D5-49F6-BF1A-CB585DFC0749}" dt="2021-03-24T16:46:40.925" v="595"/>
        <pc:sldMkLst>
          <pc:docMk/>
          <pc:sldMk cId="289888275" sldId="520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4260319347" sldId="530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2022688598" sldId="532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1965785043" sldId="565"/>
        </pc:sldMkLst>
      </pc:sldChg>
      <pc:sldChg chg="add">
        <pc:chgData name="Branko Milicevic" userId="ed08bc71-1d17-4b93-950d-ee0d3787ded7" providerId="ADAL" clId="{915E25F2-67D5-49F6-BF1A-CB585DFC0749}" dt="2021-03-24T16:46:40.925" v="595"/>
        <pc:sldMkLst>
          <pc:docMk/>
          <pc:sldMk cId="1144422247" sldId="567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491771627" sldId="1671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401539796" sldId="1733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732307176" sldId="1741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3383063052" sldId="1770"/>
        </pc:sldMkLst>
      </pc:sldChg>
      <pc:sldChg chg="add">
        <pc:chgData name="Branko Milicevic" userId="ed08bc71-1d17-4b93-950d-ee0d3787ded7" providerId="ADAL" clId="{915E25F2-67D5-49F6-BF1A-CB585DFC0749}" dt="2021-03-24T16:45:40.202" v="593"/>
        <pc:sldMkLst>
          <pc:docMk/>
          <pc:sldMk cId="26484989" sldId="1852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3717842" sldId="1853"/>
        </pc:sldMkLst>
      </pc:sldChg>
      <pc:sldChg chg="add">
        <pc:chgData name="Branko Milicevic" userId="ed08bc71-1d17-4b93-950d-ee0d3787ded7" providerId="ADAL" clId="{915E25F2-67D5-49F6-BF1A-CB585DFC0749}" dt="2021-03-24T16:46:09.140" v="594"/>
        <pc:sldMkLst>
          <pc:docMk/>
          <pc:sldMk cId="1608285076" sldId="1863"/>
        </pc:sldMkLst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1817275383" sldId="2390"/>
        </pc:sldMkLst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47608398" sldId="4798"/>
        </pc:sldMkLst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2822859534" sldId="4801"/>
        </pc:sldMkLst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3461148272" sldId="4802"/>
        </pc:sldMkLst>
      </pc:sldChg>
      <pc:sldChg chg="add">
        <pc:chgData name="Branko Milicevic" userId="ed08bc71-1d17-4b93-950d-ee0d3787ded7" providerId="ADAL" clId="{915E25F2-67D5-49F6-BF1A-CB585DFC0749}" dt="2021-03-24T16:41:54.464" v="589"/>
        <pc:sldMkLst>
          <pc:docMk/>
          <pc:sldMk cId="1046128558" sldId="4803"/>
        </pc:sldMkLst>
      </pc:sldChg>
      <pc:sldChg chg="del">
        <pc:chgData name="Branko Milicevic" userId="ed08bc71-1d17-4b93-950d-ee0d3787ded7" providerId="ADAL" clId="{915E25F2-67D5-49F6-BF1A-CB585DFC0749}" dt="2021-03-24T16:41:50.631" v="588" actId="2696"/>
        <pc:sldMkLst>
          <pc:docMk/>
          <pc:sldMk cId="4259762643" sldId="2134805092"/>
        </pc:sldMkLst>
      </pc:sldChg>
      <pc:sldChg chg="modSp">
        <pc:chgData name="Branko Milicevic" userId="ed08bc71-1d17-4b93-950d-ee0d3787ded7" providerId="ADAL" clId="{915E25F2-67D5-49F6-BF1A-CB585DFC0749}" dt="2021-03-24T16:58:08.590" v="632" actId="13926"/>
        <pc:sldMkLst>
          <pc:docMk/>
          <pc:sldMk cId="740029150" sldId="2134805107"/>
        </pc:sldMkLst>
        <pc:spChg chg="mod">
          <ac:chgData name="Branko Milicevic" userId="ed08bc71-1d17-4b93-950d-ee0d3787ded7" providerId="ADAL" clId="{915E25F2-67D5-49F6-BF1A-CB585DFC0749}" dt="2021-03-24T16:58:08.590" v="632" actId="13926"/>
          <ac:spMkLst>
            <pc:docMk/>
            <pc:sldMk cId="740029150" sldId="2134805107"/>
            <ac:spMk id="6" creationId="{DDDCB221-E143-40DE-B3D9-CCE3DC94DC66}"/>
          </ac:spMkLst>
        </pc:spChg>
      </pc:sldChg>
      <pc:sldChg chg="modSp add">
        <pc:chgData name="Branko Milicevic" userId="ed08bc71-1d17-4b93-950d-ee0d3787ded7" providerId="ADAL" clId="{915E25F2-67D5-49F6-BF1A-CB585DFC0749}" dt="2021-03-24T16:57:14.781" v="626" actId="13926"/>
        <pc:sldMkLst>
          <pc:docMk/>
          <pc:sldMk cId="29381348" sldId="2134805109"/>
        </pc:sldMkLst>
        <pc:spChg chg="mod">
          <ac:chgData name="Branko Milicevic" userId="ed08bc71-1d17-4b93-950d-ee0d3787ded7" providerId="ADAL" clId="{915E25F2-67D5-49F6-BF1A-CB585DFC0749}" dt="2021-03-24T16:57:14.781" v="626" actId="13926"/>
          <ac:spMkLst>
            <pc:docMk/>
            <pc:sldMk cId="29381348" sldId="2134805109"/>
            <ac:spMk id="6" creationId="{DDDCB221-E143-40DE-B3D9-CCE3DC94DC66}"/>
          </ac:spMkLst>
        </pc:spChg>
      </pc:sldChg>
      <pc:sldChg chg="del">
        <pc:chgData name="Branko Milicevic" userId="ed08bc71-1d17-4b93-950d-ee0d3787ded7" providerId="ADAL" clId="{915E25F2-67D5-49F6-BF1A-CB585DFC0749}" dt="2021-03-24T16:56:42.660" v="623" actId="2696"/>
        <pc:sldMkLst>
          <pc:docMk/>
          <pc:sldMk cId="2089053344" sldId="2134805109"/>
        </pc:sldMkLst>
      </pc:sldChg>
      <pc:sldChg chg="del">
        <pc:chgData name="Branko Milicevic" userId="ed08bc71-1d17-4b93-950d-ee0d3787ded7" providerId="ADAL" clId="{915E25F2-67D5-49F6-BF1A-CB585DFC0749}" dt="2021-03-26T08:14:45.074" v="661" actId="2696"/>
        <pc:sldMkLst>
          <pc:docMk/>
          <pc:sldMk cId="1596529021" sldId="2134805112"/>
        </pc:sldMkLst>
      </pc:sldChg>
      <pc:sldChg chg="add del">
        <pc:chgData name="Branko Milicevic" userId="ed08bc71-1d17-4b93-950d-ee0d3787ded7" providerId="ADAL" clId="{915E25F2-67D5-49F6-BF1A-CB585DFC0749}" dt="2021-03-26T08:15:09.006" v="684" actId="2696"/>
        <pc:sldMkLst>
          <pc:docMk/>
          <pc:sldMk cId="3699545073" sldId="2134805112"/>
        </pc:sldMkLst>
      </pc:sldChg>
      <pc:sldChg chg="modSp">
        <pc:chgData name="Branko Milicevic" userId="ed08bc71-1d17-4b93-950d-ee0d3787ded7" providerId="ADAL" clId="{915E25F2-67D5-49F6-BF1A-CB585DFC0749}" dt="2021-03-24T16:32:05.583" v="582" actId="6549"/>
        <pc:sldMkLst>
          <pc:docMk/>
          <pc:sldMk cId="2818291349" sldId="2134805143"/>
        </pc:sldMkLst>
        <pc:spChg chg="mod">
          <ac:chgData name="Branko Milicevic" userId="ed08bc71-1d17-4b93-950d-ee0d3787ded7" providerId="ADAL" clId="{915E25F2-67D5-49F6-BF1A-CB585DFC0749}" dt="2021-03-24T16:32:05.583" v="582" actId="6549"/>
          <ac:spMkLst>
            <pc:docMk/>
            <pc:sldMk cId="2818291349" sldId="2134805143"/>
            <ac:spMk id="6" creationId="{DDDCB221-E143-40DE-B3D9-CCE3DC94DC66}"/>
          </ac:spMkLst>
        </pc:spChg>
      </pc:sldChg>
      <pc:sldChg chg="add setBg">
        <pc:chgData name="Branko Milicevic" userId="ed08bc71-1d17-4b93-950d-ee0d3787ded7" providerId="ADAL" clId="{915E25F2-67D5-49F6-BF1A-CB585DFC0749}" dt="2021-03-24T16:46:40.925" v="595"/>
        <pc:sldMkLst>
          <pc:docMk/>
          <pc:sldMk cId="3916732058" sldId="2134805155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4116432068" sldId="2145705288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893235020" sldId="2145705289"/>
        </pc:sldMkLst>
      </pc:sldChg>
      <pc:sldChg chg="del">
        <pc:chgData name="Branko Milicevic" userId="ed08bc71-1d17-4b93-950d-ee0d3787ded7" providerId="ADAL" clId="{915E25F2-67D5-49F6-BF1A-CB585DFC0749}" dt="2021-03-26T08:14:45.467" v="664" actId="2696"/>
        <pc:sldMkLst>
          <pc:docMk/>
          <pc:sldMk cId="3771829601" sldId="2145705290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1325170072" sldId="2145705291"/>
        </pc:sldMkLst>
      </pc:sldChg>
      <pc:sldChg chg="del">
        <pc:chgData name="Branko Milicevic" userId="ed08bc71-1d17-4b93-950d-ee0d3787ded7" providerId="ADAL" clId="{915E25F2-67D5-49F6-BF1A-CB585DFC0749}" dt="2021-03-26T08:14:45.873" v="666" actId="2696"/>
        <pc:sldMkLst>
          <pc:docMk/>
          <pc:sldMk cId="525100404" sldId="2145705292"/>
        </pc:sldMkLst>
      </pc:sldChg>
      <pc:sldChg chg="del">
        <pc:chgData name="Branko Milicevic" userId="ed08bc71-1d17-4b93-950d-ee0d3787ded7" providerId="ADAL" clId="{915E25F2-67D5-49F6-BF1A-CB585DFC0749}" dt="2021-03-26T08:14:45.972" v="667" actId="2696"/>
        <pc:sldMkLst>
          <pc:docMk/>
          <pc:sldMk cId="218621151" sldId="2145705293"/>
        </pc:sldMkLst>
      </pc:sldChg>
      <pc:sldChg chg="del">
        <pc:chgData name="Branko Milicevic" userId="ed08bc71-1d17-4b93-950d-ee0d3787ded7" providerId="ADAL" clId="{915E25F2-67D5-49F6-BF1A-CB585DFC0749}" dt="2021-03-26T08:14:46.119" v="668" actId="2696"/>
        <pc:sldMkLst>
          <pc:docMk/>
          <pc:sldMk cId="3793198493" sldId="2145705294"/>
        </pc:sldMkLst>
      </pc:sldChg>
      <pc:sldChg chg="del">
        <pc:chgData name="Branko Milicevic" userId="ed08bc71-1d17-4b93-950d-ee0d3787ded7" providerId="ADAL" clId="{915E25F2-67D5-49F6-BF1A-CB585DFC0749}" dt="2021-03-26T08:14:46.203" v="669" actId="2696"/>
        <pc:sldMkLst>
          <pc:docMk/>
          <pc:sldMk cId="2234405808" sldId="2145705295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1491266968" sldId="2145705296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308672888" sldId="2145705297"/>
        </pc:sldMkLst>
      </pc:sldChg>
      <pc:sldChg chg="del">
        <pc:chgData name="Branko Milicevic" userId="ed08bc71-1d17-4b93-950d-ee0d3787ded7" providerId="ADAL" clId="{915E25F2-67D5-49F6-BF1A-CB585DFC0749}" dt="2021-03-26T08:14:46.712" v="672" actId="2696"/>
        <pc:sldMkLst>
          <pc:docMk/>
          <pc:sldMk cId="1896053438" sldId="2145705298"/>
        </pc:sldMkLst>
      </pc:sldChg>
      <pc:sldChg chg="del">
        <pc:chgData name="Branko Milicevic" userId="ed08bc71-1d17-4b93-950d-ee0d3787ded7" providerId="ADAL" clId="{915E25F2-67D5-49F6-BF1A-CB585DFC0749}" dt="2021-03-26T08:14:47.279" v="675" actId="2696"/>
        <pc:sldMkLst>
          <pc:docMk/>
          <pc:sldMk cId="2087197572" sldId="2145705299"/>
        </pc:sldMkLst>
      </pc:sldChg>
      <pc:sldChg chg="add">
        <pc:chgData name="Branko Milicevic" userId="ed08bc71-1d17-4b93-950d-ee0d3787ded7" providerId="ADAL" clId="{915E25F2-67D5-49F6-BF1A-CB585DFC0749}" dt="2021-03-26T08:15:02.692" v="683"/>
        <pc:sldMkLst>
          <pc:docMk/>
          <pc:sldMk cId="1813157972" sldId="2145705300"/>
        </pc:sldMkLst>
      </pc:sldChg>
      <pc:sldChg chg="add del">
        <pc:chgData name="Branko Milicevic" userId="ed08bc71-1d17-4b93-950d-ee0d3787ded7" providerId="ADAL" clId="{915E25F2-67D5-49F6-BF1A-CB585DFC0749}" dt="2021-03-26T08:06:43.464" v="659" actId="2696"/>
        <pc:sldMkLst>
          <pc:docMk/>
          <pc:sldMk cId="2919833377" sldId="2145705306"/>
        </pc:sldMkLst>
      </pc:sldChg>
      <pc:sldChg chg="modSp add">
        <pc:chgData name="Branko Milicevic" userId="ed08bc71-1d17-4b93-950d-ee0d3787ded7" providerId="ADAL" clId="{915E25F2-67D5-49F6-BF1A-CB585DFC0749}" dt="2021-03-26T08:14:17.356" v="660" actId="207"/>
        <pc:sldMkLst>
          <pc:docMk/>
          <pc:sldMk cId="1941693300" sldId="2145705307"/>
        </pc:sldMkLst>
        <pc:spChg chg="mod">
          <ac:chgData name="Branko Milicevic" userId="ed08bc71-1d17-4b93-950d-ee0d3787ded7" providerId="ADAL" clId="{915E25F2-67D5-49F6-BF1A-CB585DFC0749}" dt="2021-03-26T08:14:17.356" v="660" actId="207"/>
          <ac:spMkLst>
            <pc:docMk/>
            <pc:sldMk cId="1941693300" sldId="2145705307"/>
            <ac:spMk id="6" creationId="{DDDCB221-E143-40DE-B3D9-CCE3DC94DC66}"/>
          </ac:spMkLst>
        </pc:spChg>
      </pc:sldChg>
      <pc:sldMasterChg chg="del delSldLayout">
        <pc:chgData name="Branko Milicevic" userId="ed08bc71-1d17-4b93-950d-ee0d3787ded7" providerId="ADAL" clId="{915E25F2-67D5-49F6-BF1A-CB585DFC0749}" dt="2021-03-26T08:14:47.395" v="682" actId="2696"/>
        <pc:sldMasterMkLst>
          <pc:docMk/>
          <pc:sldMasterMk cId="435675412" sldId="2147484109"/>
        </pc:sldMasterMkLst>
        <pc:sldLayoutChg chg="del">
          <pc:chgData name="Branko Milicevic" userId="ed08bc71-1d17-4b93-950d-ee0d3787ded7" providerId="ADAL" clId="{915E25F2-67D5-49F6-BF1A-CB585DFC0749}" dt="2021-03-26T08:14:47.358" v="677" actId="2696"/>
          <pc:sldLayoutMkLst>
            <pc:docMk/>
            <pc:sldMasterMk cId="435675412" sldId="2147484109"/>
            <pc:sldLayoutMk cId="1672766478" sldId="2147484110"/>
          </pc:sldLayoutMkLst>
        </pc:sldLayoutChg>
        <pc:sldLayoutChg chg="del">
          <pc:chgData name="Branko Milicevic" userId="ed08bc71-1d17-4b93-950d-ee0d3787ded7" providerId="ADAL" clId="{915E25F2-67D5-49F6-BF1A-CB585DFC0749}" dt="2021-03-26T08:14:47.364" v="678" actId="2696"/>
          <pc:sldLayoutMkLst>
            <pc:docMk/>
            <pc:sldMasterMk cId="435675412" sldId="2147484109"/>
            <pc:sldLayoutMk cId="3431429297" sldId="2147484111"/>
          </pc:sldLayoutMkLst>
        </pc:sldLayoutChg>
        <pc:sldLayoutChg chg="del">
          <pc:chgData name="Branko Milicevic" userId="ed08bc71-1d17-4b93-950d-ee0d3787ded7" providerId="ADAL" clId="{915E25F2-67D5-49F6-BF1A-CB585DFC0749}" dt="2021-03-26T08:14:47.373" v="679" actId="2696"/>
          <pc:sldLayoutMkLst>
            <pc:docMk/>
            <pc:sldMasterMk cId="435675412" sldId="2147484109"/>
            <pc:sldLayoutMk cId="2885396050" sldId="2147484112"/>
          </pc:sldLayoutMkLst>
        </pc:sldLayoutChg>
        <pc:sldLayoutChg chg="del">
          <pc:chgData name="Branko Milicevic" userId="ed08bc71-1d17-4b93-950d-ee0d3787ded7" providerId="ADAL" clId="{915E25F2-67D5-49F6-BF1A-CB585DFC0749}" dt="2021-03-26T08:14:47.379" v="680" actId="2696"/>
          <pc:sldLayoutMkLst>
            <pc:docMk/>
            <pc:sldMasterMk cId="435675412" sldId="2147484109"/>
            <pc:sldLayoutMk cId="4176991570" sldId="2147484113"/>
          </pc:sldLayoutMkLst>
        </pc:sldLayoutChg>
        <pc:sldLayoutChg chg="del">
          <pc:chgData name="Branko Milicevic" userId="ed08bc71-1d17-4b93-950d-ee0d3787ded7" providerId="ADAL" clId="{915E25F2-67D5-49F6-BF1A-CB585DFC0749}" dt="2021-03-26T08:14:47.389" v="681" actId="2696"/>
          <pc:sldLayoutMkLst>
            <pc:docMk/>
            <pc:sldMasterMk cId="435675412" sldId="2147484109"/>
            <pc:sldLayoutMk cId="4046866119" sldId="2147484114"/>
          </pc:sldLayoutMkLst>
        </pc:sldLayoutChg>
      </pc:sldMasterChg>
    </pc:docChg>
  </pc:docChgLst>
  <pc:docChgLst>
    <pc:chgData name="Nadejda Khamrakulova" userId="1ed4916c-2d93-4a2b-bcba-237fc4e80a97" providerId="ADAL" clId="{70678C5F-F102-6945-B629-03319D48BD2A}"/>
    <pc:docChg chg="modSld">
      <pc:chgData name="Nadejda Khamrakulova" userId="1ed4916c-2d93-4a2b-bcba-237fc4e80a97" providerId="ADAL" clId="{70678C5F-F102-6945-B629-03319D48BD2A}" dt="2022-05-23T13:34:00.787" v="0" actId="14100"/>
      <pc:docMkLst>
        <pc:docMk/>
      </pc:docMkLst>
      <pc:sldChg chg="modSp mod">
        <pc:chgData name="Nadejda Khamrakulova" userId="1ed4916c-2d93-4a2b-bcba-237fc4e80a97" providerId="ADAL" clId="{70678C5F-F102-6945-B629-03319D48BD2A}" dt="2022-05-23T13:34:00.787" v="0" actId="14100"/>
        <pc:sldMkLst>
          <pc:docMk/>
          <pc:sldMk cId="3300171786" sldId="2145705332"/>
        </pc:sldMkLst>
        <pc:spChg chg="mod">
          <ac:chgData name="Nadejda Khamrakulova" userId="1ed4916c-2d93-4a2b-bcba-237fc4e80a97" providerId="ADAL" clId="{70678C5F-F102-6945-B629-03319D48BD2A}" dt="2022-05-23T13:34:00.787" v="0" actId="14100"/>
          <ac:spMkLst>
            <pc:docMk/>
            <pc:sldMk cId="3300171786" sldId="2145705332"/>
            <ac:spMk id="5" creationId="{C82ABF01-D3E4-4DA9-81AA-592024F579F3}"/>
          </ac:spMkLst>
        </pc:spChg>
      </pc:sldChg>
    </pc:docChg>
  </pc:docChgLst>
  <pc:docChgLst>
    <pc:chgData name="Nadejda Khamrakulova" userId="1ed4916c-2d93-4a2b-bcba-237fc4e80a97" providerId="ADAL" clId="{8AA3350F-8A3B-1347-BF76-BC6F317EE99A}"/>
    <pc:docChg chg="undo custSel addSld delSld modSld">
      <pc:chgData name="Nadejda Khamrakulova" userId="1ed4916c-2d93-4a2b-bcba-237fc4e80a97" providerId="ADAL" clId="{8AA3350F-8A3B-1347-BF76-BC6F317EE99A}" dt="2021-03-25T13:49:43.405" v="371" actId="2696"/>
      <pc:docMkLst>
        <pc:docMk/>
      </pc:docMkLst>
      <pc:sldChg chg="new del">
        <pc:chgData name="Nadejda Khamrakulova" userId="1ed4916c-2d93-4a2b-bcba-237fc4e80a97" providerId="ADAL" clId="{8AA3350F-8A3B-1347-BF76-BC6F317EE99A}" dt="2021-03-24T10:16:58.289" v="2" actId="2696"/>
        <pc:sldMkLst>
          <pc:docMk/>
          <pc:sldMk cId="3355148117" sldId="443"/>
        </pc:sldMkLst>
      </pc:sldChg>
      <pc:sldChg chg="add del">
        <pc:chgData name="Nadejda Khamrakulova" userId="1ed4916c-2d93-4a2b-bcba-237fc4e80a97" providerId="ADAL" clId="{8AA3350F-8A3B-1347-BF76-BC6F317EE99A}" dt="2021-03-24T13:04:38.951" v="183" actId="2696"/>
        <pc:sldMkLst>
          <pc:docMk/>
          <pc:sldMk cId="1436900083" sldId="444"/>
        </pc:sldMkLst>
      </pc:sldChg>
      <pc:sldChg chg="addSp delSp modSp add mod">
        <pc:chgData name="Nadejda Khamrakulova" userId="1ed4916c-2d93-4a2b-bcba-237fc4e80a97" providerId="ADAL" clId="{8AA3350F-8A3B-1347-BF76-BC6F317EE99A}" dt="2021-03-24T17:41:27.318" v="320" actId="1076"/>
        <pc:sldMkLst>
          <pc:docMk/>
          <pc:sldMk cId="941312631" sldId="445"/>
        </pc:sldMkLst>
        <pc:spChg chg="mod">
          <ac:chgData name="Nadejda Khamrakulova" userId="1ed4916c-2d93-4a2b-bcba-237fc4e80a97" providerId="ADAL" clId="{8AA3350F-8A3B-1347-BF76-BC6F317EE99A}" dt="2021-03-24T17:41:26.732" v="319" actId="1076"/>
          <ac:spMkLst>
            <pc:docMk/>
            <pc:sldMk cId="941312631" sldId="445"/>
            <ac:spMk id="2" creationId="{6384BC63-DA64-4FE0-B915-3D5E4D424F6A}"/>
          </ac:spMkLst>
        </pc:spChg>
        <pc:spChg chg="mod">
          <ac:chgData name="Nadejda Khamrakulova" userId="1ed4916c-2d93-4a2b-bcba-237fc4e80a97" providerId="ADAL" clId="{8AA3350F-8A3B-1347-BF76-BC6F317EE99A}" dt="2021-03-24T17:41:27.318" v="320" actId="1076"/>
          <ac:spMkLst>
            <pc:docMk/>
            <pc:sldMk cId="941312631" sldId="445"/>
            <ac:spMk id="7" creationId="{DFE87317-A218-4667-99D2-F6BE51F0C985}"/>
          </ac:spMkLst>
        </pc:spChg>
        <pc:spChg chg="add del mod">
          <ac:chgData name="Nadejda Khamrakulova" userId="1ed4916c-2d93-4a2b-bcba-237fc4e80a97" providerId="ADAL" clId="{8AA3350F-8A3B-1347-BF76-BC6F317EE99A}" dt="2021-03-24T17:28:22.741" v="202"/>
          <ac:spMkLst>
            <pc:docMk/>
            <pc:sldMk cId="941312631" sldId="445"/>
            <ac:spMk id="8" creationId="{4C6D9D68-7C33-1942-BD90-B9F688DC3812}"/>
          </ac:spMkLst>
        </pc:spChg>
        <pc:spChg chg="add del mod">
          <ac:chgData name="Nadejda Khamrakulova" userId="1ed4916c-2d93-4a2b-bcba-237fc4e80a97" providerId="ADAL" clId="{8AA3350F-8A3B-1347-BF76-BC6F317EE99A}" dt="2021-03-24T17:28:22.021" v="200"/>
          <ac:spMkLst>
            <pc:docMk/>
            <pc:sldMk cId="941312631" sldId="445"/>
            <ac:spMk id="9" creationId="{01F97428-F334-A241-BB46-C3258DCEFDC6}"/>
          </ac:spMkLst>
        </pc:spChg>
        <pc:spChg chg="add mod">
          <ac:chgData name="Nadejda Khamrakulova" userId="1ed4916c-2d93-4a2b-bcba-237fc4e80a97" providerId="ADAL" clId="{8AA3350F-8A3B-1347-BF76-BC6F317EE99A}" dt="2021-03-24T17:41:18.058" v="318" actId="14100"/>
          <ac:spMkLst>
            <pc:docMk/>
            <pc:sldMk cId="941312631" sldId="445"/>
            <ac:spMk id="10" creationId="{E3B14C3D-75D9-3B46-8DD5-B8EFB78AF247}"/>
          </ac:spMkLst>
        </pc:spChg>
        <pc:picChg chg="add mod">
          <ac:chgData name="Nadejda Khamrakulova" userId="1ed4916c-2d93-4a2b-bcba-237fc4e80a97" providerId="ADAL" clId="{8AA3350F-8A3B-1347-BF76-BC6F317EE99A}" dt="2021-03-24T17:40:25.880" v="295" actId="1076"/>
          <ac:picMkLst>
            <pc:docMk/>
            <pc:sldMk cId="941312631" sldId="445"/>
            <ac:picMk id="5" creationId="{DCEC7342-F3A9-0244-8BB1-62FF6EB1F6B2}"/>
          </ac:picMkLst>
        </pc:picChg>
      </pc:sldChg>
      <pc:sldChg chg="del">
        <pc:chgData name="Nadejda Khamrakulova" userId="1ed4916c-2d93-4a2b-bcba-237fc4e80a97" providerId="ADAL" clId="{8AA3350F-8A3B-1347-BF76-BC6F317EE99A}" dt="2021-03-25T13:49:43.405" v="371" actId="2696"/>
        <pc:sldMkLst>
          <pc:docMk/>
          <pc:sldMk cId="2161916272" sldId="2134805106"/>
        </pc:sldMkLst>
      </pc:sldChg>
      <pc:sldChg chg="new del">
        <pc:chgData name="Nadejda Khamrakulova" userId="1ed4916c-2d93-4a2b-bcba-237fc4e80a97" providerId="ADAL" clId="{8AA3350F-8A3B-1347-BF76-BC6F317EE99A}" dt="2021-03-24T20:44:50.827" v="327" actId="2696"/>
        <pc:sldMkLst>
          <pc:docMk/>
          <pc:sldMk cId="1373559268" sldId="2134805156"/>
        </pc:sldMkLst>
      </pc:sldChg>
      <pc:sldChg chg="addSp delSp modSp add del mod">
        <pc:chgData name="Nadejda Khamrakulova" userId="1ed4916c-2d93-4a2b-bcba-237fc4e80a97" providerId="ADAL" clId="{8AA3350F-8A3B-1347-BF76-BC6F317EE99A}" dt="2021-03-25T13:49:43.405" v="371" actId="2696"/>
        <pc:sldMkLst>
          <pc:docMk/>
          <pc:sldMk cId="662016087" sldId="2134805160"/>
        </pc:sldMkLst>
        <pc:spChg chg="mod">
          <ac:chgData name="Nadejda Khamrakulova" userId="1ed4916c-2d93-4a2b-bcba-237fc4e80a97" providerId="ADAL" clId="{8AA3350F-8A3B-1347-BF76-BC6F317EE99A}" dt="2021-03-24T20:47:56.216" v="369" actId="1076"/>
          <ac:spMkLst>
            <pc:docMk/>
            <pc:sldMk cId="662016087" sldId="2134805160"/>
            <ac:spMk id="2" creationId="{6384BC63-DA64-4FE0-B915-3D5E4D424F6A}"/>
          </ac:spMkLst>
        </pc:spChg>
        <pc:spChg chg="mod">
          <ac:chgData name="Nadejda Khamrakulova" userId="1ed4916c-2d93-4a2b-bcba-237fc4e80a97" providerId="ADAL" clId="{8AA3350F-8A3B-1347-BF76-BC6F317EE99A}" dt="2021-03-24T20:47:48.274" v="367" actId="14100"/>
          <ac:spMkLst>
            <pc:docMk/>
            <pc:sldMk cId="662016087" sldId="2134805160"/>
            <ac:spMk id="10" creationId="{E3B14C3D-75D9-3B46-8DD5-B8EFB78AF247}"/>
          </ac:spMkLst>
        </pc:spChg>
        <pc:picChg chg="del">
          <ac:chgData name="Nadejda Khamrakulova" userId="1ed4916c-2d93-4a2b-bcba-237fc4e80a97" providerId="ADAL" clId="{8AA3350F-8A3B-1347-BF76-BC6F317EE99A}" dt="2021-03-24T20:44:37.843" v="323" actId="478"/>
          <ac:picMkLst>
            <pc:docMk/>
            <pc:sldMk cId="662016087" sldId="2134805160"/>
            <ac:picMk id="5" creationId="{DCEC7342-F3A9-0244-8BB1-62FF6EB1F6B2}"/>
          </ac:picMkLst>
        </pc:picChg>
        <pc:picChg chg="add del mod">
          <ac:chgData name="Nadejda Khamrakulova" userId="1ed4916c-2d93-4a2b-bcba-237fc4e80a97" providerId="ADAL" clId="{8AA3350F-8A3B-1347-BF76-BC6F317EE99A}" dt="2021-03-24T20:46:14.728" v="354" actId="478"/>
          <ac:picMkLst>
            <pc:docMk/>
            <pc:sldMk cId="662016087" sldId="2134805160"/>
            <ac:picMk id="6" creationId="{24CEC2E2-7524-F240-8616-AE2AFDD27F4C}"/>
          </ac:picMkLst>
        </pc:picChg>
        <pc:picChg chg="add mod">
          <ac:chgData name="Nadejda Khamrakulova" userId="1ed4916c-2d93-4a2b-bcba-237fc4e80a97" providerId="ADAL" clId="{8AA3350F-8A3B-1347-BF76-BC6F317EE99A}" dt="2021-03-24T20:48:21.811" v="370" actId="1076"/>
          <ac:picMkLst>
            <pc:docMk/>
            <pc:sldMk cId="662016087" sldId="2134805160"/>
            <ac:picMk id="9" creationId="{2A642716-A02B-CB42-AB0C-5D87B6E7AFD4}"/>
          </ac:picMkLst>
        </pc:picChg>
      </pc:sldChg>
      <pc:sldChg chg="add del">
        <pc:chgData name="Nadejda Khamrakulova" userId="1ed4916c-2d93-4a2b-bcba-237fc4e80a97" providerId="ADAL" clId="{8AA3350F-8A3B-1347-BF76-BC6F317EE99A}" dt="2021-03-24T20:44:59.303" v="330" actId="2696"/>
        <pc:sldMkLst>
          <pc:docMk/>
          <pc:sldMk cId="3979541308" sldId="2134805161"/>
        </pc:sldMkLst>
      </pc:sldChg>
      <pc:sldChg chg="add del">
        <pc:chgData name="Nadejda Khamrakulova" userId="1ed4916c-2d93-4a2b-bcba-237fc4e80a97" providerId="ADAL" clId="{8AA3350F-8A3B-1347-BF76-BC6F317EE99A}" dt="2021-03-24T20:44:49.085" v="326" actId="2696"/>
        <pc:sldMkLst>
          <pc:docMk/>
          <pc:sldMk cId="4139878522" sldId="2134805161"/>
        </pc:sldMkLst>
      </pc:sldChg>
    </pc:docChg>
  </pc:docChgLst>
  <pc:docChgLst>
    <pc:chgData name="Sofiia Parent" userId="ed4aee49-341e-4626-ae97-eb33431acb48" providerId="ADAL" clId="{7C3C20D2-2F2E-4321-AAA6-2E21D88174FB}"/>
    <pc:docChg chg="undo redo custSel addSld delSld modSld delMainMaster modMainMaster">
      <pc:chgData name="Sofiia Parent" userId="ed4aee49-341e-4626-ae97-eb33431acb48" providerId="ADAL" clId="{7C3C20D2-2F2E-4321-AAA6-2E21D88174FB}" dt="2021-03-26T08:40:07.564" v="1113" actId="6549"/>
      <pc:docMkLst>
        <pc:docMk/>
      </pc:docMkLst>
      <pc:sldChg chg="addSp delSp modSp">
        <pc:chgData name="Sofiia Parent" userId="ed4aee49-341e-4626-ae97-eb33431acb48" providerId="ADAL" clId="{7C3C20D2-2F2E-4321-AAA6-2E21D88174FB}" dt="2021-03-24T11:10:21.201" v="77"/>
        <pc:sldMkLst>
          <pc:docMk/>
          <pc:sldMk cId="0" sldId="256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6"/>
            <ac:spMk id="2" creationId="{CE55927A-FBEB-498B-BB2E-9F52C8731848}"/>
          </ac:spMkLst>
        </pc:spChg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6"/>
            <ac:spMk id="3" creationId="{CE397A3A-04E5-480A-80F7-8AF30384838E}"/>
          </ac:spMkLst>
        </pc:spChg>
      </pc:sldChg>
      <pc:sldChg chg="addSp delSp modSp">
        <pc:chgData name="Sofiia Parent" userId="ed4aee49-341e-4626-ae97-eb33431acb48" providerId="ADAL" clId="{7C3C20D2-2F2E-4321-AAA6-2E21D88174FB}" dt="2021-03-24T11:10:21.201" v="77"/>
        <pc:sldMkLst>
          <pc:docMk/>
          <pc:sldMk cId="0" sldId="25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7"/>
            <ac:spMk id="2" creationId="{A92AAB25-180B-40FB-B6CE-FAFF0EF72F8D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7"/>
            <ac:spMk id="12" creationId="{2D6D91E9-A297-4E2F-A184-EB9EC4F5454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7"/>
            <ac:spMk id="211" creationId="{00000000-0000-0000-0000-000000000000}"/>
          </ac:spMkLst>
        </pc:spChg>
        <pc:picChg chg="mod">
          <ac:chgData name="Sofiia Parent" userId="ed4aee49-341e-4626-ae97-eb33431acb48" providerId="ADAL" clId="{7C3C20D2-2F2E-4321-AAA6-2E21D88174FB}" dt="2021-03-22T10:19:59.076" v="1" actId="1076"/>
          <ac:picMkLst>
            <pc:docMk/>
            <pc:sldMk cId="0" sldId="257"/>
            <ac:picMk id="1028" creationId="{849188BA-64D3-4CBA-80C2-CCC49116AF23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4T11:50:15.972" v="456" actId="1076"/>
        <pc:sldMkLst>
          <pc:docMk/>
          <pc:sldMk cId="0" sldId="259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9"/>
            <ac:spMk id="3" creationId="{8580B16A-BC28-41A2-9D16-D6639F2F4872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9"/>
            <ac:spMk id="234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50:15.972" v="456" actId="1076"/>
          <ac:spMkLst>
            <pc:docMk/>
            <pc:sldMk cId="0" sldId="259"/>
            <ac:spMk id="235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59"/>
            <ac:spMk id="236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9:53:59.213" v="606" actId="108"/>
        <pc:sldMkLst>
          <pc:docMk/>
          <pc:sldMk cId="0" sldId="260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0"/>
            <ac:spMk id="2" creationId="{83ADCB66-BB1B-44A9-BAC0-F632004374BF}"/>
          </ac:spMkLst>
        </pc:spChg>
        <pc:spChg chg="mod">
          <ac:chgData name="Sofiia Parent" userId="ed4aee49-341e-4626-ae97-eb33431acb48" providerId="ADAL" clId="{7C3C20D2-2F2E-4321-AAA6-2E21D88174FB}" dt="2021-03-24T19:53:59.213" v="606" actId="108"/>
          <ac:spMkLst>
            <pc:docMk/>
            <pc:sldMk cId="0" sldId="260"/>
            <ac:spMk id="9" creationId="{B54A50B8-4B5E-4861-9B6C-E4E4775AB0F1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0"/>
            <ac:spMk id="245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50:16.165" v="457" actId="1076"/>
        <pc:sldMkLst>
          <pc:docMk/>
          <pc:sldMk cId="0" sldId="261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1"/>
            <ac:spMk id="2" creationId="{49E9CF5E-52C2-4AB3-9BF1-3155FE4AD046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1"/>
            <ac:spMk id="6" creationId="{9DD70027-56AF-4AB8-80AC-A23FD5B220F1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50:16.165" v="457" actId="1076"/>
          <ac:spMkLst>
            <pc:docMk/>
            <pc:sldMk cId="0" sldId="261"/>
            <ac:spMk id="256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10:21.201" v="77"/>
        <pc:sldMkLst>
          <pc:docMk/>
          <pc:sldMk cId="0" sldId="262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2"/>
            <ac:spMk id="3" creationId="{B99533A6-0B85-4A6A-876E-D999935CA1FE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2"/>
            <ac:spMk id="263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2"/>
            <ac:spMk id="265" creationId="{00000000-0000-0000-0000-000000000000}"/>
          </ac:spMkLst>
        </pc:spChg>
        <pc:picChg chg="mod modCrop">
          <ac:chgData name="Sofiia Parent" userId="ed4aee49-341e-4626-ae97-eb33431acb48" providerId="ADAL" clId="{7C3C20D2-2F2E-4321-AAA6-2E21D88174FB}" dt="2021-03-22T09:03:08.527" v="0" actId="732"/>
          <ac:picMkLst>
            <pc:docMk/>
            <pc:sldMk cId="0" sldId="262"/>
            <ac:picMk id="2" creationId="{D4D16F73-22E3-4DE2-83F3-94162A56EDEF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44:38.247" v="642" actId="6549"/>
        <pc:sldMkLst>
          <pc:docMk/>
          <pc:sldMk cId="0" sldId="265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5"/>
            <ac:spMk id="2" creationId="{818C5466-60F3-45FE-A637-F076B289220F}"/>
          </ac:spMkLst>
        </pc:spChg>
        <pc:spChg chg="mod">
          <ac:chgData name="Sofiia Parent" userId="ed4aee49-341e-4626-ae97-eb33431acb48" providerId="ADAL" clId="{7C3C20D2-2F2E-4321-AAA6-2E21D88174FB}" dt="2021-03-25T08:44:38.247" v="642" actId="6549"/>
          <ac:spMkLst>
            <pc:docMk/>
            <pc:sldMk cId="0" sldId="265"/>
            <ac:spMk id="290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1:25.203" v="79"/>
          <ac:spMkLst>
            <pc:docMk/>
            <pc:sldMk cId="0" sldId="265"/>
            <ac:spMk id="291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65"/>
            <ac:spMk id="292" creationId="{00000000-0000-0000-0000-000000000000}"/>
          </ac:spMkLst>
        </pc:spChg>
        <pc:picChg chg="mod">
          <ac:chgData name="Sofiia Parent" userId="ed4aee49-341e-4626-ae97-eb33431acb48" providerId="ADAL" clId="{7C3C20D2-2F2E-4321-AAA6-2E21D88174FB}" dt="2021-03-22T10:21:37.200" v="10" actId="1076"/>
          <ac:picMkLst>
            <pc:docMk/>
            <pc:sldMk cId="0" sldId="265"/>
            <ac:picMk id="4" creationId="{65C1261F-9DAA-4421-95A9-EAF4A2FFDD6A}"/>
          </ac:picMkLst>
        </pc:picChg>
      </pc:sldChg>
      <pc:sldChg chg="addSp modSp">
        <pc:chgData name="Sofiia Parent" userId="ed4aee49-341e-4626-ae97-eb33431acb48" providerId="ADAL" clId="{7C3C20D2-2F2E-4321-AAA6-2E21D88174FB}" dt="2021-03-25T20:32:53.936" v="964"/>
        <pc:sldMkLst>
          <pc:docMk/>
          <pc:sldMk cId="3791390650" sldId="266"/>
        </pc:sldMkLst>
        <pc:spChg chg="add mod">
          <ac:chgData name="Sofiia Parent" userId="ed4aee49-341e-4626-ae97-eb33431acb48" providerId="ADAL" clId="{7C3C20D2-2F2E-4321-AAA6-2E21D88174FB}" dt="2021-03-25T20:32:53.936" v="964"/>
          <ac:spMkLst>
            <pc:docMk/>
            <pc:sldMk cId="3791390650" sldId="266"/>
            <ac:spMk id="7" creationId="{451BC441-66DD-4F93-BC8D-35424B7E36C1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688585974" sldId="267"/>
        </pc:sldMkLst>
        <pc:spChg chg="mod">
          <ac:chgData name="Sofiia Parent" userId="ed4aee49-341e-4626-ae97-eb33431acb48" providerId="ADAL" clId="{7C3C20D2-2F2E-4321-AAA6-2E21D88174FB}" dt="2021-03-25T20:35:19.898" v="1005" actId="20577"/>
          <ac:spMkLst>
            <pc:docMk/>
            <pc:sldMk cId="688585974" sldId="267"/>
            <ac:spMk id="8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5:12.214" v="1001"/>
          <ac:spMkLst>
            <pc:docMk/>
            <pc:sldMk cId="688585974" sldId="267"/>
            <ac:spMk id="12" creationId="{FA9D7466-5710-4C2C-B089-8CCDBFF7DAD6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688585974" sldId="267"/>
            <ac:spMk id="13" creationId="{87A285AB-BA2F-4907-9363-D13E29FFCA93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379860365" sldId="268"/>
        </pc:sldMkLst>
        <pc:spChg chg="del mod">
          <ac:chgData name="Sofiia Parent" userId="ed4aee49-341e-4626-ae97-eb33431acb48" providerId="ADAL" clId="{7C3C20D2-2F2E-4321-AAA6-2E21D88174FB}" dt="2021-03-25T20:35:25.796" v="1007" actId="478"/>
          <ac:spMkLst>
            <pc:docMk/>
            <pc:sldMk cId="379860365" sldId="268"/>
            <ac:spMk id="36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5:26.959" v="1008"/>
          <ac:spMkLst>
            <pc:docMk/>
            <pc:sldMk cId="379860365" sldId="268"/>
            <ac:spMk id="37" creationId="{F7712693-A943-4841-A2E0-039C7530D8F7}"/>
          </ac:spMkLst>
        </pc:spChg>
        <pc:spChg chg="del mod">
          <ac:chgData name="Sofiia Parent" userId="ed4aee49-341e-4626-ae97-eb33431acb48" providerId="ADAL" clId="{7C3C20D2-2F2E-4321-AAA6-2E21D88174FB}" dt="2021-03-25T20:36:38.725" v="1020"/>
          <ac:spMkLst>
            <pc:docMk/>
            <pc:sldMk cId="379860365" sldId="268"/>
            <ac:spMk id="38" creationId="{AC550C81-87C6-4DB1-868C-65822D32A6F1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08:57:16.924" v="762"/>
        <pc:sldMkLst>
          <pc:docMk/>
          <pc:sldMk cId="3686613327" sldId="269"/>
        </pc:sldMkLst>
        <pc:spChg chg="mod">
          <ac:chgData name="Sofiia Parent" userId="ed4aee49-341e-4626-ae97-eb33431acb48" providerId="ADAL" clId="{7C3C20D2-2F2E-4321-AAA6-2E21D88174FB}" dt="2021-03-25T08:47:42.153" v="671" actId="1076"/>
          <ac:spMkLst>
            <pc:docMk/>
            <pc:sldMk cId="3686613327" sldId="269"/>
            <ac:spMk id="5" creationId="{E14A7F51-36ED-40D2-A65B-3175A83D1859}"/>
          </ac:spMkLst>
        </pc:spChg>
        <pc:spChg chg="add mod">
          <ac:chgData name="Sofiia Parent" userId="ed4aee49-341e-4626-ae97-eb33431acb48" providerId="ADAL" clId="{7C3C20D2-2F2E-4321-AAA6-2E21D88174FB}" dt="2021-03-25T08:57:16.924" v="762"/>
          <ac:spMkLst>
            <pc:docMk/>
            <pc:sldMk cId="3686613327" sldId="269"/>
            <ac:spMk id="7" creationId="{8C85DC98-1654-4C2E-A0B9-19C714918905}"/>
          </ac:spMkLst>
        </pc:spChg>
        <pc:spChg chg="mod">
          <ac:chgData name="Sofiia Parent" userId="ed4aee49-341e-4626-ae97-eb33431acb48" providerId="ADAL" clId="{7C3C20D2-2F2E-4321-AAA6-2E21D88174FB}" dt="2021-03-25T08:47:40.395" v="670" actId="20577"/>
          <ac:spMkLst>
            <pc:docMk/>
            <pc:sldMk cId="3686613327" sldId="269"/>
            <ac:spMk id="11" creationId="{C9301F14-0F77-4033-B286-C589B1A976B9}"/>
          </ac:spMkLst>
        </pc:spChg>
        <pc:picChg chg="add mod ord">
          <ac:chgData name="Sofiia Parent" userId="ed4aee49-341e-4626-ae97-eb33431acb48" providerId="ADAL" clId="{7C3C20D2-2F2E-4321-AAA6-2E21D88174FB}" dt="2021-03-25T08:54:28.218" v="733" actId="167"/>
          <ac:picMkLst>
            <pc:docMk/>
            <pc:sldMk cId="3686613327" sldId="269"/>
            <ac:picMk id="6" creationId="{88376330-AF55-435A-8340-9E19E8A2C53B}"/>
          </ac:picMkLst>
        </pc:picChg>
        <pc:picChg chg="del">
          <ac:chgData name="Sofiia Parent" userId="ed4aee49-341e-4626-ae97-eb33431acb48" providerId="ADAL" clId="{7C3C20D2-2F2E-4321-AAA6-2E21D88174FB}" dt="2021-03-25T08:54:30.331" v="734" actId="478"/>
          <ac:picMkLst>
            <pc:docMk/>
            <pc:sldMk cId="3686613327" sldId="269"/>
            <ac:picMk id="8" creationId="{45040CF7-A8B5-4C02-96A3-2882F2CEAC93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4T20:44:34.293" v="638" actId="13926"/>
        <pc:sldMkLst>
          <pc:docMk/>
          <pc:sldMk cId="0" sldId="270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70"/>
            <ac:spMk id="2" creationId="{0A216975-362D-433E-9016-609160852B14}"/>
          </ac:spMkLst>
        </pc:spChg>
        <pc:spChg chg="mod">
          <ac:chgData name="Sofiia Parent" userId="ed4aee49-341e-4626-ae97-eb33431acb48" providerId="ADAL" clId="{7C3C20D2-2F2E-4321-AAA6-2E21D88174FB}" dt="2021-03-24T11:22:56.501" v="273" actId="113"/>
          <ac:spMkLst>
            <pc:docMk/>
            <pc:sldMk cId="0" sldId="270"/>
            <ac:spMk id="7" creationId="{1F275A0E-79D5-4951-B0E7-F01A58F223F2}"/>
          </ac:spMkLst>
        </pc:spChg>
        <pc:spChg chg="mod">
          <ac:chgData name="Sofiia Parent" userId="ed4aee49-341e-4626-ae97-eb33431acb48" providerId="ADAL" clId="{7C3C20D2-2F2E-4321-AAA6-2E21D88174FB}" dt="2021-03-24T20:44:34.293" v="638" actId="13926"/>
          <ac:spMkLst>
            <pc:docMk/>
            <pc:sldMk cId="0" sldId="270"/>
            <ac:spMk id="11" creationId="{3479070C-89A1-45C3-8E30-CB7563DA8A21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70"/>
            <ac:spMk id="343" creationId="{00000000-0000-0000-0000-000000000000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6:38.725" v="1020"/>
        <pc:sldMkLst>
          <pc:docMk/>
          <pc:sldMk cId="406606975" sldId="274"/>
        </pc:sldMkLst>
        <pc:spChg chg="del">
          <ac:chgData name="Sofiia Parent" userId="ed4aee49-341e-4626-ae97-eb33431acb48" providerId="ADAL" clId="{7C3C20D2-2F2E-4321-AAA6-2E21D88174FB}" dt="2021-03-25T20:32:21.639" v="949" actId="478"/>
          <ac:spMkLst>
            <pc:docMk/>
            <pc:sldMk cId="406606975" sldId="274"/>
            <ac:spMk id="3" creationId="{2F9870E6-EF2D-4D8C-8ACD-B94F320D620B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406606975" sldId="274"/>
            <ac:spMk id="5" creationId="{6EDCFD01-F120-4397-86BC-7E80DE250B7D}"/>
          </ac:spMkLst>
        </pc:spChg>
        <pc:spChg chg="add mod">
          <ac:chgData name="Sofiia Parent" userId="ed4aee49-341e-4626-ae97-eb33431acb48" providerId="ADAL" clId="{7C3C20D2-2F2E-4321-AAA6-2E21D88174FB}" dt="2021-03-25T20:32:22.696" v="950"/>
          <ac:spMkLst>
            <pc:docMk/>
            <pc:sldMk cId="406606975" sldId="274"/>
            <ac:spMk id="12" creationId="{1A3B8887-C0CA-43DE-B999-26BB5E0529AC}"/>
          </ac:spMkLst>
        </pc:spChg>
      </pc:sldChg>
      <pc:sldChg chg="addSp modSp">
        <pc:chgData name="Sofiia Parent" userId="ed4aee49-341e-4626-ae97-eb33431acb48" providerId="ADAL" clId="{7C3C20D2-2F2E-4321-AAA6-2E21D88174FB}" dt="2021-03-25T20:32:48.254" v="960"/>
        <pc:sldMkLst>
          <pc:docMk/>
          <pc:sldMk cId="603264599" sldId="276"/>
        </pc:sldMkLst>
        <pc:spChg chg="add mod">
          <ac:chgData name="Sofiia Parent" userId="ed4aee49-341e-4626-ae97-eb33431acb48" providerId="ADAL" clId="{7C3C20D2-2F2E-4321-AAA6-2E21D88174FB}" dt="2021-03-25T20:32:48.254" v="960"/>
          <ac:spMkLst>
            <pc:docMk/>
            <pc:sldMk cId="603264599" sldId="276"/>
            <ac:spMk id="74" creationId="{4CEAAC33-E24C-428F-8C49-B567DB1DD761}"/>
          </ac:spMkLst>
        </pc:spChg>
      </pc:sldChg>
      <pc:sldChg chg="addSp delSp modSp mod">
        <pc:chgData name="Sofiia Parent" userId="ed4aee49-341e-4626-ae97-eb33431acb48" providerId="ADAL" clId="{7C3C20D2-2F2E-4321-AAA6-2E21D88174FB}" dt="2021-03-26T08:29:06.827" v="1033" actId="20577"/>
        <pc:sldMkLst>
          <pc:docMk/>
          <pc:sldMk cId="0" sldId="27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77"/>
            <ac:spMk id="2" creationId="{B77B70D2-2ED7-47A5-A6B1-BB5E794F0087}"/>
          </ac:spMkLst>
        </pc:spChg>
        <pc:spChg chg="mod">
          <ac:chgData name="Sofiia Parent" userId="ed4aee49-341e-4626-ae97-eb33431acb48" providerId="ADAL" clId="{7C3C20D2-2F2E-4321-AAA6-2E21D88174FB}" dt="2021-03-24T11:26:21.251" v="301" actId="6549"/>
          <ac:spMkLst>
            <pc:docMk/>
            <pc:sldMk cId="0" sldId="277"/>
            <ac:spMk id="9" creationId="{944179FA-1D91-48D1-BB38-03317D766F26}"/>
          </ac:spMkLst>
        </pc:spChg>
        <pc:spChg chg="mod">
          <ac:chgData name="Sofiia Parent" userId="ed4aee49-341e-4626-ae97-eb33431acb48" providerId="ADAL" clId="{7C3C20D2-2F2E-4321-AAA6-2E21D88174FB}" dt="2021-03-26T08:29:06.827" v="1033" actId="20577"/>
          <ac:spMkLst>
            <pc:docMk/>
            <pc:sldMk cId="0" sldId="277"/>
            <ac:spMk id="617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77"/>
            <ac:spMk id="619" creationId="{00000000-0000-0000-0000-000000000000}"/>
          </ac:spMkLst>
        </pc:spChg>
        <pc:picChg chg="mod">
          <ac:chgData name="Sofiia Parent" userId="ed4aee49-341e-4626-ae97-eb33431acb48" providerId="ADAL" clId="{7C3C20D2-2F2E-4321-AAA6-2E21D88174FB}" dt="2021-03-25T15:03:38.630" v="831" actId="1076"/>
          <ac:picMkLst>
            <pc:docMk/>
            <pc:sldMk cId="0" sldId="277"/>
            <ac:picMk id="7" creationId="{563A3E0B-1104-4CC6-9F58-B0CB35C6AF8F}"/>
          </ac:picMkLst>
        </pc:picChg>
      </pc:sldChg>
      <pc:sldChg chg="addSp modSp del mod">
        <pc:chgData name="Sofiia Parent" userId="ed4aee49-341e-4626-ae97-eb33431acb48" providerId="ADAL" clId="{7C3C20D2-2F2E-4321-AAA6-2E21D88174FB}" dt="2021-03-25T08:56:38.248" v="749" actId="1076"/>
        <pc:sldMkLst>
          <pc:docMk/>
          <pc:sldMk cId="239126744" sldId="278"/>
        </pc:sldMkLst>
        <pc:spChg chg="add mod">
          <ac:chgData name="Sofiia Parent" userId="ed4aee49-341e-4626-ae97-eb33431acb48" providerId="ADAL" clId="{7C3C20D2-2F2E-4321-AAA6-2E21D88174FB}" dt="2021-03-25T08:56:38.248" v="749" actId="1076"/>
          <ac:spMkLst>
            <pc:docMk/>
            <pc:sldMk cId="239126744" sldId="278"/>
            <ac:spMk id="4" creationId="{D3A26330-78B1-490B-AC74-FA2F64C43324}"/>
          </ac:spMkLst>
        </pc:spChg>
      </pc:sldChg>
      <pc:sldChg chg="add del">
        <pc:chgData name="Sofiia Parent" userId="ed4aee49-341e-4626-ae97-eb33431acb48" providerId="ADAL" clId="{7C3C20D2-2F2E-4321-AAA6-2E21D88174FB}" dt="2021-03-25T20:19:14.903" v="858"/>
        <pc:sldMkLst>
          <pc:docMk/>
          <pc:sldMk cId="780031820" sldId="279"/>
        </pc:sldMkLst>
      </pc:sldChg>
      <pc:sldChg chg="add del">
        <pc:chgData name="Sofiia Parent" userId="ed4aee49-341e-4626-ae97-eb33431acb48" providerId="ADAL" clId="{7C3C20D2-2F2E-4321-AAA6-2E21D88174FB}" dt="2021-03-25T20:19:14.903" v="858"/>
        <pc:sldMkLst>
          <pc:docMk/>
          <pc:sldMk cId="77493115" sldId="281"/>
        </pc:sldMkLst>
      </pc:sldChg>
      <pc:sldChg chg="addSp delSp modSp mod">
        <pc:chgData name="Sofiia Parent" userId="ed4aee49-341e-4626-ae97-eb33431acb48" providerId="ADAL" clId="{7C3C20D2-2F2E-4321-AAA6-2E21D88174FB}" dt="2021-03-25T20:25:53.355" v="887" actId="478"/>
        <pc:sldMkLst>
          <pc:docMk/>
          <pc:sldMk cId="0" sldId="283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3"/>
            <ac:spMk id="2" creationId="{DC10CDDC-61CD-450E-BE42-69965C152A8B}"/>
          </ac:spMkLst>
        </pc:spChg>
        <pc:spChg chg="add del mod">
          <ac:chgData name="Sofiia Parent" userId="ed4aee49-341e-4626-ae97-eb33431acb48" providerId="ADAL" clId="{7C3C20D2-2F2E-4321-AAA6-2E21D88174FB}" dt="2021-03-25T20:25:53.355" v="887" actId="478"/>
          <ac:spMkLst>
            <pc:docMk/>
            <pc:sldMk cId="0" sldId="283"/>
            <ac:spMk id="3" creationId="{F0688FA7-754E-4E61-8762-BF6047E2675E}"/>
          </ac:spMkLst>
        </pc:spChg>
        <pc:spChg chg="add del mod">
          <ac:chgData name="Sofiia Parent" userId="ed4aee49-341e-4626-ae97-eb33431acb48" providerId="ADAL" clId="{7C3C20D2-2F2E-4321-AAA6-2E21D88174FB}" dt="2021-03-25T20:25:53.355" v="887" actId="478"/>
          <ac:spMkLst>
            <pc:docMk/>
            <pc:sldMk cId="0" sldId="283"/>
            <ac:spMk id="8" creationId="{379C362C-067D-4643-949B-FA7C7944C25B}"/>
          </ac:spMkLst>
        </pc:spChg>
        <pc:spChg chg="add del mod">
          <ac:chgData name="Sofiia Parent" userId="ed4aee49-341e-4626-ae97-eb33431acb48" providerId="ADAL" clId="{7C3C20D2-2F2E-4321-AAA6-2E21D88174FB}" dt="2021-03-25T20:25:45.593" v="883"/>
          <ac:spMkLst>
            <pc:docMk/>
            <pc:sldMk cId="0" sldId="283"/>
            <ac:spMk id="9" creationId="{3349A8D8-725B-4977-A6E1-93F36C0A0EB0}"/>
          </ac:spMkLst>
        </pc:spChg>
        <pc:spChg chg="mod">
          <ac:chgData name="Sofiia Parent" userId="ed4aee49-341e-4626-ae97-eb33431acb48" providerId="ADAL" clId="{7C3C20D2-2F2E-4321-AAA6-2E21D88174FB}" dt="2021-03-24T11:46:40.434" v="428" actId="113"/>
          <ac:spMkLst>
            <pc:docMk/>
            <pc:sldMk cId="0" sldId="283"/>
            <ac:spMk id="669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3"/>
            <ac:spMk id="670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46:54.684" v="430" actId="114"/>
        <pc:sldMkLst>
          <pc:docMk/>
          <pc:sldMk cId="0" sldId="284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4"/>
            <ac:spMk id="2" creationId="{CB3B9D6B-2FE2-4AA6-B002-5C85FC0A3832}"/>
          </ac:spMkLst>
        </pc:spChg>
        <pc:spChg chg="mod">
          <ac:chgData name="Sofiia Parent" userId="ed4aee49-341e-4626-ae97-eb33431acb48" providerId="ADAL" clId="{7C3C20D2-2F2E-4321-AAA6-2E21D88174FB}" dt="2021-03-24T11:46:54.684" v="430" actId="114"/>
          <ac:spMkLst>
            <pc:docMk/>
            <pc:sldMk cId="0" sldId="284"/>
            <ac:spMk id="13" creationId="{45338B5A-D288-4E10-85B1-9A153B6F556A}"/>
          </ac:spMkLst>
        </pc:spChg>
        <pc:spChg chg="mod">
          <ac:chgData name="Sofiia Parent" userId="ed4aee49-341e-4626-ae97-eb33431acb48" providerId="ADAL" clId="{7C3C20D2-2F2E-4321-AAA6-2E21D88174FB}" dt="2021-03-24T11:46:46.887" v="429" actId="113"/>
          <ac:spMkLst>
            <pc:docMk/>
            <pc:sldMk cId="0" sldId="284"/>
            <ac:spMk id="677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4"/>
            <ac:spMk id="678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26:19.744" v="891"/>
        <pc:sldMkLst>
          <pc:docMk/>
          <pc:sldMk cId="0" sldId="285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5"/>
            <ac:spMk id="3" creationId="{1A3BA66E-15F7-4E48-917F-43416CFE6A91}"/>
          </ac:spMkLst>
        </pc:spChg>
        <pc:spChg chg="add del mod">
          <ac:chgData name="Sofiia Parent" userId="ed4aee49-341e-4626-ae97-eb33431acb48" providerId="ADAL" clId="{7C3C20D2-2F2E-4321-AAA6-2E21D88174FB}" dt="2021-03-24T11:48:38.991" v="450" actId="478"/>
          <ac:spMkLst>
            <pc:docMk/>
            <pc:sldMk cId="0" sldId="285"/>
            <ac:spMk id="5" creationId="{0A7911B7-A62C-4A31-B605-D9A119528819}"/>
          </ac:spMkLst>
        </pc:spChg>
        <pc:spChg chg="add mod">
          <ac:chgData name="Sofiia Parent" userId="ed4aee49-341e-4626-ae97-eb33431acb48" providerId="ADAL" clId="{7C3C20D2-2F2E-4321-AAA6-2E21D88174FB}" dt="2021-03-25T20:26:19.744" v="891"/>
          <ac:spMkLst>
            <pc:docMk/>
            <pc:sldMk cId="0" sldId="285"/>
            <ac:spMk id="8" creationId="{4A94E4A7-714A-4B19-B16F-34229826110D}"/>
          </ac:spMkLst>
        </pc:spChg>
        <pc:spChg chg="add del mod">
          <ac:chgData name="Sofiia Parent" userId="ed4aee49-341e-4626-ae97-eb33431acb48" providerId="ADAL" clId="{7C3C20D2-2F2E-4321-AAA6-2E21D88174FB}" dt="2021-03-24T11:48:37.150" v="449" actId="478"/>
          <ac:spMkLst>
            <pc:docMk/>
            <pc:sldMk cId="0" sldId="285"/>
            <ac:spMk id="9" creationId="{A011A335-0D8E-4082-BE29-2786F95FE95C}"/>
          </ac:spMkLst>
        </pc:spChg>
        <pc:spChg chg="add del mod">
          <ac:chgData name="Sofiia Parent" userId="ed4aee49-341e-4626-ae97-eb33431acb48" providerId="ADAL" clId="{7C3C20D2-2F2E-4321-AAA6-2E21D88174FB}" dt="2021-03-25T20:26:18.828" v="890" actId="478"/>
          <ac:spMkLst>
            <pc:docMk/>
            <pc:sldMk cId="0" sldId="285"/>
            <ac:spMk id="10" creationId="{4F4AA47E-FFB0-4AF3-A55F-4DD6DD2815D7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5"/>
            <ac:spMk id="686" creationId="{00000000-0000-0000-0000-000000000000}"/>
          </ac:spMkLst>
        </pc:spChg>
      </pc:sldChg>
      <pc:sldChg chg="del">
        <pc:chgData name="Sofiia Parent" userId="ed4aee49-341e-4626-ae97-eb33431acb48" providerId="ADAL" clId="{7C3C20D2-2F2E-4321-AAA6-2E21D88174FB}" dt="2021-03-25T07:49:23.852" v="640" actId="47"/>
        <pc:sldMkLst>
          <pc:docMk/>
          <pc:sldMk cId="3640085963" sldId="286"/>
        </pc:sldMkLst>
      </pc:sldChg>
      <pc:sldChg chg="addSp delSp modSp mod">
        <pc:chgData name="Sofiia Parent" userId="ed4aee49-341e-4626-ae97-eb33431acb48" providerId="ADAL" clId="{7C3C20D2-2F2E-4321-AAA6-2E21D88174FB}" dt="2021-03-25T20:37:08.412" v="1032"/>
        <pc:sldMkLst>
          <pc:docMk/>
          <pc:sldMk cId="0" sldId="28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7"/>
            <ac:spMk id="2" creationId="{B50601E1-4315-433D-93A7-C313AA2B725E}"/>
          </ac:spMkLst>
        </pc:spChg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0" sldId="287"/>
            <ac:spMk id="3" creationId="{5A21098C-8D9B-4539-BA50-536A0C9A44F7}"/>
          </ac:spMkLst>
        </pc:spChg>
        <pc:spChg chg="add del mod">
          <ac:chgData name="Sofiia Parent" userId="ed4aee49-341e-4626-ae97-eb33431acb48" providerId="ADAL" clId="{7C3C20D2-2F2E-4321-AAA6-2E21D88174FB}" dt="2021-03-25T20:36:51.830" v="1030" actId="478"/>
          <ac:spMkLst>
            <pc:docMk/>
            <pc:sldMk cId="0" sldId="287"/>
            <ac:spMk id="33" creationId="{004DCBE4-C20B-4110-8D50-F2463D09A5E5}"/>
          </ac:spMkLst>
        </pc:spChg>
        <pc:spChg chg="add del mod">
          <ac:chgData name="Sofiia Parent" userId="ed4aee49-341e-4626-ae97-eb33431acb48" providerId="ADAL" clId="{7C3C20D2-2F2E-4321-AAA6-2E21D88174FB}" dt="2021-03-25T20:37:08.385" v="1031" actId="21"/>
          <ac:spMkLst>
            <pc:docMk/>
            <pc:sldMk cId="0" sldId="287"/>
            <ac:spMk id="34" creationId="{D65245D7-4EE6-47AC-A892-F44B15A39D2B}"/>
          </ac:spMkLst>
        </pc:spChg>
        <pc:spChg chg="add mod">
          <ac:chgData name="Sofiia Parent" userId="ed4aee49-341e-4626-ae97-eb33431acb48" providerId="ADAL" clId="{7C3C20D2-2F2E-4321-AAA6-2E21D88174FB}" dt="2021-03-25T20:37:08.412" v="1032"/>
          <ac:spMkLst>
            <pc:docMk/>
            <pc:sldMk cId="0" sldId="287"/>
            <ac:spMk id="35" creationId="{9A66CC8F-8684-47B6-B1D8-AD20AB820010}"/>
          </ac:spMkLst>
        </pc:spChg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2235510398" sldId="293"/>
        </pc:sldMkLst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2884231756" sldId="295"/>
        </pc:sldMkLst>
      </pc:sldChg>
      <pc:sldChg chg="addSp modSp">
        <pc:chgData name="Sofiia Parent" userId="ed4aee49-341e-4626-ae97-eb33431acb48" providerId="ADAL" clId="{7C3C20D2-2F2E-4321-AAA6-2E21D88174FB}" dt="2021-03-25T20:32:42.546" v="956"/>
        <pc:sldMkLst>
          <pc:docMk/>
          <pc:sldMk cId="2717236666" sldId="320"/>
        </pc:sldMkLst>
        <pc:spChg chg="add mod">
          <ac:chgData name="Sofiia Parent" userId="ed4aee49-341e-4626-ae97-eb33431acb48" providerId="ADAL" clId="{7C3C20D2-2F2E-4321-AAA6-2E21D88174FB}" dt="2021-03-25T20:32:42.546" v="956"/>
          <ac:spMkLst>
            <pc:docMk/>
            <pc:sldMk cId="2717236666" sldId="320"/>
            <ac:spMk id="5" creationId="{28E0772C-7358-4250-875A-D458C8D6AFA3}"/>
          </ac:spMkLst>
        </pc:spChg>
      </pc:sldChg>
      <pc:sldChg chg="addSp modSp">
        <pc:chgData name="Sofiia Parent" userId="ed4aee49-341e-4626-ae97-eb33431acb48" providerId="ADAL" clId="{7C3C20D2-2F2E-4321-AAA6-2E21D88174FB}" dt="2021-03-25T20:32:40.237" v="954"/>
        <pc:sldMkLst>
          <pc:docMk/>
          <pc:sldMk cId="1247529275" sldId="321"/>
        </pc:sldMkLst>
        <pc:spChg chg="add mod">
          <ac:chgData name="Sofiia Parent" userId="ed4aee49-341e-4626-ae97-eb33431acb48" providerId="ADAL" clId="{7C3C20D2-2F2E-4321-AAA6-2E21D88174FB}" dt="2021-03-25T20:32:40.237" v="954"/>
          <ac:spMkLst>
            <pc:docMk/>
            <pc:sldMk cId="1247529275" sldId="321"/>
            <ac:spMk id="18" creationId="{8D2EE525-79B3-4DEA-974A-D061DC766093}"/>
          </ac:spMkLst>
        </pc:spChg>
      </pc:sldChg>
      <pc:sldChg chg="addSp modSp">
        <pc:chgData name="Sofiia Parent" userId="ed4aee49-341e-4626-ae97-eb33431acb48" providerId="ADAL" clId="{7C3C20D2-2F2E-4321-AAA6-2E21D88174FB}" dt="2021-03-25T20:32:35.978" v="952"/>
        <pc:sldMkLst>
          <pc:docMk/>
          <pc:sldMk cId="4210286096" sldId="359"/>
        </pc:sldMkLst>
        <pc:spChg chg="add mod">
          <ac:chgData name="Sofiia Parent" userId="ed4aee49-341e-4626-ae97-eb33431acb48" providerId="ADAL" clId="{7C3C20D2-2F2E-4321-AAA6-2E21D88174FB}" dt="2021-03-25T20:32:35.978" v="952"/>
          <ac:spMkLst>
            <pc:docMk/>
            <pc:sldMk cId="4210286096" sldId="359"/>
            <ac:spMk id="6" creationId="{D98CCB3A-D604-4C56-B6A9-D0356FC129F3}"/>
          </ac:spMkLst>
        </pc:spChg>
      </pc:sldChg>
      <pc:sldChg chg="addSp modSp">
        <pc:chgData name="Sofiia Parent" userId="ed4aee49-341e-4626-ae97-eb33431acb48" providerId="ADAL" clId="{7C3C20D2-2F2E-4321-AAA6-2E21D88174FB}" dt="2021-03-25T20:32:37.629" v="953"/>
        <pc:sldMkLst>
          <pc:docMk/>
          <pc:sldMk cId="1591638727" sldId="362"/>
        </pc:sldMkLst>
        <pc:spChg chg="add mod">
          <ac:chgData name="Sofiia Parent" userId="ed4aee49-341e-4626-ae97-eb33431acb48" providerId="ADAL" clId="{7C3C20D2-2F2E-4321-AAA6-2E21D88174FB}" dt="2021-03-25T20:32:37.629" v="953"/>
          <ac:spMkLst>
            <pc:docMk/>
            <pc:sldMk cId="1591638727" sldId="362"/>
            <ac:spMk id="5" creationId="{044E4B28-A169-4B60-8AF8-3ED23C80FBFC}"/>
          </ac:spMkLst>
        </pc:spChg>
      </pc:sldChg>
      <pc:sldChg chg="addSp modSp">
        <pc:chgData name="Sofiia Parent" userId="ed4aee49-341e-4626-ae97-eb33431acb48" providerId="ADAL" clId="{7C3C20D2-2F2E-4321-AAA6-2E21D88174FB}" dt="2021-03-25T20:32:41.389" v="955"/>
        <pc:sldMkLst>
          <pc:docMk/>
          <pc:sldMk cId="3870471371" sldId="363"/>
        </pc:sldMkLst>
        <pc:spChg chg="add mod">
          <ac:chgData name="Sofiia Parent" userId="ed4aee49-341e-4626-ae97-eb33431acb48" providerId="ADAL" clId="{7C3C20D2-2F2E-4321-AAA6-2E21D88174FB}" dt="2021-03-25T20:32:41.389" v="955"/>
          <ac:spMkLst>
            <pc:docMk/>
            <pc:sldMk cId="3870471371" sldId="363"/>
            <ac:spMk id="9" creationId="{E3776E6E-103A-42F6-AEF0-766A4F8E365D}"/>
          </ac:spMkLst>
        </pc:spChg>
      </pc:sldChg>
      <pc:sldChg chg="addSp modSp">
        <pc:chgData name="Sofiia Parent" userId="ed4aee49-341e-4626-ae97-eb33431acb48" providerId="ADAL" clId="{7C3C20D2-2F2E-4321-AAA6-2E21D88174FB}" dt="2021-03-25T20:32:50.147" v="961"/>
        <pc:sldMkLst>
          <pc:docMk/>
          <pc:sldMk cId="255633936" sldId="366"/>
        </pc:sldMkLst>
        <pc:spChg chg="add mod">
          <ac:chgData name="Sofiia Parent" userId="ed4aee49-341e-4626-ae97-eb33431acb48" providerId="ADAL" clId="{7C3C20D2-2F2E-4321-AAA6-2E21D88174FB}" dt="2021-03-25T20:32:50.147" v="961"/>
          <ac:spMkLst>
            <pc:docMk/>
            <pc:sldMk cId="255633936" sldId="366"/>
            <ac:spMk id="4" creationId="{4F4A4602-34F0-4B79-A11C-D606AE9A14B1}"/>
          </ac:spMkLst>
        </pc:spChg>
      </pc:sldChg>
      <pc:sldChg chg="addSp modSp mod">
        <pc:chgData name="Sofiia Parent" userId="ed4aee49-341e-4626-ae97-eb33431acb48" providerId="ADAL" clId="{7C3C20D2-2F2E-4321-AAA6-2E21D88174FB}" dt="2021-03-25T20:32:51.038" v="962"/>
        <pc:sldMkLst>
          <pc:docMk/>
          <pc:sldMk cId="1511880425" sldId="367"/>
        </pc:sldMkLst>
        <pc:spChg chg="mod">
          <ac:chgData name="Sofiia Parent" userId="ed4aee49-341e-4626-ae97-eb33431acb48" providerId="ADAL" clId="{7C3C20D2-2F2E-4321-AAA6-2E21D88174FB}" dt="2021-03-25T20:28:13.194" v="894" actId="1076"/>
          <ac:spMkLst>
            <pc:docMk/>
            <pc:sldMk cId="1511880425" sldId="367"/>
            <ac:spMk id="3" creationId="{BF123723-65C5-8440-B47F-17AD99F8FB41}"/>
          </ac:spMkLst>
        </pc:spChg>
        <pc:spChg chg="add mod">
          <ac:chgData name="Sofiia Parent" userId="ed4aee49-341e-4626-ae97-eb33431acb48" providerId="ADAL" clId="{7C3C20D2-2F2E-4321-AAA6-2E21D88174FB}" dt="2021-03-25T20:32:51.038" v="962"/>
          <ac:spMkLst>
            <pc:docMk/>
            <pc:sldMk cId="1511880425" sldId="367"/>
            <ac:spMk id="6" creationId="{131237C1-094B-4495-A140-319AEE9809B4}"/>
          </ac:spMkLst>
        </pc:spChg>
      </pc:sldChg>
      <pc:sldChg chg="addSp modSp">
        <pc:chgData name="Sofiia Parent" userId="ed4aee49-341e-4626-ae97-eb33431acb48" providerId="ADAL" clId="{7C3C20D2-2F2E-4321-AAA6-2E21D88174FB}" dt="2021-03-25T20:32:52.593" v="963"/>
        <pc:sldMkLst>
          <pc:docMk/>
          <pc:sldMk cId="397883922" sldId="368"/>
        </pc:sldMkLst>
        <pc:spChg chg="add mod">
          <ac:chgData name="Sofiia Parent" userId="ed4aee49-341e-4626-ae97-eb33431acb48" providerId="ADAL" clId="{7C3C20D2-2F2E-4321-AAA6-2E21D88174FB}" dt="2021-03-25T20:32:52.593" v="963"/>
          <ac:spMkLst>
            <pc:docMk/>
            <pc:sldMk cId="397883922" sldId="368"/>
            <ac:spMk id="4" creationId="{778F41DE-2B63-41EB-BE66-A1CB0C9B854C}"/>
          </ac:spMkLst>
        </pc:spChg>
      </pc:sldChg>
      <pc:sldChg chg="addSp modSp">
        <pc:chgData name="Sofiia Parent" userId="ed4aee49-341e-4626-ae97-eb33431acb48" providerId="ADAL" clId="{7C3C20D2-2F2E-4321-AAA6-2E21D88174FB}" dt="2021-03-25T20:32:43.627" v="957"/>
        <pc:sldMkLst>
          <pc:docMk/>
          <pc:sldMk cId="3358351201" sldId="369"/>
        </pc:sldMkLst>
        <pc:spChg chg="add mod">
          <ac:chgData name="Sofiia Parent" userId="ed4aee49-341e-4626-ae97-eb33431acb48" providerId="ADAL" clId="{7C3C20D2-2F2E-4321-AAA6-2E21D88174FB}" dt="2021-03-25T20:32:43.627" v="957"/>
          <ac:spMkLst>
            <pc:docMk/>
            <pc:sldMk cId="3358351201" sldId="369"/>
            <ac:spMk id="5" creationId="{2405D72E-1DE9-42D1-A605-79487B9283E4}"/>
          </ac:spMkLst>
        </pc:spChg>
      </pc:sldChg>
      <pc:sldChg chg="addSp modSp">
        <pc:chgData name="Sofiia Parent" userId="ed4aee49-341e-4626-ae97-eb33431acb48" providerId="ADAL" clId="{7C3C20D2-2F2E-4321-AAA6-2E21D88174FB}" dt="2021-03-25T20:32:44.816" v="958"/>
        <pc:sldMkLst>
          <pc:docMk/>
          <pc:sldMk cId="595741686" sldId="370"/>
        </pc:sldMkLst>
        <pc:spChg chg="add mod">
          <ac:chgData name="Sofiia Parent" userId="ed4aee49-341e-4626-ae97-eb33431acb48" providerId="ADAL" clId="{7C3C20D2-2F2E-4321-AAA6-2E21D88174FB}" dt="2021-03-25T20:32:44.816" v="958"/>
          <ac:spMkLst>
            <pc:docMk/>
            <pc:sldMk cId="595741686" sldId="370"/>
            <ac:spMk id="7" creationId="{1DB1659B-FFB5-4C38-B720-E94E6D1135FD}"/>
          </ac:spMkLst>
        </pc:spChg>
      </pc:sldChg>
      <pc:sldChg chg="addSp modSp">
        <pc:chgData name="Sofiia Parent" userId="ed4aee49-341e-4626-ae97-eb33431acb48" providerId="ADAL" clId="{7C3C20D2-2F2E-4321-AAA6-2E21D88174FB}" dt="2021-03-25T20:32:46.996" v="959"/>
        <pc:sldMkLst>
          <pc:docMk/>
          <pc:sldMk cId="1688257043" sldId="371"/>
        </pc:sldMkLst>
        <pc:spChg chg="add mod">
          <ac:chgData name="Sofiia Parent" userId="ed4aee49-341e-4626-ae97-eb33431acb48" providerId="ADAL" clId="{7C3C20D2-2F2E-4321-AAA6-2E21D88174FB}" dt="2021-03-25T20:32:46.996" v="959"/>
          <ac:spMkLst>
            <pc:docMk/>
            <pc:sldMk cId="1688257043" sldId="371"/>
            <ac:spMk id="6" creationId="{9CF35578-6BD9-4DCE-BD25-969E53E2AE62}"/>
          </ac:spMkLst>
        </pc:spChg>
      </pc:sldChg>
      <pc:sldChg chg="addSp modSp">
        <pc:chgData name="Sofiia Parent" userId="ed4aee49-341e-4626-ae97-eb33431acb48" providerId="ADAL" clId="{7C3C20D2-2F2E-4321-AAA6-2E21D88174FB}" dt="2021-03-25T10:34:25.265" v="822"/>
        <pc:sldMkLst>
          <pc:docMk/>
          <pc:sldMk cId="3320524704" sldId="406"/>
        </pc:sldMkLst>
        <pc:spChg chg="add mod">
          <ac:chgData name="Sofiia Parent" userId="ed4aee49-341e-4626-ae97-eb33431acb48" providerId="ADAL" clId="{7C3C20D2-2F2E-4321-AAA6-2E21D88174FB}" dt="2021-03-25T10:34:25.265" v="822"/>
          <ac:spMkLst>
            <pc:docMk/>
            <pc:sldMk cId="3320524704" sldId="406"/>
            <ac:spMk id="65" creationId="{842B06FA-43D2-437F-9EFA-0815B56BF739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2:26:05.513" v="577" actId="1076"/>
        <pc:sldMkLst>
          <pc:docMk/>
          <pc:sldMk cId="1259996716" sldId="413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1259996716" sldId="413"/>
            <ac:spMk id="2" creationId="{C5AA0248-B097-4DD5-ADEA-47E6E4653100}"/>
          </ac:spMkLst>
        </pc:spChg>
        <pc:spChg chg="add del mod">
          <ac:chgData name="Sofiia Parent" userId="ed4aee49-341e-4626-ae97-eb33431acb48" providerId="ADAL" clId="{7C3C20D2-2F2E-4321-AAA6-2E21D88174FB}" dt="2021-03-24T11:53:17.151" v="487"/>
          <ac:spMkLst>
            <pc:docMk/>
            <pc:sldMk cId="1259996716" sldId="413"/>
            <ac:spMk id="3" creationId="{A2895306-B5B3-4982-8D24-8C2AB54C6359}"/>
          </ac:spMkLst>
        </pc:spChg>
        <pc:spChg chg="mod">
          <ac:chgData name="Sofiia Parent" userId="ed4aee49-341e-4626-ae97-eb33431acb48" providerId="ADAL" clId="{7C3C20D2-2F2E-4321-AAA6-2E21D88174FB}" dt="2021-03-24T12:26:02.752" v="576"/>
          <ac:spMkLst>
            <pc:docMk/>
            <pc:sldMk cId="1259996716" sldId="413"/>
            <ac:spMk id="6" creationId="{A6847F71-5072-4246-8049-42CE48212377}"/>
          </ac:spMkLst>
        </pc:spChg>
        <pc:spChg chg="mod">
          <ac:chgData name="Sofiia Parent" userId="ed4aee49-341e-4626-ae97-eb33431acb48" providerId="ADAL" clId="{7C3C20D2-2F2E-4321-AAA6-2E21D88174FB}" dt="2021-03-24T11:50:19.740" v="459" actId="1076"/>
          <ac:spMkLst>
            <pc:docMk/>
            <pc:sldMk cId="1259996716" sldId="413"/>
            <ac:spMk id="291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1259996716" sldId="413"/>
            <ac:spMk id="292" creationId="{00000000-0000-0000-0000-000000000000}"/>
          </ac:spMkLst>
        </pc:spChg>
        <pc:picChg chg="mod">
          <ac:chgData name="Sofiia Parent" userId="ed4aee49-341e-4626-ae97-eb33431acb48" providerId="ADAL" clId="{7C3C20D2-2F2E-4321-AAA6-2E21D88174FB}" dt="2021-03-24T12:26:05.513" v="577" actId="1076"/>
          <ac:picMkLst>
            <pc:docMk/>
            <pc:sldMk cId="1259996716" sldId="413"/>
            <ac:picMk id="9" creationId="{C3E1D600-8824-486D-8796-DF70BC9C2909}"/>
          </ac:picMkLst>
        </pc:picChg>
        <pc:picChg chg="mod">
          <ac:chgData name="Sofiia Parent" userId="ed4aee49-341e-4626-ae97-eb33431acb48" providerId="ADAL" clId="{7C3C20D2-2F2E-4321-AAA6-2E21D88174FB}" dt="2021-03-22T10:20:55.072" v="5" actId="1076"/>
          <ac:picMkLst>
            <pc:docMk/>
            <pc:sldMk cId="1259996716" sldId="413"/>
            <ac:picMk id="13" creationId="{BEBBEB59-AE60-461E-9798-97F18546F1F8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4T11:43:38.757" v="389" actId="20577"/>
        <pc:sldMkLst>
          <pc:docMk/>
          <pc:sldMk cId="540485887" sldId="416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540485887" sldId="416"/>
            <ac:spMk id="2" creationId="{A5F989EE-4B6E-49D2-A74E-FFA5C55A3567}"/>
          </ac:spMkLst>
        </pc:spChg>
        <pc:spChg chg="add mod">
          <ac:chgData name="Sofiia Parent" userId="ed4aee49-341e-4626-ae97-eb33431acb48" providerId="ADAL" clId="{7C3C20D2-2F2E-4321-AAA6-2E21D88174FB}" dt="2021-03-24T11:43:38.757" v="389" actId="20577"/>
          <ac:spMkLst>
            <pc:docMk/>
            <pc:sldMk cId="540485887" sldId="416"/>
            <ac:spMk id="8" creationId="{43759834-1A17-4368-BB79-ACFF99128979}"/>
          </ac:spMkLst>
        </pc:spChg>
        <pc:spChg chg="del">
          <ac:chgData name="Sofiia Parent" userId="ed4aee49-341e-4626-ae97-eb33431acb48" providerId="ADAL" clId="{7C3C20D2-2F2E-4321-AAA6-2E21D88174FB}" dt="2021-03-24T11:43:19.648" v="375" actId="478"/>
          <ac:spMkLst>
            <pc:docMk/>
            <pc:sldMk cId="540485887" sldId="416"/>
            <ac:spMk id="9" creationId="{944179FA-1D91-48D1-BB38-03317D766F26}"/>
          </ac:spMkLst>
        </pc:spChg>
        <pc:spChg chg="mod">
          <ac:chgData name="Sofiia Parent" userId="ed4aee49-341e-4626-ae97-eb33431acb48" providerId="ADAL" clId="{7C3C20D2-2F2E-4321-AAA6-2E21D88174FB}" dt="2021-03-24T11:40:15.474" v="343" actId="108"/>
          <ac:spMkLst>
            <pc:docMk/>
            <pc:sldMk cId="540485887" sldId="416"/>
            <ac:spMk id="617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540485887" sldId="416"/>
            <ac:spMk id="619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48:07.828" v="445" actId="6549"/>
        <pc:sldMkLst>
          <pc:docMk/>
          <pc:sldMk cId="4269196745" sldId="41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4269196745" sldId="417"/>
            <ac:spMk id="2" creationId="{04FBF02E-E4CD-499B-A18A-A34645D86B91}"/>
          </ac:spMkLst>
        </pc:spChg>
        <pc:spChg chg="add del mod">
          <ac:chgData name="Sofiia Parent" userId="ed4aee49-341e-4626-ae97-eb33431acb48" providerId="ADAL" clId="{7C3C20D2-2F2E-4321-AAA6-2E21D88174FB}" dt="2021-03-24T11:47:57.756" v="438" actId="478"/>
          <ac:spMkLst>
            <pc:docMk/>
            <pc:sldMk cId="4269196745" sldId="417"/>
            <ac:spMk id="4" creationId="{DB15FB43-14AA-4851-A5E9-99D8641349F5}"/>
          </ac:spMkLst>
        </pc:spChg>
        <pc:spChg chg="add mod ord">
          <ac:chgData name="Sofiia Parent" userId="ed4aee49-341e-4626-ae97-eb33431acb48" providerId="ADAL" clId="{7C3C20D2-2F2E-4321-AAA6-2E21D88174FB}" dt="2021-03-24T11:48:07.828" v="445" actId="6549"/>
          <ac:spMkLst>
            <pc:docMk/>
            <pc:sldMk cId="4269196745" sldId="417"/>
            <ac:spMk id="8" creationId="{019AAFBF-9BA7-40AB-BD74-823498E8BC85}"/>
          </ac:spMkLst>
        </pc:spChg>
        <pc:spChg chg="del mod">
          <ac:chgData name="Sofiia Parent" userId="ed4aee49-341e-4626-ae97-eb33431acb48" providerId="ADAL" clId="{7C3C20D2-2F2E-4321-AAA6-2E21D88174FB}" dt="2021-03-24T11:47:55.939" v="437" actId="478"/>
          <ac:spMkLst>
            <pc:docMk/>
            <pc:sldMk cId="4269196745" sldId="417"/>
            <ac:spMk id="617" creationId="{00000000-0000-0000-0000-00000000000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4269196745" sldId="417"/>
            <ac:spMk id="619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15:03:02.578" v="823" actId="13926"/>
        <pc:sldMkLst>
          <pc:docMk/>
          <pc:sldMk cId="2959198939" sldId="418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959198939" sldId="418"/>
            <ac:spMk id="2" creationId="{6295B3C0-382B-4B4F-94A6-875A3DE3BF09}"/>
          </ac:spMkLst>
        </pc:spChg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959198939" sldId="418"/>
            <ac:spMk id="3" creationId="{E857DFED-D647-407B-9869-5959BD4C7853}"/>
          </ac:spMkLst>
        </pc:spChg>
        <pc:spChg chg="add del mod">
          <ac:chgData name="Sofiia Parent" userId="ed4aee49-341e-4626-ae97-eb33431acb48" providerId="ADAL" clId="{7C3C20D2-2F2E-4321-AAA6-2E21D88174FB}" dt="2021-03-24T11:44:13.910" v="391" actId="478"/>
          <ac:spMkLst>
            <pc:docMk/>
            <pc:sldMk cId="2959198939" sldId="418"/>
            <ac:spMk id="5" creationId="{DF402775-C3EC-4575-9404-5C1D4F428430}"/>
          </ac:spMkLst>
        </pc:spChg>
        <pc:spChg chg="del">
          <ac:chgData name="Sofiia Parent" userId="ed4aee49-341e-4626-ae97-eb33431acb48" providerId="ADAL" clId="{7C3C20D2-2F2E-4321-AAA6-2E21D88174FB}" dt="2021-03-22T10:24:56.459" v="37" actId="21"/>
          <ac:spMkLst>
            <pc:docMk/>
            <pc:sldMk cId="2959198939" sldId="418"/>
            <ac:spMk id="6" creationId="{78919F46-CFC9-4FCA-89C0-A92D4282ED46}"/>
          </ac:spMkLst>
        </pc:spChg>
        <pc:spChg chg="add mod">
          <ac:chgData name="Sofiia Parent" userId="ed4aee49-341e-4626-ae97-eb33431acb48" providerId="ADAL" clId="{7C3C20D2-2F2E-4321-AAA6-2E21D88174FB}" dt="2021-03-25T15:03:02.578" v="823" actId="13926"/>
          <ac:spMkLst>
            <pc:docMk/>
            <pc:sldMk cId="2959198939" sldId="418"/>
            <ac:spMk id="6" creationId="{FEB961F9-456F-488A-9FDE-F21B028BF637}"/>
          </ac:spMkLst>
        </pc:spChg>
        <pc:spChg chg="mod">
          <ac:chgData name="Sofiia Parent" userId="ed4aee49-341e-4626-ae97-eb33431acb48" providerId="ADAL" clId="{7C3C20D2-2F2E-4321-AAA6-2E21D88174FB}" dt="2021-03-24T11:44:10.486" v="390"/>
          <ac:spMkLst>
            <pc:docMk/>
            <pc:sldMk cId="2959198939" sldId="418"/>
            <ac:spMk id="619" creationId="{00000000-0000-0000-0000-000000000000}"/>
          </ac:spMkLst>
        </pc:spChg>
        <pc:picChg chg="mod">
          <ac:chgData name="Sofiia Parent" userId="ed4aee49-341e-4626-ae97-eb33431acb48" providerId="ADAL" clId="{7C3C20D2-2F2E-4321-AAA6-2E21D88174FB}" dt="2021-03-24T11:40:42.249" v="345" actId="1076"/>
          <ac:picMkLst>
            <pc:docMk/>
            <pc:sldMk cId="2959198939" sldId="418"/>
            <ac:picMk id="4" creationId="{9B798065-6106-4278-9789-6DAC73A25EF0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20:26:13.814" v="889"/>
        <pc:sldMkLst>
          <pc:docMk/>
          <pc:sldMk cId="3432294952" sldId="421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3432294952" sldId="421"/>
            <ac:spMk id="2" creationId="{F5CD4FD3-71B4-4683-BDB6-A4F4AE3434C7}"/>
          </ac:spMkLst>
        </pc:spChg>
        <pc:spChg chg="add del mod">
          <ac:chgData name="Sofiia Parent" userId="ed4aee49-341e-4626-ae97-eb33431acb48" providerId="ADAL" clId="{7C3C20D2-2F2E-4321-AAA6-2E21D88174FB}" dt="2021-03-24T11:47:29.748" v="433" actId="478"/>
          <ac:spMkLst>
            <pc:docMk/>
            <pc:sldMk cId="3432294952" sldId="421"/>
            <ac:spMk id="4" creationId="{C857AAF8-4FCD-4A72-8D98-38FCC92D23FF}"/>
          </ac:spMkLst>
        </pc:spChg>
        <pc:spChg chg="add mod">
          <ac:chgData name="Sofiia Parent" userId="ed4aee49-341e-4626-ae97-eb33431acb48" providerId="ADAL" clId="{7C3C20D2-2F2E-4321-AAA6-2E21D88174FB}" dt="2021-03-25T20:26:13.814" v="889"/>
          <ac:spMkLst>
            <pc:docMk/>
            <pc:sldMk cId="3432294952" sldId="421"/>
            <ac:spMk id="7" creationId="{446097EB-FDD4-4F3D-89C2-8EFD3C91B673}"/>
          </ac:spMkLst>
        </pc:spChg>
        <pc:spChg chg="del mod">
          <ac:chgData name="Sofiia Parent" userId="ed4aee49-341e-4626-ae97-eb33431acb48" providerId="ADAL" clId="{7C3C20D2-2F2E-4321-AAA6-2E21D88174FB}" dt="2021-03-24T11:47:25.544" v="431" actId="478"/>
          <ac:spMkLst>
            <pc:docMk/>
            <pc:sldMk cId="3432294952" sldId="421"/>
            <ac:spMk id="7" creationId="{D2A98AF6-7EB9-4A79-8181-3F2067D0E7BA}"/>
          </ac:spMkLst>
        </pc:spChg>
        <pc:spChg chg="mod">
          <ac:chgData name="Sofiia Parent" userId="ed4aee49-341e-4626-ae97-eb33431acb48" providerId="ADAL" clId="{7C3C20D2-2F2E-4321-AAA6-2E21D88174FB}" dt="2021-03-24T11:45:58.685" v="420" actId="20577"/>
          <ac:spMkLst>
            <pc:docMk/>
            <pc:sldMk cId="3432294952" sldId="421"/>
            <ac:spMk id="9" creationId="{944179FA-1D91-48D1-BB38-03317D766F26}"/>
          </ac:spMkLst>
        </pc:spChg>
        <pc:spChg chg="add del mod">
          <ac:chgData name="Sofiia Parent" userId="ed4aee49-341e-4626-ae97-eb33431acb48" providerId="ADAL" clId="{7C3C20D2-2F2E-4321-AAA6-2E21D88174FB}" dt="2021-03-25T20:26:12.695" v="888" actId="478"/>
          <ac:spMkLst>
            <pc:docMk/>
            <pc:sldMk cId="3432294952" sldId="421"/>
            <ac:spMk id="10" creationId="{93732D7D-6DB9-4A01-8CDC-319031F16812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3432294952" sldId="421"/>
            <ac:spMk id="619" creationId="{00000000-0000-0000-0000-00000000000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10:21.201" v="77"/>
        <pc:sldMkLst>
          <pc:docMk/>
          <pc:sldMk cId="1446490459" sldId="42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1446490459" sldId="427"/>
            <ac:spMk id="2" creationId="{F95E51F1-A6BF-4C06-B8DD-2B07EF94485E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1446490459" sldId="427"/>
            <ac:spMk id="3" creationId="{6BD9F42C-F87F-46D7-B3B9-0042D20C45FC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1446490459" sldId="427"/>
            <ac:spMk id="4" creationId="{E01FBC3D-14C2-4D82-89CF-3D355CDCE302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20:33.094" v="231" actId="114"/>
        <pc:sldMkLst>
          <pc:docMk/>
          <pc:sldMk cId="2272533323" sldId="432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272533323" sldId="432"/>
            <ac:spMk id="2" creationId="{D4CC1028-2333-4840-9A6C-A6BD382648C0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2272533323" sldId="432"/>
            <ac:spMk id="4" creationId="{04D7964D-E4E8-4E6D-8D5A-F5B71BF8943B}"/>
          </ac:spMkLst>
        </pc:spChg>
        <pc:spChg chg="mod">
          <ac:chgData name="Sofiia Parent" userId="ed4aee49-341e-4626-ae97-eb33431acb48" providerId="ADAL" clId="{7C3C20D2-2F2E-4321-AAA6-2E21D88174FB}" dt="2021-03-24T11:19:56.673" v="227" actId="20577"/>
          <ac:spMkLst>
            <pc:docMk/>
            <pc:sldMk cId="2272533323" sldId="432"/>
            <ac:spMk id="6" creationId="{F45ED087-E5CA-4D27-9B0B-4152F60BD34B}"/>
          </ac:spMkLst>
        </pc:spChg>
        <pc:spChg chg="mod ord">
          <ac:chgData name="Sofiia Parent" userId="ed4aee49-341e-4626-ae97-eb33431acb48" providerId="ADAL" clId="{7C3C20D2-2F2E-4321-AAA6-2E21D88174FB}" dt="2021-03-24T11:20:33.094" v="231" actId="114"/>
          <ac:spMkLst>
            <pc:docMk/>
            <pc:sldMk cId="2272533323" sldId="432"/>
            <ac:spMk id="10" creationId="{5DF08CE3-F057-4E72-90EE-DB8BE438ED70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10:21.201" v="77"/>
        <pc:sldMkLst>
          <pc:docMk/>
          <pc:sldMk cId="4190242023" sldId="433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4190242023" sldId="433"/>
            <ac:spMk id="2" creationId="{32668557-FAB2-413E-B458-235F3B6CFD98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4190242023" sldId="433"/>
            <ac:spMk id="3" creationId="{6BD9F42C-F87F-46D7-B3B9-0042D20C45FC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4190242023" sldId="433"/>
            <ac:spMk id="4" creationId="{E01FBC3D-14C2-4D82-89CF-3D355CDCE302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08:55:08.176" v="742" actId="1076"/>
        <pc:sldMkLst>
          <pc:docMk/>
          <pc:sldMk cId="30230683" sldId="434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30230683" sldId="434"/>
            <ac:spMk id="2" creationId="{E57DE866-6449-47A9-9AE2-CCA67AFAB4E2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30230683" sldId="434"/>
            <ac:spMk id="4" creationId="{04D7964D-E4E8-4E6D-8D5A-F5B71BF8943B}"/>
          </ac:spMkLst>
        </pc:spChg>
        <pc:spChg chg="mod">
          <ac:chgData name="Sofiia Parent" userId="ed4aee49-341e-4626-ae97-eb33431acb48" providerId="ADAL" clId="{7C3C20D2-2F2E-4321-AAA6-2E21D88174FB}" dt="2021-03-24T11:13:08.884" v="108" actId="20577"/>
          <ac:spMkLst>
            <pc:docMk/>
            <pc:sldMk cId="30230683" sldId="434"/>
            <ac:spMk id="6" creationId="{F45ED087-E5CA-4D27-9B0B-4152F60BD34B}"/>
          </ac:spMkLst>
        </pc:spChg>
        <pc:spChg chg="mod">
          <ac:chgData name="Sofiia Parent" userId="ed4aee49-341e-4626-ae97-eb33431acb48" providerId="ADAL" clId="{7C3C20D2-2F2E-4321-AAA6-2E21D88174FB}" dt="2021-03-24T11:13:34.923" v="111" actId="108"/>
          <ac:spMkLst>
            <pc:docMk/>
            <pc:sldMk cId="30230683" sldId="434"/>
            <ac:spMk id="30" creationId="{86E88FE3-ACC2-4968-842C-8132F6CE0863}"/>
          </ac:spMkLst>
        </pc:spChg>
        <pc:grpChg chg="del">
          <ac:chgData name="Sofiia Parent" userId="ed4aee49-341e-4626-ae97-eb33431acb48" providerId="ADAL" clId="{7C3C20D2-2F2E-4321-AAA6-2E21D88174FB}" dt="2021-03-25T08:55:00.611" v="736" actId="478"/>
          <ac:grpSpMkLst>
            <pc:docMk/>
            <pc:sldMk cId="30230683" sldId="434"/>
            <ac:grpSpMk id="27" creationId="{C954AB59-5C82-4928-B56D-9514AADDD017}"/>
          </ac:grpSpMkLst>
        </pc:grpChg>
        <pc:picChg chg="add mod ord">
          <ac:chgData name="Sofiia Parent" userId="ed4aee49-341e-4626-ae97-eb33431acb48" providerId="ADAL" clId="{7C3C20D2-2F2E-4321-AAA6-2E21D88174FB}" dt="2021-03-25T08:55:08.176" v="742" actId="1076"/>
          <ac:picMkLst>
            <pc:docMk/>
            <pc:sldMk cId="30230683" sldId="434"/>
            <ac:picMk id="3" creationId="{FE7CF060-FC50-4814-AFAE-5B741FCCC024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4T11:52:05.672" v="481"/>
        <pc:sldMkLst>
          <pc:docMk/>
          <pc:sldMk cId="501218583" sldId="435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501218583" sldId="435"/>
            <ac:spMk id="3" creationId="{701BAD71-15B4-4BBA-A4FD-6502AA2482FF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501218583" sldId="435"/>
            <ac:spMk id="4" creationId="{04D7964D-E4E8-4E6D-8D5A-F5B71BF8943B}"/>
          </ac:spMkLst>
        </pc:spChg>
        <pc:spChg chg="add del mod">
          <ac:chgData name="Sofiia Parent" userId="ed4aee49-341e-4626-ae97-eb33431acb48" providerId="ADAL" clId="{7C3C20D2-2F2E-4321-AAA6-2E21D88174FB}" dt="2021-03-24T11:52:05.672" v="481"/>
          <ac:spMkLst>
            <pc:docMk/>
            <pc:sldMk cId="501218583" sldId="435"/>
            <ac:spMk id="5" creationId="{B827C49A-2724-42E5-9E4E-EB72A0CE5D73}"/>
          </ac:spMkLst>
        </pc:spChg>
        <pc:spChg chg="mod">
          <ac:chgData name="Sofiia Parent" userId="ed4aee49-341e-4626-ae97-eb33431acb48" providerId="ADAL" clId="{7C3C20D2-2F2E-4321-AAA6-2E21D88174FB}" dt="2021-03-24T11:18:33.660" v="202" actId="255"/>
          <ac:spMkLst>
            <pc:docMk/>
            <pc:sldMk cId="501218583" sldId="435"/>
            <ac:spMk id="6" creationId="{F45ED087-E5CA-4D27-9B0B-4152F60BD34B}"/>
          </ac:spMkLst>
        </pc:spChg>
        <pc:spChg chg="mod">
          <ac:chgData name="Sofiia Parent" userId="ed4aee49-341e-4626-ae97-eb33431acb48" providerId="ADAL" clId="{7C3C20D2-2F2E-4321-AAA6-2E21D88174FB}" dt="2021-03-24T11:19:46.517" v="226" actId="114"/>
          <ac:spMkLst>
            <pc:docMk/>
            <pc:sldMk cId="501218583" sldId="435"/>
            <ac:spMk id="25" creationId="{F71AAFC3-A837-410F-AD3E-1A6225CB7148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10:21.201" v="77"/>
        <pc:sldMkLst>
          <pc:docMk/>
          <pc:sldMk cId="3213302709" sldId="436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3213302709" sldId="436"/>
            <ac:spMk id="2" creationId="{124565D3-B054-4C9E-8561-36ACF097378F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3213302709" sldId="436"/>
            <ac:spMk id="3" creationId="{9CA13391-44A6-41AE-96A2-2B0B302DBE2D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3213302709" sldId="436"/>
            <ac:spMk id="4" creationId="{A649256F-80B3-4917-96AA-900BF4975445}"/>
          </ac:spMkLst>
        </pc:spChg>
      </pc:sldChg>
      <pc:sldChg chg="addSp delSp modSp del mod">
        <pc:chgData name="Sofiia Parent" userId="ed4aee49-341e-4626-ae97-eb33431acb48" providerId="ADAL" clId="{7C3C20D2-2F2E-4321-AAA6-2E21D88174FB}" dt="2021-03-24T11:21:57.763" v="244" actId="47"/>
        <pc:sldMkLst>
          <pc:docMk/>
          <pc:sldMk cId="2177373362" sldId="437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177373362" sldId="437"/>
            <ac:spMk id="2" creationId="{8A3A8400-2A11-487B-8424-50365BBB00BE}"/>
          </ac:spMkLst>
        </pc:spChg>
        <pc:spChg chg="mod">
          <ac:chgData name="Sofiia Parent" userId="ed4aee49-341e-4626-ae97-eb33431acb48" providerId="ADAL" clId="{7C3C20D2-2F2E-4321-AAA6-2E21D88174FB}" dt="2021-03-24T11:21:19.028" v="243" actId="20577"/>
          <ac:spMkLst>
            <pc:docMk/>
            <pc:sldMk cId="2177373362" sldId="437"/>
            <ac:spMk id="3" creationId="{05A389CB-DDA9-43FF-B1C9-8BC473BBE5C8}"/>
          </ac:spMkLst>
        </pc:spChg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2177373362" sldId="437"/>
            <ac:spMk id="4" creationId="{EB737EBB-B0AD-458C-B73D-43A66777378C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09:00:02.924" v="781"/>
        <pc:sldMkLst>
          <pc:docMk/>
          <pc:sldMk cId="2856558464" sldId="439"/>
        </pc:sldMkLst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856558464" sldId="439"/>
            <ac:spMk id="2" creationId="{A9C5FDD7-A2EA-4CE9-9BAC-3D1FD23709D7}"/>
          </ac:spMkLst>
        </pc:spChg>
        <pc:spChg chg="add del mod">
          <ac:chgData name="Sofiia Parent" userId="ed4aee49-341e-4626-ae97-eb33431acb48" providerId="ADAL" clId="{7C3C20D2-2F2E-4321-AAA6-2E21D88174FB}" dt="2021-03-24T11:10:21.201" v="77"/>
          <ac:spMkLst>
            <pc:docMk/>
            <pc:sldMk cId="2856558464" sldId="439"/>
            <ac:spMk id="3" creationId="{A1576DFA-AEE6-4407-816A-BBFB2E9A81E7}"/>
          </ac:spMkLst>
        </pc:spChg>
        <pc:spChg chg="add mod">
          <ac:chgData name="Sofiia Parent" userId="ed4aee49-341e-4626-ae97-eb33431acb48" providerId="ADAL" clId="{7C3C20D2-2F2E-4321-AAA6-2E21D88174FB}" dt="2021-03-25T09:00:02.924" v="781"/>
          <ac:spMkLst>
            <pc:docMk/>
            <pc:sldMk cId="2856558464" sldId="439"/>
            <ac:spMk id="33" creationId="{716A7E60-9755-44B3-8031-204772192060}"/>
          </ac:spMkLst>
        </pc:spChg>
        <pc:spChg chg="mod">
          <ac:chgData name="Sofiia Parent" userId="ed4aee49-341e-4626-ae97-eb33431acb48" providerId="ADAL" clId="{7C3C20D2-2F2E-4321-AAA6-2E21D88174FB}" dt="2021-03-24T11:20:58.596" v="233" actId="115"/>
          <ac:spMkLst>
            <pc:docMk/>
            <pc:sldMk cId="2856558464" sldId="439"/>
            <ac:spMk id="201" creationId="{00000000-0000-0000-0000-000000000000}"/>
          </ac:spMkLst>
        </pc:spChg>
      </pc:sldChg>
      <pc:sldChg chg="addSp delSp modSp del mod">
        <pc:chgData name="Sofiia Parent" userId="ed4aee49-341e-4626-ae97-eb33431acb48" providerId="ADAL" clId="{7C3C20D2-2F2E-4321-AAA6-2E21D88174FB}" dt="2021-03-25T20:23:23.075" v="876" actId="2696"/>
        <pc:sldMkLst>
          <pc:docMk/>
          <pc:sldMk cId="1430925124" sldId="440"/>
        </pc:sldMkLst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1430925124" sldId="440"/>
            <ac:spMk id="2" creationId="{6384BC63-DA64-4FE0-B915-3D5E4D424F6A}"/>
          </ac:spMkLst>
        </pc:spChg>
        <pc:spChg chg="del mod">
          <ac:chgData name="Sofiia Parent" userId="ed4aee49-341e-4626-ae97-eb33431acb48" providerId="ADAL" clId="{7C3C20D2-2F2E-4321-AAA6-2E21D88174FB}" dt="2021-03-24T11:42:10.771" v="360" actId="478"/>
          <ac:spMkLst>
            <pc:docMk/>
            <pc:sldMk cId="1430925124" sldId="440"/>
            <ac:spMk id="3" creationId="{25E69D6B-A9CC-449B-9B2A-0F6DFCCF773D}"/>
          </ac:spMkLst>
        </pc:spChg>
        <pc:spChg chg="add mod">
          <ac:chgData name="Sofiia Parent" userId="ed4aee49-341e-4626-ae97-eb33431acb48" providerId="ADAL" clId="{7C3C20D2-2F2E-4321-AAA6-2E21D88174FB}" dt="2021-03-24T11:39:05.719" v="334"/>
          <ac:spMkLst>
            <pc:docMk/>
            <pc:sldMk cId="1430925124" sldId="440"/>
            <ac:spMk id="4" creationId="{D28BD1C0-CDB4-4D65-BAA2-53BAB90AF626}"/>
          </ac:spMkLst>
        </pc:spChg>
        <pc:spChg chg="add del mod">
          <ac:chgData name="Sofiia Parent" userId="ed4aee49-341e-4626-ae97-eb33431acb48" providerId="ADAL" clId="{7C3C20D2-2F2E-4321-AAA6-2E21D88174FB}" dt="2021-03-24T11:42:05.198" v="359" actId="478"/>
          <ac:spMkLst>
            <pc:docMk/>
            <pc:sldMk cId="1430925124" sldId="440"/>
            <ac:spMk id="5" creationId="{26BFCE8E-AFC2-4566-AB5E-AE6AAC53950E}"/>
          </ac:spMkLst>
        </pc:spChg>
        <pc:spChg chg="add del mod">
          <ac:chgData name="Sofiia Parent" userId="ed4aee49-341e-4626-ae97-eb33431acb48" providerId="ADAL" clId="{7C3C20D2-2F2E-4321-AAA6-2E21D88174FB}" dt="2021-03-24T11:42:13.163" v="361" actId="478"/>
          <ac:spMkLst>
            <pc:docMk/>
            <pc:sldMk cId="1430925124" sldId="440"/>
            <ac:spMk id="7" creationId="{003D0565-3536-4B19-98D4-55C23E8709F2}"/>
          </ac:spMkLst>
        </pc:spChg>
        <pc:spChg chg="add del mod">
          <ac:chgData name="Sofiia Parent" userId="ed4aee49-341e-4626-ae97-eb33431acb48" providerId="ADAL" clId="{7C3C20D2-2F2E-4321-AAA6-2E21D88174FB}" dt="2021-03-24T11:42:35.111" v="363" actId="478"/>
          <ac:spMkLst>
            <pc:docMk/>
            <pc:sldMk cId="1430925124" sldId="440"/>
            <ac:spMk id="8" creationId="{0A4FA2CD-B8AC-4D9A-9E85-BB5FF2DD4A69}"/>
          </ac:spMkLst>
        </pc:spChg>
        <pc:spChg chg="add del mod">
          <ac:chgData name="Sofiia Parent" userId="ed4aee49-341e-4626-ae97-eb33431acb48" providerId="ADAL" clId="{7C3C20D2-2F2E-4321-AAA6-2E21D88174FB}" dt="2021-03-24T11:42:37.930" v="365" actId="478"/>
          <ac:spMkLst>
            <pc:docMk/>
            <pc:sldMk cId="1430925124" sldId="440"/>
            <ac:spMk id="10" creationId="{9B0770F9-DCD0-4F8B-8C76-F87239194726}"/>
          </ac:spMkLst>
        </pc:spChg>
        <pc:spChg chg="add mod">
          <ac:chgData name="Sofiia Parent" userId="ed4aee49-341e-4626-ae97-eb33431acb48" providerId="ADAL" clId="{7C3C20D2-2F2E-4321-AAA6-2E21D88174FB}" dt="2021-03-24T11:42:35.500" v="364"/>
          <ac:spMkLst>
            <pc:docMk/>
            <pc:sldMk cId="1430925124" sldId="440"/>
            <ac:spMk id="11" creationId="{C366896C-5411-409C-8D52-E79A7E82039A}"/>
          </ac:spMkLst>
        </pc:spChg>
      </pc:sldChg>
      <pc:sldChg chg="addSp delSp modSp del mod">
        <pc:chgData name="Sofiia Parent" userId="ed4aee49-341e-4626-ae97-eb33431acb48" providerId="ADAL" clId="{7C3C20D2-2F2E-4321-AAA6-2E21D88174FB}" dt="2021-03-25T20:23:23.075" v="876" actId="2696"/>
        <pc:sldMkLst>
          <pc:docMk/>
          <pc:sldMk cId="2562098478" sldId="442"/>
        </pc:sldMkLst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2562098478" sldId="442"/>
            <ac:spMk id="2" creationId="{6384BC63-DA64-4FE0-B915-3D5E4D424F6A}"/>
          </ac:spMkLst>
        </pc:spChg>
        <pc:spChg chg="del mod">
          <ac:chgData name="Sofiia Parent" userId="ed4aee49-341e-4626-ae97-eb33431acb48" providerId="ADAL" clId="{7C3C20D2-2F2E-4321-AAA6-2E21D88174FB}" dt="2021-03-24T11:42:41.875" v="366" actId="478"/>
          <ac:spMkLst>
            <pc:docMk/>
            <pc:sldMk cId="2562098478" sldId="442"/>
            <ac:spMk id="3" creationId="{25E69D6B-A9CC-449B-9B2A-0F6DFCCF773D}"/>
          </ac:spMkLst>
        </pc:spChg>
        <pc:spChg chg="add mod">
          <ac:chgData name="Sofiia Parent" userId="ed4aee49-341e-4626-ae97-eb33431acb48" providerId="ADAL" clId="{7C3C20D2-2F2E-4321-AAA6-2E21D88174FB}" dt="2021-03-24T11:39:07.156" v="335"/>
          <ac:spMkLst>
            <pc:docMk/>
            <pc:sldMk cId="2562098478" sldId="442"/>
            <ac:spMk id="4" creationId="{8B51444B-12EF-4EF1-A6BA-82EF3ABF5D58}"/>
          </ac:spMkLst>
        </pc:spChg>
        <pc:spChg chg="add del mod">
          <ac:chgData name="Sofiia Parent" userId="ed4aee49-341e-4626-ae97-eb33431acb48" providerId="ADAL" clId="{7C3C20D2-2F2E-4321-AAA6-2E21D88174FB}" dt="2021-03-24T11:42:44.862" v="368" actId="478"/>
          <ac:spMkLst>
            <pc:docMk/>
            <pc:sldMk cId="2562098478" sldId="442"/>
            <ac:spMk id="6" creationId="{D304F394-B12D-4586-B115-087732696B3A}"/>
          </ac:spMkLst>
        </pc:spChg>
        <pc:spChg chg="add mod">
          <ac:chgData name="Sofiia Parent" userId="ed4aee49-341e-4626-ae97-eb33431acb48" providerId="ADAL" clId="{7C3C20D2-2F2E-4321-AAA6-2E21D88174FB}" dt="2021-03-24T11:42:42.340" v="367"/>
          <ac:spMkLst>
            <pc:docMk/>
            <pc:sldMk cId="2562098478" sldId="442"/>
            <ac:spMk id="7" creationId="{72542649-46FA-4529-A799-FB42AA585538}"/>
          </ac:spMkLst>
        </pc:spChg>
      </pc:sldChg>
      <pc:sldChg chg="addSp delSp modSp mod">
        <pc:chgData name="Sofiia Parent" userId="ed4aee49-341e-4626-ae97-eb33431acb48" providerId="ADAL" clId="{7C3C20D2-2F2E-4321-AAA6-2E21D88174FB}" dt="2021-03-24T11:42:51.967" v="371" actId="478"/>
        <pc:sldMkLst>
          <pc:docMk/>
          <pc:sldMk cId="1436900083" sldId="444"/>
        </pc:sldMkLst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1436900083" sldId="444"/>
            <ac:spMk id="2" creationId="{6384BC63-DA64-4FE0-B915-3D5E4D424F6A}"/>
          </ac:spMkLst>
        </pc:spChg>
        <pc:spChg chg="del mod">
          <ac:chgData name="Sofiia Parent" userId="ed4aee49-341e-4626-ae97-eb33431acb48" providerId="ADAL" clId="{7C3C20D2-2F2E-4321-AAA6-2E21D88174FB}" dt="2021-03-24T11:42:49.323" v="369" actId="478"/>
          <ac:spMkLst>
            <pc:docMk/>
            <pc:sldMk cId="1436900083" sldId="444"/>
            <ac:spMk id="3" creationId="{25E69D6B-A9CC-449B-9B2A-0F6DFCCF773D}"/>
          </ac:spMkLst>
        </pc:spChg>
        <pc:spChg chg="add mod">
          <ac:chgData name="Sofiia Parent" userId="ed4aee49-341e-4626-ae97-eb33431acb48" providerId="ADAL" clId="{7C3C20D2-2F2E-4321-AAA6-2E21D88174FB}" dt="2021-03-24T11:39:08.460" v="336"/>
          <ac:spMkLst>
            <pc:docMk/>
            <pc:sldMk cId="1436900083" sldId="444"/>
            <ac:spMk id="4" creationId="{DC69876F-1009-44C9-B75E-D1969C7D0415}"/>
          </ac:spMkLst>
        </pc:spChg>
        <pc:spChg chg="add del mod">
          <ac:chgData name="Sofiia Parent" userId="ed4aee49-341e-4626-ae97-eb33431acb48" providerId="ADAL" clId="{7C3C20D2-2F2E-4321-AAA6-2E21D88174FB}" dt="2021-03-24T11:42:51.967" v="371" actId="478"/>
          <ac:spMkLst>
            <pc:docMk/>
            <pc:sldMk cId="1436900083" sldId="444"/>
            <ac:spMk id="6" creationId="{3C6B6E9B-C2DF-4DF7-844E-4FF5B3C09B49}"/>
          </ac:spMkLst>
        </pc:spChg>
        <pc:spChg chg="add mod">
          <ac:chgData name="Sofiia Parent" userId="ed4aee49-341e-4626-ae97-eb33431acb48" providerId="ADAL" clId="{7C3C20D2-2F2E-4321-AAA6-2E21D88174FB}" dt="2021-03-24T11:42:50.147" v="370"/>
          <ac:spMkLst>
            <pc:docMk/>
            <pc:sldMk cId="1436900083" sldId="444"/>
            <ac:spMk id="7" creationId="{53E2537E-C3D2-4770-A463-26A067E8F9A2}"/>
          </ac:spMkLst>
        </pc:spChg>
      </pc:sldChg>
      <pc:sldChg chg="addSp delSp modSp del mod">
        <pc:chgData name="Sofiia Parent" userId="ed4aee49-341e-4626-ae97-eb33431acb48" providerId="ADAL" clId="{7C3C20D2-2F2E-4321-AAA6-2E21D88174FB}" dt="2021-03-25T20:23:23.075" v="876" actId="2696"/>
        <pc:sldMkLst>
          <pc:docMk/>
          <pc:sldMk cId="941312631" sldId="445"/>
        </pc:sldMkLst>
        <pc:spChg chg="mod">
          <ac:chgData name="Sofiia Parent" userId="ed4aee49-341e-4626-ae97-eb33431acb48" providerId="ADAL" clId="{7C3C20D2-2F2E-4321-AAA6-2E21D88174FB}" dt="2021-03-24T11:10:21.201" v="77"/>
          <ac:spMkLst>
            <pc:docMk/>
            <pc:sldMk cId="941312631" sldId="445"/>
            <ac:spMk id="2" creationId="{6384BC63-DA64-4FE0-B915-3D5E4D424F6A}"/>
          </ac:spMkLst>
        </pc:spChg>
        <pc:spChg chg="del mod">
          <ac:chgData name="Sofiia Parent" userId="ed4aee49-341e-4626-ae97-eb33431acb48" providerId="ADAL" clId="{7C3C20D2-2F2E-4321-AAA6-2E21D88174FB}" dt="2021-03-24T11:42:57.047" v="372" actId="478"/>
          <ac:spMkLst>
            <pc:docMk/>
            <pc:sldMk cId="941312631" sldId="445"/>
            <ac:spMk id="3" creationId="{25E69D6B-A9CC-449B-9B2A-0F6DFCCF773D}"/>
          </ac:spMkLst>
        </pc:spChg>
        <pc:spChg chg="add mod">
          <ac:chgData name="Sofiia Parent" userId="ed4aee49-341e-4626-ae97-eb33431acb48" providerId="ADAL" clId="{7C3C20D2-2F2E-4321-AAA6-2E21D88174FB}" dt="2021-03-24T11:39:09.464" v="337"/>
          <ac:spMkLst>
            <pc:docMk/>
            <pc:sldMk cId="941312631" sldId="445"/>
            <ac:spMk id="4" creationId="{8474D6D1-7F4D-422D-B9DF-466983F6A6B9}"/>
          </ac:spMkLst>
        </pc:spChg>
        <pc:spChg chg="add del mod">
          <ac:chgData name="Sofiia Parent" userId="ed4aee49-341e-4626-ae97-eb33431acb48" providerId="ADAL" clId="{7C3C20D2-2F2E-4321-AAA6-2E21D88174FB}" dt="2021-03-24T11:43:00.346" v="374" actId="478"/>
          <ac:spMkLst>
            <pc:docMk/>
            <pc:sldMk cId="941312631" sldId="445"/>
            <ac:spMk id="6" creationId="{B5992FEF-DAFF-496A-ABFD-C20A8681A2DA}"/>
          </ac:spMkLst>
        </pc:spChg>
        <pc:spChg chg="add mod">
          <ac:chgData name="Sofiia Parent" userId="ed4aee49-341e-4626-ae97-eb33431acb48" providerId="ADAL" clId="{7C3C20D2-2F2E-4321-AAA6-2E21D88174FB}" dt="2021-03-24T11:42:58.263" v="373"/>
          <ac:spMkLst>
            <pc:docMk/>
            <pc:sldMk cId="941312631" sldId="445"/>
            <ac:spMk id="7" creationId="{DFE87317-A218-4667-99D2-F6BE51F0C985}"/>
          </ac:spMkLst>
        </pc:spChg>
      </pc:sldChg>
      <pc:sldChg chg="addSp modSp del">
        <pc:chgData name="Sofiia Parent" userId="ed4aee49-341e-4626-ae97-eb33431acb48" providerId="ADAL" clId="{7C3C20D2-2F2E-4321-AAA6-2E21D88174FB}" dt="2021-03-25T08:59:52.796" v="779"/>
        <pc:sldMkLst>
          <pc:docMk/>
          <pc:sldMk cId="289888275" sldId="520"/>
        </pc:sldMkLst>
        <pc:spChg chg="add mod">
          <ac:chgData name="Sofiia Parent" userId="ed4aee49-341e-4626-ae97-eb33431acb48" providerId="ADAL" clId="{7C3C20D2-2F2E-4321-AAA6-2E21D88174FB}" dt="2021-03-25T08:59:52.796" v="779"/>
          <ac:spMkLst>
            <pc:docMk/>
            <pc:sldMk cId="289888275" sldId="520"/>
            <ac:spMk id="4" creationId="{16D5ED8A-AF52-4606-A256-8B138DEBA1D2}"/>
          </ac:spMkLst>
        </pc:spChg>
      </pc:sldChg>
      <pc:sldChg chg="addSp modSp">
        <pc:chgData name="Sofiia Parent" userId="ed4aee49-341e-4626-ae97-eb33431acb48" providerId="ADAL" clId="{7C3C20D2-2F2E-4321-AAA6-2E21D88174FB}" dt="2021-03-25T20:36:38.725" v="1020"/>
        <pc:sldMkLst>
          <pc:docMk/>
          <pc:sldMk cId="2950072087" sldId="527"/>
        </pc:sldMkLst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2950072087" sldId="527"/>
            <ac:spMk id="4" creationId="{434D3D55-692D-DA4F-BF14-6D46F41A2E43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2950072087" sldId="527"/>
            <ac:spMk id="5" creationId="{BCBE93A5-2A7A-7945-82A9-DA77C6E79A4E}"/>
          </ac:spMkLst>
        </pc:spChg>
        <pc:spChg chg="add mod">
          <ac:chgData name="Sofiia Parent" userId="ed4aee49-341e-4626-ae97-eb33431acb48" providerId="ADAL" clId="{7C3C20D2-2F2E-4321-AAA6-2E21D88174FB}" dt="2021-03-25T20:29:10.040" v="900"/>
          <ac:spMkLst>
            <pc:docMk/>
            <pc:sldMk cId="2950072087" sldId="527"/>
            <ac:spMk id="6" creationId="{097495B9-CE7C-4B4B-97BE-F7B25E68DA30}"/>
          </ac:spMkLst>
        </pc:spChg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4260319347" sldId="530"/>
        </pc:sldMkLst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2022688598" sldId="532"/>
        </pc:sldMkLst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1965785043" sldId="565"/>
        </pc:sldMkLst>
      </pc:sldChg>
      <pc:sldChg chg="addSp modSp del">
        <pc:chgData name="Sofiia Parent" userId="ed4aee49-341e-4626-ae97-eb33431acb48" providerId="ADAL" clId="{7C3C20D2-2F2E-4321-AAA6-2E21D88174FB}" dt="2021-03-25T08:59:54.755" v="780"/>
        <pc:sldMkLst>
          <pc:docMk/>
          <pc:sldMk cId="1144422247" sldId="567"/>
        </pc:sldMkLst>
        <pc:spChg chg="add mod">
          <ac:chgData name="Sofiia Parent" userId="ed4aee49-341e-4626-ae97-eb33431acb48" providerId="ADAL" clId="{7C3C20D2-2F2E-4321-AAA6-2E21D88174FB}" dt="2021-03-25T08:59:54.755" v="780"/>
          <ac:spMkLst>
            <pc:docMk/>
            <pc:sldMk cId="1144422247" sldId="567"/>
            <ac:spMk id="92" creationId="{ADF4A4F2-01C6-401F-B99E-A6DC7AC7B16F}"/>
          </ac:spMkLst>
        </pc:spChg>
      </pc:sldChg>
      <pc:sldChg chg="addSp modSp">
        <pc:chgData name="Sofiia Parent" userId="ed4aee49-341e-4626-ae97-eb33431acb48" providerId="ADAL" clId="{7C3C20D2-2F2E-4321-AAA6-2E21D88174FB}" dt="2021-03-25T08:57:24.093" v="763"/>
        <pc:sldMkLst>
          <pc:docMk/>
          <pc:sldMk cId="0" sldId="620"/>
        </pc:sldMkLst>
        <pc:spChg chg="add mod">
          <ac:chgData name="Sofiia Parent" userId="ed4aee49-341e-4626-ae97-eb33431acb48" providerId="ADAL" clId="{7C3C20D2-2F2E-4321-AAA6-2E21D88174FB}" dt="2021-03-25T08:57:24.093" v="763"/>
          <ac:spMkLst>
            <pc:docMk/>
            <pc:sldMk cId="0" sldId="620"/>
            <ac:spMk id="127" creationId="{B62C6F5C-C1AB-4FE1-AB27-A43B31735695}"/>
          </ac:spMkLst>
        </pc:spChg>
      </pc:sldChg>
      <pc:sldChg chg="addSp modSp mod">
        <pc:chgData name="Sofiia Parent" userId="ed4aee49-341e-4626-ae97-eb33431acb48" providerId="ADAL" clId="{7C3C20D2-2F2E-4321-AAA6-2E21D88174FB}" dt="2021-03-25T08:56:23.017" v="747" actId="1076"/>
        <pc:sldMkLst>
          <pc:docMk/>
          <pc:sldMk cId="25502744" sldId="818"/>
        </pc:sldMkLst>
        <pc:spChg chg="add mod">
          <ac:chgData name="Sofiia Parent" userId="ed4aee49-341e-4626-ae97-eb33431acb48" providerId="ADAL" clId="{7C3C20D2-2F2E-4321-AAA6-2E21D88174FB}" dt="2021-03-25T08:56:23.017" v="747" actId="1076"/>
          <ac:spMkLst>
            <pc:docMk/>
            <pc:sldMk cId="25502744" sldId="818"/>
            <ac:spMk id="8" creationId="{F4632784-8BC0-4575-991A-0D62F677909B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10:33:58.799" v="816" actId="1038"/>
        <pc:sldMkLst>
          <pc:docMk/>
          <pc:sldMk cId="2754976812" sldId="1236"/>
        </pc:sldMkLst>
        <pc:spChg chg="add del mod">
          <ac:chgData name="Sofiia Parent" userId="ed4aee49-341e-4626-ae97-eb33431acb48" providerId="ADAL" clId="{7C3C20D2-2F2E-4321-AAA6-2E21D88174FB}" dt="2021-03-25T10:32:31.829" v="799"/>
          <ac:spMkLst>
            <pc:docMk/>
            <pc:sldMk cId="2754976812" sldId="1236"/>
            <ac:spMk id="34" creationId="{68E2A14E-0075-4BE0-BF5B-DB353227DB79}"/>
          </ac:spMkLst>
        </pc:spChg>
        <pc:spChg chg="add del mod">
          <ac:chgData name="Sofiia Parent" userId="ed4aee49-341e-4626-ae97-eb33431acb48" providerId="ADAL" clId="{7C3C20D2-2F2E-4321-AAA6-2E21D88174FB}" dt="2021-03-25T10:33:01.619" v="802" actId="478"/>
          <ac:spMkLst>
            <pc:docMk/>
            <pc:sldMk cId="2754976812" sldId="1236"/>
            <ac:spMk id="35" creationId="{C25633C2-540A-4196-A8F8-C3E6E0E1E82F}"/>
          </ac:spMkLst>
        </pc:spChg>
        <pc:spChg chg="add del mod">
          <ac:chgData name="Sofiia Parent" userId="ed4aee49-341e-4626-ae97-eb33431acb48" providerId="ADAL" clId="{7C3C20D2-2F2E-4321-AAA6-2E21D88174FB}" dt="2021-03-25T10:33:51.725" v="814"/>
          <ac:spMkLst>
            <pc:docMk/>
            <pc:sldMk cId="2754976812" sldId="1236"/>
            <ac:spMk id="36" creationId="{AD84CAAE-36C7-43DC-A65D-89EC257A06F2}"/>
          </ac:spMkLst>
        </pc:spChg>
        <pc:spChg chg="add mod">
          <ac:chgData name="Sofiia Parent" userId="ed4aee49-341e-4626-ae97-eb33431acb48" providerId="ADAL" clId="{7C3C20D2-2F2E-4321-AAA6-2E21D88174FB}" dt="2021-03-25T10:33:58.799" v="816" actId="1038"/>
          <ac:spMkLst>
            <pc:docMk/>
            <pc:sldMk cId="2754976812" sldId="1236"/>
            <ac:spMk id="37" creationId="{4808B6C9-B1A6-4248-A353-E40533C96FA4}"/>
          </ac:spMkLst>
        </pc:spChg>
      </pc:sldChg>
      <pc:sldChg chg="del">
        <pc:chgData name="Sofiia Parent" userId="ed4aee49-341e-4626-ae97-eb33431acb48" providerId="ADAL" clId="{7C3C20D2-2F2E-4321-AAA6-2E21D88174FB}" dt="2021-03-25T07:49:23.852" v="640" actId="47"/>
        <pc:sldMkLst>
          <pc:docMk/>
          <pc:sldMk cId="491771627" sldId="1671"/>
        </pc:sldMkLst>
      </pc:sldChg>
      <pc:sldChg chg="del">
        <pc:chgData name="Sofiia Parent" userId="ed4aee49-341e-4626-ae97-eb33431acb48" providerId="ADAL" clId="{7C3C20D2-2F2E-4321-AAA6-2E21D88174FB}" dt="2021-03-25T07:49:23.852" v="640" actId="47"/>
        <pc:sldMkLst>
          <pc:docMk/>
          <pc:sldMk cId="401539796" sldId="1733"/>
        </pc:sldMkLst>
      </pc:sldChg>
      <pc:sldChg chg="addSp delSp modSp del">
        <pc:chgData name="Sofiia Parent" userId="ed4aee49-341e-4626-ae97-eb33431acb48" providerId="ADAL" clId="{7C3C20D2-2F2E-4321-AAA6-2E21D88174FB}" dt="2021-03-25T07:49:23.852" v="640" actId="47"/>
        <pc:sldMkLst>
          <pc:docMk/>
          <pc:sldMk cId="732307176" sldId="1741"/>
        </pc:sldMkLst>
        <pc:spChg chg="add del mod">
          <ac:chgData name="Sofiia Parent" userId="ed4aee49-341e-4626-ae97-eb33431acb48" providerId="ADAL" clId="{7C3C20D2-2F2E-4321-AAA6-2E21D88174FB}" dt="2021-03-24T20:41:51.389" v="633"/>
          <ac:spMkLst>
            <pc:docMk/>
            <pc:sldMk cId="732307176" sldId="1741"/>
            <ac:spMk id="2" creationId="{136B16AA-7BF7-4DDC-AC2B-49FD686AB0B1}"/>
          </ac:spMkLst>
        </pc:spChg>
        <pc:spChg chg="add del mod">
          <ac:chgData name="Sofiia Parent" userId="ed4aee49-341e-4626-ae97-eb33431acb48" providerId="ADAL" clId="{7C3C20D2-2F2E-4321-AAA6-2E21D88174FB}" dt="2021-03-24T20:41:51.389" v="633"/>
          <ac:spMkLst>
            <pc:docMk/>
            <pc:sldMk cId="732307176" sldId="1741"/>
            <ac:spMk id="3" creationId="{4F778006-CD71-476D-B3F4-99728CE41BAB}"/>
          </ac:spMkLst>
        </pc:spChg>
        <pc:spChg chg="mod">
          <ac:chgData name="Sofiia Parent" userId="ed4aee49-341e-4626-ae97-eb33431acb48" providerId="ADAL" clId="{7C3C20D2-2F2E-4321-AAA6-2E21D88174FB}" dt="2021-03-24T20:41:51.389" v="633"/>
          <ac:spMkLst>
            <pc:docMk/>
            <pc:sldMk cId="732307176" sldId="1741"/>
            <ac:spMk id="4" creationId="{8B340043-AC09-4C4A-9949-586ACC2CCDE0}"/>
          </ac:spMkLst>
        </pc:spChg>
        <pc:spChg chg="add del mod">
          <ac:chgData name="Sofiia Parent" userId="ed4aee49-341e-4626-ae97-eb33431acb48" providerId="ADAL" clId="{7C3C20D2-2F2E-4321-AAA6-2E21D88174FB}" dt="2021-03-24T20:41:51.389" v="633"/>
          <ac:spMkLst>
            <pc:docMk/>
            <pc:sldMk cId="732307176" sldId="1741"/>
            <ac:spMk id="5" creationId="{95EBB6B2-51B3-461C-8FC1-25FEF16CAC69}"/>
          </ac:spMkLst>
        </pc:spChg>
        <pc:spChg chg="mod">
          <ac:chgData name="Sofiia Parent" userId="ed4aee49-341e-4626-ae97-eb33431acb48" providerId="ADAL" clId="{7C3C20D2-2F2E-4321-AAA6-2E21D88174FB}" dt="2021-03-24T20:41:51.389" v="633"/>
          <ac:spMkLst>
            <pc:docMk/>
            <pc:sldMk cId="732307176" sldId="1741"/>
            <ac:spMk id="10" creationId="{F85DD780-42A8-428A-B5F4-9F8CF4CF7959}"/>
          </ac:spMkLst>
        </pc:spChg>
      </pc:sldChg>
      <pc:sldChg chg="del delCm">
        <pc:chgData name="Sofiia Parent" userId="ed4aee49-341e-4626-ae97-eb33431acb48" providerId="ADAL" clId="{7C3C20D2-2F2E-4321-AAA6-2E21D88174FB}" dt="2021-03-25T08:59:45.358" v="778" actId="1592"/>
        <pc:sldMkLst>
          <pc:docMk/>
          <pc:sldMk cId="3383063052" sldId="1770"/>
        </pc:sldMkLst>
      </pc:sldChg>
      <pc:sldChg chg="add del">
        <pc:chgData name="Sofiia Parent" userId="ed4aee49-341e-4626-ae97-eb33431acb48" providerId="ADAL" clId="{7C3C20D2-2F2E-4321-AAA6-2E21D88174FB}" dt="2021-03-24T20:42:18.555" v="636" actId="47"/>
        <pc:sldMkLst>
          <pc:docMk/>
          <pc:sldMk cId="26484989" sldId="1852"/>
        </pc:sldMkLst>
      </pc:sldChg>
      <pc:sldChg chg="addSp modSp del mod">
        <pc:chgData name="Sofiia Parent" userId="ed4aee49-341e-4626-ae97-eb33431acb48" providerId="ADAL" clId="{7C3C20D2-2F2E-4321-AAA6-2E21D88174FB}" dt="2021-03-25T08:59:33.642" v="777"/>
        <pc:sldMkLst>
          <pc:docMk/>
          <pc:sldMk cId="3717842" sldId="1853"/>
        </pc:sldMkLst>
        <pc:spChg chg="mod">
          <ac:chgData name="Sofiia Parent" userId="ed4aee49-341e-4626-ae97-eb33431acb48" providerId="ADAL" clId="{7C3C20D2-2F2E-4321-AAA6-2E21D88174FB}" dt="2021-03-24T20:39:35.899" v="622"/>
          <ac:spMkLst>
            <pc:docMk/>
            <pc:sldMk cId="3717842" sldId="1853"/>
            <ac:spMk id="4" creationId="{9E3B98EE-04E6-4F6F-90F8-C46354C0563A}"/>
          </ac:spMkLst>
        </pc:spChg>
        <pc:spChg chg="mod">
          <ac:chgData name="Sofiia Parent" userId="ed4aee49-341e-4626-ae97-eb33431acb48" providerId="ADAL" clId="{7C3C20D2-2F2E-4321-AAA6-2E21D88174FB}" dt="2021-03-24T20:39:35.899" v="622"/>
          <ac:spMkLst>
            <pc:docMk/>
            <pc:sldMk cId="3717842" sldId="1853"/>
            <ac:spMk id="5" creationId="{888BA172-A157-4084-8AB8-BD0375D4198D}"/>
          </ac:spMkLst>
        </pc:spChg>
        <pc:spChg chg="add mod">
          <ac:chgData name="Sofiia Parent" userId="ed4aee49-341e-4626-ae97-eb33431acb48" providerId="ADAL" clId="{7C3C20D2-2F2E-4321-AAA6-2E21D88174FB}" dt="2021-03-25T08:59:33.642" v="777"/>
          <ac:spMkLst>
            <pc:docMk/>
            <pc:sldMk cId="3717842" sldId="1853"/>
            <ac:spMk id="7" creationId="{BBF2B137-F6D5-4291-8831-3689FD852E65}"/>
          </ac:spMkLst>
        </pc:spChg>
      </pc:sldChg>
      <pc:sldChg chg="del">
        <pc:chgData name="Sofiia Parent" userId="ed4aee49-341e-4626-ae97-eb33431acb48" providerId="ADAL" clId="{7C3C20D2-2F2E-4321-AAA6-2E21D88174FB}" dt="2021-03-25T07:49:23.852" v="640" actId="47"/>
        <pc:sldMkLst>
          <pc:docMk/>
          <pc:sldMk cId="1608285076" sldId="1863"/>
        </pc:sldMkLst>
      </pc:sldChg>
      <pc:sldChg chg="addSp modSp mod">
        <pc:chgData name="Sofiia Parent" userId="ed4aee49-341e-4626-ae97-eb33431acb48" providerId="ADAL" clId="{7C3C20D2-2F2E-4321-AAA6-2E21D88174FB}" dt="2021-03-25T10:34:04.934" v="818" actId="1038"/>
        <pc:sldMkLst>
          <pc:docMk/>
          <pc:sldMk cId="1926877056" sldId="2324"/>
        </pc:sldMkLst>
        <pc:spChg chg="add mod">
          <ac:chgData name="Sofiia Parent" userId="ed4aee49-341e-4626-ae97-eb33431acb48" providerId="ADAL" clId="{7C3C20D2-2F2E-4321-AAA6-2E21D88174FB}" dt="2021-03-25T10:34:04.934" v="818" actId="1038"/>
          <ac:spMkLst>
            <pc:docMk/>
            <pc:sldMk cId="1926877056" sldId="2324"/>
            <ac:spMk id="19" creationId="{C18F461B-740F-40C0-80C3-7F1B09108234}"/>
          </ac:spMkLst>
        </pc:spChg>
      </pc:sldChg>
      <pc:sldChg chg="addSp delSp modSp del mod">
        <pc:chgData name="Sofiia Parent" userId="ed4aee49-341e-4626-ae97-eb33431acb48" providerId="ADAL" clId="{7C3C20D2-2F2E-4321-AAA6-2E21D88174FB}" dt="2021-03-25T08:57:01.730" v="755"/>
        <pc:sldMkLst>
          <pc:docMk/>
          <pc:sldMk cId="1817275383" sldId="2390"/>
        </pc:sldMkLst>
        <pc:spChg chg="add del mod">
          <ac:chgData name="Sofiia Parent" userId="ed4aee49-341e-4626-ae97-eb33431acb48" providerId="ADAL" clId="{7C3C20D2-2F2E-4321-AAA6-2E21D88174FB}" dt="2021-03-25T08:57:01.730" v="755"/>
          <ac:spMkLst>
            <pc:docMk/>
            <pc:sldMk cId="1817275383" sldId="2390"/>
            <ac:spMk id="34" creationId="{2DFA1669-9DDE-4F33-8A5B-CB9312B4A68E}"/>
          </ac:spMkLst>
        </pc:spChg>
        <pc:spChg chg="add del mod">
          <ac:chgData name="Sofiia Parent" userId="ed4aee49-341e-4626-ae97-eb33431acb48" providerId="ADAL" clId="{7C3C20D2-2F2E-4321-AAA6-2E21D88174FB}" dt="2021-03-25T08:57:00.940" v="754"/>
          <ac:spMkLst>
            <pc:docMk/>
            <pc:sldMk cId="1817275383" sldId="2390"/>
            <ac:spMk id="35" creationId="{26469381-7BC7-4148-B02B-9BDD5CE9ACB0}"/>
          </ac:spMkLst>
        </pc:spChg>
      </pc:sldChg>
      <pc:sldChg chg="addSp modSp add del">
        <pc:chgData name="Sofiia Parent" userId="ed4aee49-341e-4626-ae97-eb33431acb48" providerId="ADAL" clId="{7C3C20D2-2F2E-4321-AAA6-2E21D88174FB}" dt="2021-03-25T20:31:48.752" v="936"/>
        <pc:sldMkLst>
          <pc:docMk/>
          <pc:sldMk cId="611546832" sldId="2417"/>
        </pc:sldMkLst>
        <pc:spChg chg="add mod">
          <ac:chgData name="Sofiia Parent" userId="ed4aee49-341e-4626-ae97-eb33431acb48" providerId="ADAL" clId="{7C3C20D2-2F2E-4321-AAA6-2E21D88174FB}" dt="2021-03-25T20:31:48.752" v="936"/>
          <ac:spMkLst>
            <pc:docMk/>
            <pc:sldMk cId="611546832" sldId="2417"/>
            <ac:spMk id="7" creationId="{18A78D3F-2DF9-48DF-9313-6B67DC337A55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6:38.725" v="1020"/>
        <pc:sldMkLst>
          <pc:docMk/>
          <pc:sldMk cId="3056342480" sldId="2443"/>
        </pc:sldMkLst>
        <pc:spChg chg="del">
          <ac:chgData name="Sofiia Parent" userId="ed4aee49-341e-4626-ae97-eb33431acb48" providerId="ADAL" clId="{7C3C20D2-2F2E-4321-AAA6-2E21D88174FB}" dt="2021-03-25T20:32:17.891" v="948" actId="478"/>
          <ac:spMkLst>
            <pc:docMk/>
            <pc:sldMk cId="3056342480" sldId="2443"/>
            <ac:spMk id="4" creationId="{E84A8321-4914-42E3-ABD6-7C098949C616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056342480" sldId="2443"/>
            <ac:spMk id="10" creationId="{EF48DCB8-B965-4299-AA51-15172F09FAA9}"/>
          </ac:spMkLst>
        </pc:spChg>
        <pc:spChg chg="add mod">
          <ac:chgData name="Sofiia Parent" userId="ed4aee49-341e-4626-ae97-eb33431acb48" providerId="ADAL" clId="{7C3C20D2-2F2E-4321-AAA6-2E21D88174FB}" dt="2021-03-25T20:32:00.802" v="940"/>
          <ac:spMkLst>
            <pc:docMk/>
            <pc:sldMk cId="3056342480" sldId="2443"/>
            <ac:spMk id="28" creationId="{69A07BA0-5015-49D0-BF98-8527A7944D82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10:33:38.103" v="811" actId="167"/>
        <pc:sldMkLst>
          <pc:docMk/>
          <pc:sldMk cId="80420723" sldId="2468"/>
        </pc:sldMkLst>
        <pc:spChg chg="add del">
          <ac:chgData name="Sofiia Parent" userId="ed4aee49-341e-4626-ae97-eb33431acb48" providerId="ADAL" clId="{7C3C20D2-2F2E-4321-AAA6-2E21D88174FB}" dt="2021-03-25T10:33:34.911" v="810" actId="478"/>
          <ac:spMkLst>
            <pc:docMk/>
            <pc:sldMk cId="80420723" sldId="2468"/>
            <ac:spMk id="2" creationId="{00000000-0000-0000-0000-000000000000}"/>
          </ac:spMkLst>
        </pc:spChg>
        <pc:spChg chg="ord">
          <ac:chgData name="Sofiia Parent" userId="ed4aee49-341e-4626-ae97-eb33431acb48" providerId="ADAL" clId="{7C3C20D2-2F2E-4321-AAA6-2E21D88174FB}" dt="2021-03-25T10:33:38.103" v="811" actId="167"/>
          <ac:spMkLst>
            <pc:docMk/>
            <pc:sldMk cId="80420723" sldId="2468"/>
            <ac:spMk id="22" creationId="{A8D847B3-0D0C-4FED-82A5-70FC08CED484}"/>
          </ac:spMkLst>
        </pc:spChg>
        <pc:spChg chg="add del mod">
          <ac:chgData name="Sofiia Parent" userId="ed4aee49-341e-4626-ae97-eb33431acb48" providerId="ADAL" clId="{7C3C20D2-2F2E-4321-AAA6-2E21D88174FB}" dt="2021-03-25T10:33:29.401" v="809"/>
          <ac:spMkLst>
            <pc:docMk/>
            <pc:sldMk cId="80420723" sldId="2468"/>
            <ac:spMk id="23" creationId="{37912613-E53F-4F82-9204-E52B34944052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2:12.711" v="946" actId="6549"/>
        <pc:sldMkLst>
          <pc:docMk/>
          <pc:sldMk cId="1226970228" sldId="2494"/>
        </pc:sldMkLst>
        <pc:spChg chg="mod">
          <ac:chgData name="Sofiia Parent" userId="ed4aee49-341e-4626-ae97-eb33431acb48" providerId="ADAL" clId="{7C3C20D2-2F2E-4321-AAA6-2E21D88174FB}" dt="2021-03-25T20:32:12.711" v="946" actId="6549"/>
          <ac:spMkLst>
            <pc:docMk/>
            <pc:sldMk cId="1226970228" sldId="2494"/>
            <ac:spMk id="4" creationId="{77215D39-A41F-468F-8586-9F4158718674}"/>
          </ac:spMkLst>
        </pc:spChg>
        <pc:spChg chg="del">
          <ac:chgData name="Sofiia Parent" userId="ed4aee49-341e-4626-ae97-eb33431acb48" providerId="ADAL" clId="{7C3C20D2-2F2E-4321-AAA6-2E21D88174FB}" dt="2021-03-25T20:32:10.599" v="945" actId="478"/>
          <ac:spMkLst>
            <pc:docMk/>
            <pc:sldMk cId="1226970228" sldId="2494"/>
            <ac:spMk id="11" creationId="{AA151D4C-0E4B-46F5-ACBF-29FA81DA1CA1}"/>
          </ac:spMkLst>
        </pc:spChg>
        <pc:spChg chg="add mod">
          <ac:chgData name="Sofiia Parent" userId="ed4aee49-341e-4626-ae97-eb33431acb48" providerId="ADAL" clId="{7C3C20D2-2F2E-4321-AAA6-2E21D88174FB}" dt="2021-03-25T20:32:09.128" v="944"/>
          <ac:spMkLst>
            <pc:docMk/>
            <pc:sldMk cId="1226970228" sldId="2494"/>
            <ac:spMk id="52" creationId="{A799D0EE-EF3A-42BD-AA1D-D7A82E95F7B4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6:38.725" v="1020"/>
        <pc:sldMkLst>
          <pc:docMk/>
          <pc:sldMk cId="3367482890" sldId="2495"/>
        </pc:sldMkLst>
        <pc:spChg chg="del">
          <ac:chgData name="Sofiia Parent" userId="ed4aee49-341e-4626-ae97-eb33431acb48" providerId="ADAL" clId="{7C3C20D2-2F2E-4321-AAA6-2E21D88174FB}" dt="2021-03-25T20:31:58.706" v="939" actId="478"/>
          <ac:spMkLst>
            <pc:docMk/>
            <pc:sldMk cId="3367482890" sldId="2495"/>
            <ac:spMk id="3" creationId="{0E3F50BA-4DC1-4E74-B38A-F71D6C05319A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367482890" sldId="2495"/>
            <ac:spMk id="4" creationId="{C496EDF8-1824-4C53-BDE6-7329D63E6F68}"/>
          </ac:spMkLst>
        </pc:spChg>
        <pc:spChg chg="del">
          <ac:chgData name="Sofiia Parent" userId="ed4aee49-341e-4626-ae97-eb33431acb48" providerId="ADAL" clId="{7C3C20D2-2F2E-4321-AAA6-2E21D88174FB}" dt="2021-03-25T20:31:53.030" v="937" actId="478"/>
          <ac:spMkLst>
            <pc:docMk/>
            <pc:sldMk cId="3367482890" sldId="2495"/>
            <ac:spMk id="7" creationId="{AB83DC55-9836-7643-B5C3-A5AE4E2C2A54}"/>
          </ac:spMkLst>
        </pc:spChg>
        <pc:spChg chg="add mod">
          <ac:chgData name="Sofiia Parent" userId="ed4aee49-341e-4626-ae97-eb33431acb48" providerId="ADAL" clId="{7C3C20D2-2F2E-4321-AAA6-2E21D88174FB}" dt="2021-03-25T20:31:56.708" v="938"/>
          <ac:spMkLst>
            <pc:docMk/>
            <pc:sldMk cId="3367482890" sldId="2495"/>
            <ac:spMk id="8" creationId="{2FE59BAB-B2EF-46A6-AB97-3FCE19E52C8B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6:38.725" v="1020"/>
        <pc:sldMkLst>
          <pc:docMk/>
          <pc:sldMk cId="1480889513" sldId="2496"/>
        </pc:sldMkLst>
        <pc:spChg chg="del">
          <ac:chgData name="Sofiia Parent" userId="ed4aee49-341e-4626-ae97-eb33431acb48" providerId="ADAL" clId="{7C3C20D2-2F2E-4321-AAA6-2E21D88174FB}" dt="2021-03-25T20:32:05.172" v="942" actId="478"/>
          <ac:spMkLst>
            <pc:docMk/>
            <pc:sldMk cId="1480889513" sldId="2496"/>
            <ac:spMk id="4" creationId="{9C89984F-1AFF-4D2F-A84F-AA721A42922A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1480889513" sldId="2496"/>
            <ac:spMk id="5" creationId="{5D2536BD-6AB8-4002-8771-474EECF6ABB3}"/>
          </ac:spMkLst>
        </pc:spChg>
        <pc:spChg chg="add mod">
          <ac:chgData name="Sofiia Parent" userId="ed4aee49-341e-4626-ae97-eb33431acb48" providerId="ADAL" clId="{7C3C20D2-2F2E-4321-AAA6-2E21D88174FB}" dt="2021-03-25T20:32:03.154" v="941"/>
          <ac:spMkLst>
            <pc:docMk/>
            <pc:sldMk cId="1480889513" sldId="2496"/>
            <ac:spMk id="36" creationId="{EAC7F275-7495-42AD-99D2-DC2B71B5B66B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5T20:36:38.725" v="1020"/>
        <pc:sldMkLst>
          <pc:docMk/>
          <pc:sldMk cId="3933068122" sldId="2497"/>
        </pc:sldMkLst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933068122" sldId="2497"/>
            <ac:spMk id="6" creationId="{9A74E0B0-B9D6-411F-8045-3A45546CACA3}"/>
          </ac:spMkLst>
        </pc:spChg>
        <pc:spChg chg="del">
          <ac:chgData name="Sofiia Parent" userId="ed4aee49-341e-4626-ae97-eb33431acb48" providerId="ADAL" clId="{7C3C20D2-2F2E-4321-AAA6-2E21D88174FB}" dt="2021-03-25T20:32:15.234" v="947" actId="478"/>
          <ac:spMkLst>
            <pc:docMk/>
            <pc:sldMk cId="3933068122" sldId="2497"/>
            <ac:spMk id="28" creationId="{A3785145-F648-4E62-A9C2-8D72BA622BA3}"/>
          </ac:spMkLst>
        </pc:spChg>
        <pc:spChg chg="add mod">
          <ac:chgData name="Sofiia Parent" userId="ed4aee49-341e-4626-ae97-eb33431acb48" providerId="ADAL" clId="{7C3C20D2-2F2E-4321-AAA6-2E21D88174FB}" dt="2021-03-25T20:32:07.099" v="943"/>
          <ac:spMkLst>
            <pc:docMk/>
            <pc:sldMk cId="3933068122" sldId="2497"/>
            <ac:spMk id="34" creationId="{A62AECD6-1B01-4053-B61B-33FB1E1F84BE}"/>
          </ac:spMkLst>
        </pc:spChg>
      </pc:sldChg>
      <pc:sldChg chg="addSp modSp">
        <pc:chgData name="Sofiia Parent" userId="ed4aee49-341e-4626-ae97-eb33431acb48" providerId="ADAL" clId="{7C3C20D2-2F2E-4321-AAA6-2E21D88174FB}" dt="2021-03-25T10:34:09.704" v="819"/>
        <pc:sldMkLst>
          <pc:docMk/>
          <pc:sldMk cId="1405969280" sldId="2563"/>
        </pc:sldMkLst>
        <pc:spChg chg="add mod">
          <ac:chgData name="Sofiia Parent" userId="ed4aee49-341e-4626-ae97-eb33431acb48" providerId="ADAL" clId="{7C3C20D2-2F2E-4321-AAA6-2E21D88174FB}" dt="2021-03-25T10:34:09.704" v="819"/>
          <ac:spMkLst>
            <pc:docMk/>
            <pc:sldMk cId="1405969280" sldId="2563"/>
            <ac:spMk id="22" creationId="{0085FD23-B10E-407B-BD35-302346F1CA87}"/>
          </ac:spMkLst>
        </pc:spChg>
      </pc:sldChg>
      <pc:sldChg chg="addSp modSp">
        <pc:chgData name="Sofiia Parent" userId="ed4aee49-341e-4626-ae97-eb33431acb48" providerId="ADAL" clId="{7C3C20D2-2F2E-4321-AAA6-2E21D88174FB}" dt="2021-03-25T10:34:14.203" v="820"/>
        <pc:sldMkLst>
          <pc:docMk/>
          <pc:sldMk cId="3255720887" sldId="2691"/>
        </pc:sldMkLst>
        <pc:spChg chg="add mod">
          <ac:chgData name="Sofiia Parent" userId="ed4aee49-341e-4626-ae97-eb33431acb48" providerId="ADAL" clId="{7C3C20D2-2F2E-4321-AAA6-2E21D88174FB}" dt="2021-03-25T10:34:14.203" v="820"/>
          <ac:spMkLst>
            <pc:docMk/>
            <pc:sldMk cId="3255720887" sldId="2691"/>
            <ac:spMk id="6" creationId="{3E52540F-02CD-4C70-AF2E-10FC97C30F21}"/>
          </ac:spMkLst>
        </pc:spChg>
      </pc:sldChg>
      <pc:sldChg chg="modSp mod">
        <pc:chgData name="Sofiia Parent" userId="ed4aee49-341e-4626-ae97-eb33431acb48" providerId="ADAL" clId="{7C3C20D2-2F2E-4321-AAA6-2E21D88174FB}" dt="2021-03-25T10:33:28.207" v="808" actId="167"/>
        <pc:sldMkLst>
          <pc:docMk/>
          <pc:sldMk cId="1225550032" sldId="2692"/>
        </pc:sldMkLst>
        <pc:spChg chg="ord">
          <ac:chgData name="Sofiia Parent" userId="ed4aee49-341e-4626-ae97-eb33431acb48" providerId="ADAL" clId="{7C3C20D2-2F2E-4321-AAA6-2E21D88174FB}" dt="2021-03-25T10:33:28.207" v="808" actId="167"/>
          <ac:spMkLst>
            <pc:docMk/>
            <pc:sldMk cId="1225550032" sldId="2692"/>
            <ac:spMk id="22" creationId="{A8D847B3-0D0C-4FED-82A5-70FC08CED484}"/>
          </ac:spMkLst>
        </pc:spChg>
      </pc:sldChg>
      <pc:sldChg chg="addSp modSp mod">
        <pc:chgData name="Sofiia Parent" userId="ed4aee49-341e-4626-ae97-eb33431acb48" providerId="ADAL" clId="{7C3C20D2-2F2E-4321-AAA6-2E21D88174FB}" dt="2021-03-25T20:36:38.725" v="1020"/>
        <pc:sldMkLst>
          <pc:docMk/>
          <pc:sldMk cId="185754239" sldId="2693"/>
        </pc:sldMkLst>
        <pc:spChg chg="add mod">
          <ac:chgData name="Sofiia Parent" userId="ed4aee49-341e-4626-ae97-eb33431acb48" providerId="ADAL" clId="{7C3C20D2-2F2E-4321-AAA6-2E21D88174FB}" dt="2021-03-25T20:36:38.725" v="1020"/>
          <ac:spMkLst>
            <pc:docMk/>
            <pc:sldMk cId="185754239" sldId="2693"/>
            <ac:spMk id="2" creationId="{4E9EA949-B811-4F17-B0EF-8F2117499CD7}"/>
          </ac:spMkLst>
        </pc:spChg>
        <pc:picChg chg="mod">
          <ac:chgData name="Sofiia Parent" userId="ed4aee49-341e-4626-ae97-eb33431acb48" providerId="ADAL" clId="{7C3C20D2-2F2E-4321-AAA6-2E21D88174FB}" dt="2021-03-25T09:13:37.313" v="793" actId="1076"/>
          <ac:picMkLst>
            <pc:docMk/>
            <pc:sldMk cId="185754239" sldId="2693"/>
            <ac:picMk id="4" creationId="{F0C25086-342F-4AA3-BAD1-EAC17D66134D}"/>
          </ac:picMkLst>
        </pc:picChg>
      </pc:sldChg>
      <pc:sldChg chg="addSp delSp modSp">
        <pc:chgData name="Sofiia Parent" userId="ed4aee49-341e-4626-ae97-eb33431acb48" providerId="ADAL" clId="{7C3C20D2-2F2E-4321-AAA6-2E21D88174FB}" dt="2021-03-25T08:57:47.227" v="768"/>
        <pc:sldMkLst>
          <pc:docMk/>
          <pc:sldMk cId="672526749" sldId="3858"/>
        </pc:sldMkLst>
        <pc:spChg chg="add del mod">
          <ac:chgData name="Sofiia Parent" userId="ed4aee49-341e-4626-ae97-eb33431acb48" providerId="ADAL" clId="{7C3C20D2-2F2E-4321-AAA6-2E21D88174FB}" dt="2021-03-25T08:57:47.227" v="768"/>
          <ac:spMkLst>
            <pc:docMk/>
            <pc:sldMk cId="672526749" sldId="3858"/>
            <ac:spMk id="3" creationId="{85EE5416-2E9D-4823-A8E6-2574264758F7}"/>
          </ac:spMkLst>
        </pc:spChg>
      </pc:sldChg>
      <pc:sldChg chg="addSp modSp mod">
        <pc:chgData name="Sofiia Parent" userId="ed4aee49-341e-4626-ae97-eb33431acb48" providerId="ADAL" clId="{7C3C20D2-2F2E-4321-AAA6-2E21D88174FB}" dt="2021-03-25T08:55:59.698" v="745" actId="1076"/>
        <pc:sldMkLst>
          <pc:docMk/>
          <pc:sldMk cId="655146013" sldId="3867"/>
        </pc:sldMkLst>
        <pc:spChg chg="add mod">
          <ac:chgData name="Sofiia Parent" userId="ed4aee49-341e-4626-ae97-eb33431acb48" providerId="ADAL" clId="{7C3C20D2-2F2E-4321-AAA6-2E21D88174FB}" dt="2021-03-25T08:55:59.698" v="745" actId="1076"/>
          <ac:spMkLst>
            <pc:docMk/>
            <pc:sldMk cId="655146013" sldId="3867"/>
            <ac:spMk id="3" creationId="{43F08E95-687F-444E-A053-A13985020214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328605739" sldId="3992"/>
        </pc:sldMkLst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328605739" sldId="3992"/>
            <ac:spMk id="5" creationId="{878FB3CE-CD4B-4952-8A66-C954FE114D99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328605739" sldId="3992"/>
            <ac:spMk id="6" creationId="{93500EFA-BAD5-4B65-B397-B41E54BD93F7}"/>
          </ac:spMkLst>
        </pc:spChg>
        <pc:spChg chg="del">
          <ac:chgData name="Sofiia Parent" userId="ed4aee49-341e-4626-ae97-eb33431acb48" providerId="ADAL" clId="{7C3C20D2-2F2E-4321-AAA6-2E21D88174FB}" dt="2021-03-25T20:29:56.639" v="910" actId="478"/>
          <ac:spMkLst>
            <pc:docMk/>
            <pc:sldMk cId="328605739" sldId="3992"/>
            <ac:spMk id="7" creationId="{27F43E90-B586-4C21-954D-9A6EAC902CA8}"/>
          </ac:spMkLst>
        </pc:spChg>
        <pc:spChg chg="add del mod">
          <ac:chgData name="Sofiia Parent" userId="ed4aee49-341e-4626-ae97-eb33431acb48" providerId="ADAL" clId="{7C3C20D2-2F2E-4321-AAA6-2E21D88174FB}" dt="2021-03-25T20:29:25.642" v="906"/>
          <ac:spMkLst>
            <pc:docMk/>
            <pc:sldMk cId="328605739" sldId="3992"/>
            <ac:spMk id="11" creationId="{06839DDD-CFBF-4C95-A561-4929B594F018}"/>
          </ac:spMkLst>
        </pc:spChg>
        <pc:spChg chg="add mod">
          <ac:chgData name="Sofiia Parent" userId="ed4aee49-341e-4626-ae97-eb33431acb48" providerId="ADAL" clId="{7C3C20D2-2F2E-4321-AAA6-2E21D88174FB}" dt="2021-03-25T20:29:57.413" v="911"/>
          <ac:spMkLst>
            <pc:docMk/>
            <pc:sldMk cId="328605739" sldId="3992"/>
            <ac:spMk id="12" creationId="{2C5A979B-B4AD-4CE6-83A7-4F158CE9C29C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793887122" sldId="4122"/>
        </pc:sldMkLst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793887122" sldId="4122"/>
            <ac:spMk id="3" creationId="{67135E19-316A-48EE-BE44-46EFCA2A68A9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793887122" sldId="4122"/>
            <ac:spMk id="4" creationId="{98726877-F936-453A-A472-147BA4EFA263}"/>
          </ac:spMkLst>
        </pc:spChg>
        <pc:spChg chg="del">
          <ac:chgData name="Sofiia Parent" userId="ed4aee49-341e-4626-ae97-eb33431acb48" providerId="ADAL" clId="{7C3C20D2-2F2E-4321-AAA6-2E21D88174FB}" dt="2021-03-25T20:29:37.937" v="908" actId="478"/>
          <ac:spMkLst>
            <pc:docMk/>
            <pc:sldMk cId="793887122" sldId="4122"/>
            <ac:spMk id="5" creationId="{8B4BFBB9-61C8-4BCE-B746-FA61CC62C42B}"/>
          </ac:spMkLst>
        </pc:spChg>
        <pc:spChg chg="add mod">
          <ac:chgData name="Sofiia Parent" userId="ed4aee49-341e-4626-ae97-eb33431acb48" providerId="ADAL" clId="{7C3C20D2-2F2E-4321-AAA6-2E21D88174FB}" dt="2021-03-25T20:29:20.573" v="903"/>
          <ac:spMkLst>
            <pc:docMk/>
            <pc:sldMk cId="793887122" sldId="4122"/>
            <ac:spMk id="8" creationId="{A021D595-11E2-4CBA-B47D-E4A26CB43218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793887122" sldId="4122"/>
            <ac:spMk id="9" creationId="{8689B6F6-8691-4AC9-8D5F-200C92F98EE7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2000740000" sldId="4124"/>
        </pc:sldMkLst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2000740000" sldId="4124"/>
            <ac:spMk id="2" creationId="{C23525B6-01C2-43FC-9137-2313FDE834BA}"/>
          </ac:spMkLst>
        </pc:spChg>
        <pc:spChg chg="add del mod">
          <ac:chgData name="Sofiia Parent" userId="ed4aee49-341e-4626-ae97-eb33431acb48" providerId="ADAL" clId="{7C3C20D2-2F2E-4321-AAA6-2E21D88174FB}" dt="2021-03-25T20:30:16.852" v="914" actId="478"/>
          <ac:spMkLst>
            <pc:docMk/>
            <pc:sldMk cId="2000740000" sldId="4124"/>
            <ac:spMk id="7" creationId="{BAFB4EF2-5E65-4B70-AB13-5A71BB18484C}"/>
          </ac:spMkLst>
        </pc:spChg>
        <pc:spChg chg="add mod">
          <ac:chgData name="Sofiia Parent" userId="ed4aee49-341e-4626-ae97-eb33431acb48" providerId="ADAL" clId="{7C3C20D2-2F2E-4321-AAA6-2E21D88174FB}" dt="2021-03-25T20:30:48.120" v="919" actId="255"/>
          <ac:spMkLst>
            <pc:docMk/>
            <pc:sldMk cId="2000740000" sldId="4124"/>
            <ac:spMk id="10" creationId="{7915E250-F723-4E0B-BC27-FEA5E8EE5716}"/>
          </ac:spMkLst>
        </pc:spChg>
      </pc:sldChg>
      <pc:sldChg chg="del">
        <pc:chgData name="Sofiia Parent" userId="ed4aee49-341e-4626-ae97-eb33431acb48" providerId="ADAL" clId="{7C3C20D2-2F2E-4321-AAA6-2E21D88174FB}" dt="2021-03-24T20:32:47.433" v="615" actId="47"/>
        <pc:sldMkLst>
          <pc:docMk/>
          <pc:sldMk cId="47608398" sldId="4798"/>
        </pc:sldMkLst>
      </pc:sldChg>
      <pc:sldChg chg="del">
        <pc:chgData name="Sofiia Parent" userId="ed4aee49-341e-4626-ae97-eb33431acb48" providerId="ADAL" clId="{7C3C20D2-2F2E-4321-AAA6-2E21D88174FB}" dt="2021-03-24T20:32:47.433" v="615" actId="47"/>
        <pc:sldMkLst>
          <pc:docMk/>
          <pc:sldMk cId="2822859534" sldId="4801"/>
        </pc:sldMkLst>
      </pc:sldChg>
      <pc:sldChg chg="del">
        <pc:chgData name="Sofiia Parent" userId="ed4aee49-341e-4626-ae97-eb33431acb48" providerId="ADAL" clId="{7C3C20D2-2F2E-4321-AAA6-2E21D88174FB}" dt="2021-03-24T20:32:47.433" v="615" actId="47"/>
        <pc:sldMkLst>
          <pc:docMk/>
          <pc:sldMk cId="3461148272" sldId="4802"/>
        </pc:sldMkLst>
      </pc:sldChg>
      <pc:sldChg chg="del">
        <pc:chgData name="Sofiia Parent" userId="ed4aee49-341e-4626-ae97-eb33431acb48" providerId="ADAL" clId="{7C3C20D2-2F2E-4321-AAA6-2E21D88174FB}" dt="2021-03-24T20:32:47.433" v="615" actId="47"/>
        <pc:sldMkLst>
          <pc:docMk/>
          <pc:sldMk cId="1046128558" sldId="4803"/>
        </pc:sldMkLst>
      </pc:sldChg>
      <pc:sldChg chg="addSp modSp mod">
        <pc:chgData name="Sofiia Parent" userId="ed4aee49-341e-4626-ae97-eb33431acb48" providerId="ADAL" clId="{7C3C20D2-2F2E-4321-AAA6-2E21D88174FB}" dt="2021-03-25T20:29:07.041" v="899" actId="1038"/>
        <pc:sldMkLst>
          <pc:docMk/>
          <pc:sldMk cId="744839760" sldId="7016"/>
        </pc:sldMkLst>
        <pc:spChg chg="add mod">
          <ac:chgData name="Sofiia Parent" userId="ed4aee49-341e-4626-ae97-eb33431acb48" providerId="ADAL" clId="{7C3C20D2-2F2E-4321-AAA6-2E21D88174FB}" dt="2021-03-25T20:29:07.041" v="899" actId="1038"/>
          <ac:spMkLst>
            <pc:docMk/>
            <pc:sldMk cId="744839760" sldId="7016"/>
            <ac:spMk id="8" creationId="{1324471A-FAF8-460D-9B97-323061B4ACD3}"/>
          </ac:spMkLst>
        </pc:spChg>
      </pc:sldChg>
      <pc:sldChg chg="addSp delSp modSp">
        <pc:chgData name="Sofiia Parent" userId="ed4aee49-341e-4626-ae97-eb33431acb48" providerId="ADAL" clId="{7C3C20D2-2F2E-4321-AAA6-2E21D88174FB}" dt="2021-03-25T20:36:38.725" v="1020"/>
        <pc:sldMkLst>
          <pc:docMk/>
          <pc:sldMk cId="1756412359" sldId="7021"/>
        </pc:sldMkLst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1756412359" sldId="7021"/>
            <ac:spMk id="4" creationId="{13ADE601-15E9-9D4A-BB1D-4C86B9182948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1756412359" sldId="7021"/>
            <ac:spMk id="5" creationId="{6ADF9CD1-C11C-FD4F-B066-D7D25B1D8F3F}"/>
          </ac:spMkLst>
        </pc:spChg>
        <pc:spChg chg="add del mod">
          <ac:chgData name="Sofiia Parent" userId="ed4aee49-341e-4626-ae97-eb33431acb48" providerId="ADAL" clId="{7C3C20D2-2F2E-4321-AAA6-2E21D88174FB}" dt="2021-03-25T20:29:28.899" v="907"/>
          <ac:spMkLst>
            <pc:docMk/>
            <pc:sldMk cId="1756412359" sldId="7021"/>
            <ac:spMk id="67" creationId="{3D018A87-7421-4009-AEC1-7CE87A685636}"/>
          </ac:spMkLst>
        </pc:spChg>
        <pc:spChg chg="add mod">
          <ac:chgData name="Sofiia Parent" userId="ed4aee49-341e-4626-ae97-eb33431acb48" providerId="ADAL" clId="{7C3C20D2-2F2E-4321-AAA6-2E21D88174FB}" dt="2021-03-25T20:29:41.199" v="909"/>
          <ac:spMkLst>
            <pc:docMk/>
            <pc:sldMk cId="1756412359" sldId="7021"/>
            <ac:spMk id="68" creationId="{8ED4BA3A-C40B-4CC7-9D4C-CAD6A1011597}"/>
          </ac:spMkLst>
        </pc:spChg>
      </pc:sldChg>
      <pc:sldChg chg="addSp modSp mod">
        <pc:chgData name="Sofiia Parent" userId="ed4aee49-341e-4626-ae97-eb33431acb48" providerId="ADAL" clId="{7C3C20D2-2F2E-4321-AAA6-2E21D88174FB}" dt="2021-03-25T20:30:58.959" v="922" actId="255"/>
        <pc:sldMkLst>
          <pc:docMk/>
          <pc:sldMk cId="3432038247" sldId="7033"/>
        </pc:sldMkLst>
        <pc:spChg chg="add mod">
          <ac:chgData name="Sofiia Parent" userId="ed4aee49-341e-4626-ae97-eb33431acb48" providerId="ADAL" clId="{7C3C20D2-2F2E-4321-AAA6-2E21D88174FB}" dt="2021-03-25T20:30:58.959" v="922" actId="255"/>
          <ac:spMkLst>
            <pc:docMk/>
            <pc:sldMk cId="3432038247" sldId="7033"/>
            <ac:spMk id="2" creationId="{46929029-2600-4ABB-B7FC-D5048ACBF797}"/>
          </ac:spMkLst>
        </pc:spChg>
      </pc:sldChg>
      <pc:sldChg chg="modSp mod">
        <pc:chgData name="Sofiia Parent" userId="ed4aee49-341e-4626-ae97-eb33431acb48" providerId="ADAL" clId="{7C3C20D2-2F2E-4321-AAA6-2E21D88174FB}" dt="2021-03-25T08:59:25.651" v="775" actId="6549"/>
        <pc:sldMkLst>
          <pc:docMk/>
          <pc:sldMk cId="1945269771" sldId="2134803871"/>
        </pc:sldMkLst>
        <pc:spChg chg="mod">
          <ac:chgData name="Sofiia Parent" userId="ed4aee49-341e-4626-ae97-eb33431acb48" providerId="ADAL" clId="{7C3C20D2-2F2E-4321-AAA6-2E21D88174FB}" dt="2021-03-25T08:59:25.651" v="775" actId="6549"/>
          <ac:spMkLst>
            <pc:docMk/>
            <pc:sldMk cId="1945269771" sldId="2134803871"/>
            <ac:spMk id="22" creationId="{6651EA91-20BE-4DB8-86AD-AD67C36318B1}"/>
          </ac:spMkLst>
        </pc:spChg>
      </pc:sldChg>
      <pc:sldChg chg="delSp modSp mod">
        <pc:chgData name="Sofiia Parent" userId="ed4aee49-341e-4626-ae97-eb33431acb48" providerId="ADAL" clId="{7C3C20D2-2F2E-4321-AAA6-2E21D88174FB}" dt="2021-03-25T08:59:24.250" v="774"/>
        <pc:sldMkLst>
          <pc:docMk/>
          <pc:sldMk cId="861063113" sldId="2134803874"/>
        </pc:sldMkLst>
        <pc:spChg chg="del mod">
          <ac:chgData name="Sofiia Parent" userId="ed4aee49-341e-4626-ae97-eb33431acb48" providerId="ADAL" clId="{7C3C20D2-2F2E-4321-AAA6-2E21D88174FB}" dt="2021-03-25T08:59:24.250" v="774"/>
          <ac:spMkLst>
            <pc:docMk/>
            <pc:sldMk cId="861063113" sldId="2134803874"/>
            <ac:spMk id="173" creationId="{00000000-0000-0000-0000-000000000000}"/>
          </ac:spMkLst>
        </pc:spChg>
      </pc:sldChg>
      <pc:sldChg chg="addSp modSp">
        <pc:chgData name="Sofiia Parent" userId="ed4aee49-341e-4626-ae97-eb33431acb48" providerId="ADAL" clId="{7C3C20D2-2F2E-4321-AAA6-2E21D88174FB}" dt="2021-03-25T08:59:28.036" v="776"/>
        <pc:sldMkLst>
          <pc:docMk/>
          <pc:sldMk cId="4270930939" sldId="2134803875"/>
        </pc:sldMkLst>
        <pc:spChg chg="add mod">
          <ac:chgData name="Sofiia Parent" userId="ed4aee49-341e-4626-ae97-eb33431acb48" providerId="ADAL" clId="{7C3C20D2-2F2E-4321-AAA6-2E21D88174FB}" dt="2021-03-25T08:59:28.036" v="776"/>
          <ac:spMkLst>
            <pc:docMk/>
            <pc:sldMk cId="4270930939" sldId="2134803875"/>
            <ac:spMk id="19" creationId="{52A9B560-B5EA-4329-B452-39CB3CD38E5F}"/>
          </ac:spMkLst>
        </pc:spChg>
      </pc:sldChg>
      <pc:sldChg chg="modSp add mod">
        <pc:chgData name="Sofiia Parent" userId="ed4aee49-341e-4626-ae97-eb33431acb48" providerId="ADAL" clId="{7C3C20D2-2F2E-4321-AAA6-2E21D88174FB}" dt="2021-03-24T11:51:59.309" v="479" actId="20577"/>
        <pc:sldMkLst>
          <pc:docMk/>
          <pc:sldMk cId="779097765" sldId="2134805087"/>
        </pc:sldMkLst>
        <pc:spChg chg="mod">
          <ac:chgData name="Sofiia Parent" userId="ed4aee49-341e-4626-ae97-eb33431acb48" providerId="ADAL" clId="{7C3C20D2-2F2E-4321-AAA6-2E21D88174FB}" dt="2021-03-24T11:51:59.309" v="479" actId="20577"/>
          <ac:spMkLst>
            <pc:docMk/>
            <pc:sldMk cId="779097765" sldId="2134805087"/>
            <ac:spMk id="6" creationId="{DDDCB221-E143-40DE-B3D9-CCE3DC94DC66}"/>
          </ac:spMkLst>
        </pc:spChg>
      </pc:sldChg>
      <pc:sldChg chg="addSp delSp modSp add mod">
        <pc:chgData name="Sofiia Parent" userId="ed4aee49-341e-4626-ae97-eb33431acb48" providerId="ADAL" clId="{7C3C20D2-2F2E-4321-AAA6-2E21D88174FB}" dt="2021-03-24T11:54:21.525" v="500" actId="20577"/>
        <pc:sldMkLst>
          <pc:docMk/>
          <pc:sldMk cId="658591128" sldId="2134805088"/>
        </pc:sldMkLst>
        <pc:spChg chg="add del mod">
          <ac:chgData name="Sofiia Parent" userId="ed4aee49-341e-4626-ae97-eb33431acb48" providerId="ADAL" clId="{7C3C20D2-2F2E-4321-AAA6-2E21D88174FB}" dt="2021-03-24T11:53:50.645" v="491"/>
          <ac:spMkLst>
            <pc:docMk/>
            <pc:sldMk cId="658591128" sldId="2134805088"/>
            <ac:spMk id="2" creationId="{18BB2C5E-C470-4867-97CC-CE5B879FE90D}"/>
          </ac:spMkLst>
        </pc:spChg>
        <pc:spChg chg="mod">
          <ac:chgData name="Sofiia Parent" userId="ed4aee49-341e-4626-ae97-eb33431acb48" providerId="ADAL" clId="{7C3C20D2-2F2E-4321-AAA6-2E21D88174FB}" dt="2021-03-24T11:54:21.525" v="500" actId="20577"/>
          <ac:spMkLst>
            <pc:docMk/>
            <pc:sldMk cId="658591128" sldId="2134805088"/>
            <ac:spMk id="6" creationId="{DDDCB221-E143-40DE-B3D9-CCE3DC94DC66}"/>
          </ac:spMkLst>
        </pc:spChg>
      </pc:sldChg>
      <pc:sldChg chg="modSp add del mod">
        <pc:chgData name="Sofiia Parent" userId="ed4aee49-341e-4626-ae97-eb33431acb48" providerId="ADAL" clId="{7C3C20D2-2F2E-4321-AAA6-2E21D88174FB}" dt="2021-03-24T12:25:40.402" v="574" actId="20577"/>
        <pc:sldMkLst>
          <pc:docMk/>
          <pc:sldMk cId="2507280613" sldId="2134805089"/>
        </pc:sldMkLst>
        <pc:spChg chg="mod">
          <ac:chgData name="Sofiia Parent" userId="ed4aee49-341e-4626-ae97-eb33431acb48" providerId="ADAL" clId="{7C3C20D2-2F2E-4321-AAA6-2E21D88174FB}" dt="2021-03-24T12:25:40.402" v="574" actId="20577"/>
          <ac:spMkLst>
            <pc:docMk/>
            <pc:sldMk cId="2507280613" sldId="2134805089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5T07:51:21.320" v="641" actId="13926"/>
        <pc:sldMkLst>
          <pc:docMk/>
          <pc:sldMk cId="414383739" sldId="2134805090"/>
        </pc:sldMkLst>
        <pc:spChg chg="mod">
          <ac:chgData name="Sofiia Parent" userId="ed4aee49-341e-4626-ae97-eb33431acb48" providerId="ADAL" clId="{7C3C20D2-2F2E-4321-AAA6-2E21D88174FB}" dt="2021-03-25T07:51:21.320" v="641" actId="13926"/>
          <ac:spMkLst>
            <pc:docMk/>
            <pc:sldMk cId="414383739" sldId="2134805090"/>
            <ac:spMk id="6" creationId="{DDDCB221-E143-40DE-B3D9-CCE3DC94DC66}"/>
          </ac:spMkLst>
        </pc:spChg>
      </pc:sldChg>
      <pc:sldChg chg="add del">
        <pc:chgData name="Sofiia Parent" userId="ed4aee49-341e-4626-ae97-eb33431acb48" providerId="ADAL" clId="{7C3C20D2-2F2E-4321-AAA6-2E21D88174FB}" dt="2021-03-24T11:54:13.343" v="497"/>
        <pc:sldMkLst>
          <pc:docMk/>
          <pc:sldMk cId="2778628959" sldId="2134805090"/>
        </pc:sldMkLst>
      </pc:sldChg>
      <pc:sldChg chg="add del">
        <pc:chgData name="Sofiia Parent" userId="ed4aee49-341e-4626-ae97-eb33431acb48" providerId="ADAL" clId="{7C3C20D2-2F2E-4321-AAA6-2E21D88174FB}" dt="2021-03-24T11:54:12.071" v="496"/>
        <pc:sldMkLst>
          <pc:docMk/>
          <pc:sldMk cId="2094872251" sldId="2134805091"/>
        </pc:sldMkLst>
      </pc:sldChg>
      <pc:sldChg chg="modSp add">
        <pc:chgData name="Sofiia Parent" userId="ed4aee49-341e-4626-ae97-eb33431acb48" providerId="ADAL" clId="{7C3C20D2-2F2E-4321-AAA6-2E21D88174FB}" dt="2021-03-24T11:54:57.780" v="506"/>
        <pc:sldMkLst>
          <pc:docMk/>
          <pc:sldMk cId="3485929224" sldId="2134805091"/>
        </pc:sldMkLst>
        <pc:spChg chg="mod">
          <ac:chgData name="Sofiia Parent" userId="ed4aee49-341e-4626-ae97-eb33431acb48" providerId="ADAL" clId="{7C3C20D2-2F2E-4321-AAA6-2E21D88174FB}" dt="2021-03-24T11:54:57.780" v="506"/>
          <ac:spMkLst>
            <pc:docMk/>
            <pc:sldMk cId="3485929224" sldId="2134805091"/>
            <ac:spMk id="6" creationId="{DDDCB221-E143-40DE-B3D9-CCE3DC94DC66}"/>
          </ac:spMkLst>
        </pc:spChg>
      </pc:sldChg>
      <pc:sldChg chg="add del">
        <pc:chgData name="Sofiia Parent" userId="ed4aee49-341e-4626-ae97-eb33431acb48" providerId="ADAL" clId="{7C3C20D2-2F2E-4321-AAA6-2E21D88174FB}" dt="2021-03-24T11:54:11.195" v="495"/>
        <pc:sldMkLst>
          <pc:docMk/>
          <pc:sldMk cId="2123994714" sldId="2134805092"/>
        </pc:sldMkLst>
      </pc:sldChg>
      <pc:sldChg chg="modSp add mod">
        <pc:chgData name="Sofiia Parent" userId="ed4aee49-341e-4626-ae97-eb33431acb48" providerId="ADAL" clId="{7C3C20D2-2F2E-4321-AAA6-2E21D88174FB}" dt="2021-03-24T11:55:14.363" v="508" actId="13926"/>
        <pc:sldMkLst>
          <pc:docMk/>
          <pc:sldMk cId="4259762643" sldId="2134805092"/>
        </pc:sldMkLst>
        <pc:spChg chg="mod">
          <ac:chgData name="Sofiia Parent" userId="ed4aee49-341e-4626-ae97-eb33431acb48" providerId="ADAL" clId="{7C3C20D2-2F2E-4321-AAA6-2E21D88174FB}" dt="2021-03-24T11:55:14.363" v="508" actId="13926"/>
          <ac:spMkLst>
            <pc:docMk/>
            <pc:sldMk cId="4259762643" sldId="2134805092"/>
            <ac:spMk id="6" creationId="{DDDCB221-E143-40DE-B3D9-CCE3DC94DC66}"/>
          </ac:spMkLst>
        </pc:spChg>
      </pc:sldChg>
      <pc:sldChg chg="modSp add del mod">
        <pc:chgData name="Sofiia Parent" userId="ed4aee49-341e-4626-ae97-eb33431acb48" providerId="ADAL" clId="{7C3C20D2-2F2E-4321-AAA6-2E21D88174FB}" dt="2021-03-25T08:44:45.615" v="643" actId="47"/>
        <pc:sldMkLst>
          <pc:docMk/>
          <pc:sldMk cId="1112930899" sldId="2134805093"/>
        </pc:sldMkLst>
        <pc:spChg chg="mod">
          <ac:chgData name="Sofiia Parent" userId="ed4aee49-341e-4626-ae97-eb33431acb48" providerId="ADAL" clId="{7C3C20D2-2F2E-4321-AAA6-2E21D88174FB}" dt="2021-03-24T11:58:38.154" v="515" actId="20577"/>
          <ac:spMkLst>
            <pc:docMk/>
            <pc:sldMk cId="1112930899" sldId="2134805093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5T08:50:44.725" v="683" actId="20577"/>
        <pc:sldMkLst>
          <pc:docMk/>
          <pc:sldMk cId="1079957755" sldId="2134805094"/>
        </pc:sldMkLst>
        <pc:spChg chg="mod">
          <ac:chgData name="Sofiia Parent" userId="ed4aee49-341e-4626-ae97-eb33431acb48" providerId="ADAL" clId="{7C3C20D2-2F2E-4321-AAA6-2E21D88174FB}" dt="2021-03-25T08:50:44.725" v="683" actId="20577"/>
          <ac:spMkLst>
            <pc:docMk/>
            <pc:sldMk cId="1079957755" sldId="2134805094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1:59:40.310" v="520"/>
        <pc:sldMkLst>
          <pc:docMk/>
          <pc:sldMk cId="2554666064" sldId="2134805095"/>
        </pc:sldMkLst>
        <pc:spChg chg="mod">
          <ac:chgData name="Sofiia Parent" userId="ed4aee49-341e-4626-ae97-eb33431acb48" providerId="ADAL" clId="{7C3C20D2-2F2E-4321-AAA6-2E21D88174FB}" dt="2021-03-24T11:59:40.310" v="520"/>
          <ac:spMkLst>
            <pc:docMk/>
            <pc:sldMk cId="2554666064" sldId="2134805095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4T11:59:51.183" v="522" actId="20577"/>
        <pc:sldMkLst>
          <pc:docMk/>
          <pc:sldMk cId="241737434" sldId="2134805096"/>
        </pc:sldMkLst>
        <pc:spChg chg="mod">
          <ac:chgData name="Sofiia Parent" userId="ed4aee49-341e-4626-ae97-eb33431acb48" providerId="ADAL" clId="{7C3C20D2-2F2E-4321-AAA6-2E21D88174FB}" dt="2021-03-24T11:59:51.183" v="522" actId="20577"/>
          <ac:spMkLst>
            <pc:docMk/>
            <pc:sldMk cId="241737434" sldId="2134805096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0:00.222" v="523"/>
        <pc:sldMkLst>
          <pc:docMk/>
          <pc:sldMk cId="782423819" sldId="2134805097"/>
        </pc:sldMkLst>
        <pc:spChg chg="mod">
          <ac:chgData name="Sofiia Parent" userId="ed4aee49-341e-4626-ae97-eb33431acb48" providerId="ADAL" clId="{7C3C20D2-2F2E-4321-AAA6-2E21D88174FB}" dt="2021-03-24T12:00:00.222" v="523"/>
          <ac:spMkLst>
            <pc:docMk/>
            <pc:sldMk cId="782423819" sldId="2134805097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4T12:00:13.050" v="526" actId="20577"/>
        <pc:sldMkLst>
          <pc:docMk/>
          <pc:sldMk cId="4020733854" sldId="2134805098"/>
        </pc:sldMkLst>
        <pc:spChg chg="mod">
          <ac:chgData name="Sofiia Parent" userId="ed4aee49-341e-4626-ae97-eb33431acb48" providerId="ADAL" clId="{7C3C20D2-2F2E-4321-AAA6-2E21D88174FB}" dt="2021-03-24T12:00:13.050" v="526" actId="20577"/>
          <ac:spMkLst>
            <pc:docMk/>
            <pc:sldMk cId="4020733854" sldId="2134805098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0:54.230" v="530"/>
        <pc:sldMkLst>
          <pc:docMk/>
          <pc:sldMk cId="705840562" sldId="2134805099"/>
        </pc:sldMkLst>
        <pc:spChg chg="mod">
          <ac:chgData name="Sofiia Parent" userId="ed4aee49-341e-4626-ae97-eb33431acb48" providerId="ADAL" clId="{7C3C20D2-2F2E-4321-AAA6-2E21D88174FB}" dt="2021-03-24T12:00:54.230" v="530"/>
          <ac:spMkLst>
            <pc:docMk/>
            <pc:sldMk cId="705840562" sldId="2134805099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1:15.954" v="532"/>
        <pc:sldMkLst>
          <pc:docMk/>
          <pc:sldMk cId="3916197160" sldId="2134805100"/>
        </pc:sldMkLst>
        <pc:spChg chg="mod">
          <ac:chgData name="Sofiia Parent" userId="ed4aee49-341e-4626-ae97-eb33431acb48" providerId="ADAL" clId="{7C3C20D2-2F2E-4321-AAA6-2E21D88174FB}" dt="2021-03-24T12:01:15.954" v="532"/>
          <ac:spMkLst>
            <pc:docMk/>
            <pc:sldMk cId="3916197160" sldId="2134805100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1:28.828" v="533"/>
        <pc:sldMkLst>
          <pc:docMk/>
          <pc:sldMk cId="2683326024" sldId="2134805101"/>
        </pc:sldMkLst>
        <pc:spChg chg="mod">
          <ac:chgData name="Sofiia Parent" userId="ed4aee49-341e-4626-ae97-eb33431acb48" providerId="ADAL" clId="{7C3C20D2-2F2E-4321-AAA6-2E21D88174FB}" dt="2021-03-24T12:01:28.828" v="533"/>
          <ac:spMkLst>
            <pc:docMk/>
            <pc:sldMk cId="2683326024" sldId="2134805101"/>
            <ac:spMk id="6" creationId="{DDDCB221-E143-40DE-B3D9-CCE3DC94DC66}"/>
          </ac:spMkLst>
        </pc:spChg>
      </pc:sldChg>
      <pc:sldChg chg="delSp modSp add">
        <pc:chgData name="Sofiia Parent" userId="ed4aee49-341e-4626-ae97-eb33431acb48" providerId="ADAL" clId="{7C3C20D2-2F2E-4321-AAA6-2E21D88174FB}" dt="2021-03-25T20:20:58.043" v="870"/>
        <pc:sldMkLst>
          <pc:docMk/>
          <pc:sldMk cId="3045717815" sldId="2134805102"/>
        </pc:sldMkLst>
        <pc:spChg chg="mod">
          <ac:chgData name="Sofiia Parent" userId="ed4aee49-341e-4626-ae97-eb33431acb48" providerId="ADAL" clId="{7C3C20D2-2F2E-4321-AAA6-2E21D88174FB}" dt="2021-03-25T20:20:58.043" v="870"/>
          <ac:spMkLst>
            <pc:docMk/>
            <pc:sldMk cId="3045717815" sldId="2134805102"/>
            <ac:spMk id="4" creationId="{D8B5CA8A-AAEF-49D7-BAD7-59A5AB7D3443}"/>
          </ac:spMkLst>
        </pc:spChg>
        <pc:spChg chg="mod">
          <ac:chgData name="Sofiia Parent" userId="ed4aee49-341e-4626-ae97-eb33431acb48" providerId="ADAL" clId="{7C3C20D2-2F2E-4321-AAA6-2E21D88174FB}" dt="2021-03-25T20:20:58.043" v="870"/>
          <ac:spMkLst>
            <pc:docMk/>
            <pc:sldMk cId="3045717815" sldId="2134805102"/>
            <ac:spMk id="6" creationId="{DDDCB221-E143-40DE-B3D9-CCE3DC94DC66}"/>
          </ac:spMkLst>
        </pc:spChg>
        <pc:picChg chg="del">
          <ac:chgData name="Sofiia Parent" userId="ed4aee49-341e-4626-ae97-eb33431acb48" providerId="ADAL" clId="{7C3C20D2-2F2E-4321-AAA6-2E21D88174FB}" dt="2021-03-25T20:18:45.025" v="854"/>
          <ac:picMkLst>
            <pc:docMk/>
            <pc:sldMk cId="3045717815" sldId="2134805102"/>
            <ac:picMk id="2" creationId="{AFA80A4B-DBB6-429D-ADC3-B342A22C9323}"/>
          </ac:picMkLst>
        </pc:picChg>
        <pc:picChg chg="del mod">
          <ac:chgData name="Sofiia Parent" userId="ed4aee49-341e-4626-ae97-eb33431acb48" providerId="ADAL" clId="{7C3C20D2-2F2E-4321-AAA6-2E21D88174FB}" dt="2021-03-25T20:19:40.594" v="859"/>
          <ac:picMkLst>
            <pc:docMk/>
            <pc:sldMk cId="3045717815" sldId="2134805102"/>
            <ac:picMk id="5" creationId="{D38219CB-76D4-43EB-967B-7438C0CCA695}"/>
          </ac:picMkLst>
        </pc:picChg>
      </pc:sldChg>
      <pc:sldChg chg="modSp add">
        <pc:chgData name="Sofiia Parent" userId="ed4aee49-341e-4626-ae97-eb33431acb48" providerId="ADAL" clId="{7C3C20D2-2F2E-4321-AAA6-2E21D88174FB}" dt="2021-03-24T12:03:04.717" v="540"/>
        <pc:sldMkLst>
          <pc:docMk/>
          <pc:sldMk cId="1999860170" sldId="2134805103"/>
        </pc:sldMkLst>
        <pc:spChg chg="mod">
          <ac:chgData name="Sofiia Parent" userId="ed4aee49-341e-4626-ae97-eb33431acb48" providerId="ADAL" clId="{7C3C20D2-2F2E-4321-AAA6-2E21D88174FB}" dt="2021-03-24T12:03:04.717" v="540"/>
          <ac:spMkLst>
            <pc:docMk/>
            <pc:sldMk cId="1999860170" sldId="2134805103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3:13.482" v="541"/>
        <pc:sldMkLst>
          <pc:docMk/>
          <pc:sldMk cId="174769413" sldId="2134805104"/>
        </pc:sldMkLst>
        <pc:spChg chg="mod">
          <ac:chgData name="Sofiia Parent" userId="ed4aee49-341e-4626-ae97-eb33431acb48" providerId="ADAL" clId="{7C3C20D2-2F2E-4321-AAA6-2E21D88174FB}" dt="2021-03-24T12:03:13.482" v="541"/>
          <ac:spMkLst>
            <pc:docMk/>
            <pc:sldMk cId="174769413" sldId="2134805104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2:03:27.661" v="542"/>
        <pc:sldMkLst>
          <pc:docMk/>
          <pc:sldMk cId="1358776017" sldId="2134805105"/>
        </pc:sldMkLst>
        <pc:spChg chg="mod">
          <ac:chgData name="Sofiia Parent" userId="ed4aee49-341e-4626-ae97-eb33431acb48" providerId="ADAL" clId="{7C3C20D2-2F2E-4321-AAA6-2E21D88174FB}" dt="2021-03-24T12:03:27.661" v="542"/>
          <ac:spMkLst>
            <pc:docMk/>
            <pc:sldMk cId="1358776017" sldId="2134805105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4T12:16:10.040" v="559" actId="13926"/>
        <pc:sldMkLst>
          <pc:docMk/>
          <pc:sldMk cId="2161916272" sldId="2134805106"/>
        </pc:sldMkLst>
        <pc:spChg chg="mod">
          <ac:chgData name="Sofiia Parent" userId="ed4aee49-341e-4626-ae97-eb33431acb48" providerId="ADAL" clId="{7C3C20D2-2F2E-4321-AAA6-2E21D88174FB}" dt="2021-03-24T12:16:10.040" v="559" actId="13926"/>
          <ac:spMkLst>
            <pc:docMk/>
            <pc:sldMk cId="2161916272" sldId="2134805106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4T12:15:53.931" v="556" actId="13926"/>
        <pc:sldMkLst>
          <pc:docMk/>
          <pc:sldMk cId="740029150" sldId="2134805107"/>
        </pc:sldMkLst>
        <pc:spChg chg="mod">
          <ac:chgData name="Sofiia Parent" userId="ed4aee49-341e-4626-ae97-eb33431acb48" providerId="ADAL" clId="{7C3C20D2-2F2E-4321-AAA6-2E21D88174FB}" dt="2021-03-24T12:15:53.931" v="556" actId="13926"/>
          <ac:spMkLst>
            <pc:docMk/>
            <pc:sldMk cId="740029150" sldId="2134805107"/>
            <ac:spMk id="6" creationId="{DDDCB221-E143-40DE-B3D9-CCE3DC94DC66}"/>
          </ac:spMkLst>
        </pc:spChg>
      </pc:sldChg>
      <pc:sldChg chg="modSp add del mod">
        <pc:chgData name="Sofiia Parent" userId="ed4aee49-341e-4626-ae97-eb33431acb48" providerId="ADAL" clId="{7C3C20D2-2F2E-4321-AAA6-2E21D88174FB}" dt="2021-03-24T12:15:32.740" v="554" actId="2696"/>
        <pc:sldMkLst>
          <pc:docMk/>
          <pc:sldMk cId="1294806860" sldId="2134805107"/>
        </pc:sldMkLst>
        <pc:spChg chg="mod">
          <ac:chgData name="Sofiia Parent" userId="ed4aee49-341e-4626-ae97-eb33431acb48" providerId="ADAL" clId="{7C3C20D2-2F2E-4321-AAA6-2E21D88174FB}" dt="2021-03-24T12:14:36.284" v="549" actId="20577"/>
          <ac:spMkLst>
            <pc:docMk/>
            <pc:sldMk cId="1294806860" sldId="2134805107"/>
            <ac:spMk id="6" creationId="{DDDCB221-E143-40DE-B3D9-CCE3DC94DC66}"/>
          </ac:spMkLst>
        </pc:spChg>
      </pc:sldChg>
      <pc:sldChg chg="addSp delSp modSp add del mod">
        <pc:chgData name="Sofiia Parent" userId="ed4aee49-341e-4626-ae97-eb33431acb48" providerId="ADAL" clId="{7C3C20D2-2F2E-4321-AAA6-2E21D88174FB}" dt="2021-03-26T08:29:17.693" v="1034" actId="47"/>
        <pc:sldMkLst>
          <pc:docMk/>
          <pc:sldMk cId="1692479546" sldId="2134805108"/>
        </pc:sldMkLst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1692479546" sldId="2134805108"/>
            <ac:spMk id="2" creationId="{104201B6-9BC9-4A7D-B564-2E17E494A9AB}"/>
          </ac:spMkLst>
        </pc:spChg>
        <pc:spChg chg="del">
          <ac:chgData name="Sofiia Parent" userId="ed4aee49-341e-4626-ae97-eb33431acb48" providerId="ADAL" clId="{7C3C20D2-2F2E-4321-AAA6-2E21D88174FB}" dt="2021-03-25T20:33:00.019" v="966" actId="478"/>
          <ac:spMkLst>
            <pc:docMk/>
            <pc:sldMk cId="1692479546" sldId="2134805108"/>
            <ac:spMk id="4" creationId="{D8B5CA8A-AAEF-49D7-BAD7-59A5AB7D3443}"/>
          </ac:spMkLst>
        </pc:spChg>
        <pc:spChg chg="mod">
          <ac:chgData name="Sofiia Parent" userId="ed4aee49-341e-4626-ae97-eb33431acb48" providerId="ADAL" clId="{7C3C20D2-2F2E-4321-AAA6-2E21D88174FB}" dt="2021-03-25T15:03:21.775" v="826" actId="13926"/>
          <ac:spMkLst>
            <pc:docMk/>
            <pc:sldMk cId="1692479546" sldId="2134805108"/>
            <ac:spMk id="6" creationId="{DDDCB221-E143-40DE-B3D9-CCE3DC94DC66}"/>
          </ac:spMkLst>
        </pc:spChg>
        <pc:spChg chg="add mod">
          <ac:chgData name="Sofiia Parent" userId="ed4aee49-341e-4626-ae97-eb33431acb48" providerId="ADAL" clId="{7C3C20D2-2F2E-4321-AAA6-2E21D88174FB}" dt="2021-03-25T20:32:55.060" v="965"/>
          <ac:spMkLst>
            <pc:docMk/>
            <pc:sldMk cId="1692479546" sldId="2134805108"/>
            <ac:spMk id="36" creationId="{9DE26633-94C2-49BF-A96F-C426C9BCA085}"/>
          </ac:spMkLst>
        </pc:spChg>
      </pc:sldChg>
      <pc:sldChg chg="modSp add del mod">
        <pc:chgData name="Sofiia Parent" userId="ed4aee49-341e-4626-ae97-eb33431acb48" providerId="ADAL" clId="{7C3C20D2-2F2E-4321-AAA6-2E21D88174FB}" dt="2021-03-24T12:15:32.740" v="554" actId="2696"/>
        <pc:sldMkLst>
          <pc:docMk/>
          <pc:sldMk cId="2367868489" sldId="2134805108"/>
        </pc:sldMkLst>
        <pc:spChg chg="mod">
          <ac:chgData name="Sofiia Parent" userId="ed4aee49-341e-4626-ae97-eb33431acb48" providerId="ADAL" clId="{7C3C20D2-2F2E-4321-AAA6-2E21D88174FB}" dt="2021-03-24T12:14:47.660" v="551" actId="20577"/>
          <ac:spMkLst>
            <pc:docMk/>
            <pc:sldMk cId="2367868489" sldId="2134805108"/>
            <ac:spMk id="6" creationId="{DDDCB221-E143-40DE-B3D9-CCE3DC94DC66}"/>
          </ac:spMkLst>
        </pc:spChg>
      </pc:sldChg>
      <pc:sldChg chg="del">
        <pc:chgData name="Sofiia Parent" userId="ed4aee49-341e-4626-ae97-eb33431acb48" providerId="ADAL" clId="{7C3C20D2-2F2E-4321-AAA6-2E21D88174FB}" dt="2021-03-25T20:23:23.075" v="876" actId="2696"/>
        <pc:sldMkLst>
          <pc:docMk/>
          <pc:sldMk cId="29381348" sldId="2134805109"/>
        </pc:sldMkLst>
      </pc:sldChg>
      <pc:sldChg chg="modSp add mod">
        <pc:chgData name="Sofiia Parent" userId="ed4aee49-341e-4626-ae97-eb33431acb48" providerId="ADAL" clId="{7C3C20D2-2F2E-4321-AAA6-2E21D88174FB}" dt="2021-03-24T12:16:03.850" v="558" actId="13926"/>
        <pc:sldMkLst>
          <pc:docMk/>
          <pc:sldMk cId="2089053344" sldId="2134805109"/>
        </pc:sldMkLst>
        <pc:spChg chg="mod">
          <ac:chgData name="Sofiia Parent" userId="ed4aee49-341e-4626-ae97-eb33431acb48" providerId="ADAL" clId="{7C3C20D2-2F2E-4321-AAA6-2E21D88174FB}" dt="2021-03-24T12:16:03.850" v="558" actId="13926"/>
          <ac:spMkLst>
            <pc:docMk/>
            <pc:sldMk cId="2089053344" sldId="2134805109"/>
            <ac:spMk id="6" creationId="{DDDCB221-E143-40DE-B3D9-CCE3DC94DC66}"/>
          </ac:spMkLst>
        </pc:spChg>
      </pc:sldChg>
      <pc:sldChg chg="modSp add del mod">
        <pc:chgData name="Sofiia Parent" userId="ed4aee49-341e-4626-ae97-eb33431acb48" providerId="ADAL" clId="{7C3C20D2-2F2E-4321-AAA6-2E21D88174FB}" dt="2021-03-24T12:15:32.740" v="554" actId="2696"/>
        <pc:sldMkLst>
          <pc:docMk/>
          <pc:sldMk cId="2489301468" sldId="2134805109"/>
        </pc:sldMkLst>
        <pc:spChg chg="mod">
          <ac:chgData name="Sofiia Parent" userId="ed4aee49-341e-4626-ae97-eb33431acb48" providerId="ADAL" clId="{7C3C20D2-2F2E-4321-AAA6-2E21D88174FB}" dt="2021-03-24T12:14:57.972" v="553" actId="20577"/>
          <ac:spMkLst>
            <pc:docMk/>
            <pc:sldMk cId="2489301468" sldId="2134805109"/>
            <ac:spMk id="6" creationId="{DDDCB221-E143-40DE-B3D9-CCE3DC94DC66}"/>
          </ac:spMkLst>
        </pc:spChg>
      </pc:sldChg>
      <pc:sldChg chg="add del">
        <pc:chgData name="Sofiia Parent" userId="ed4aee49-341e-4626-ae97-eb33431acb48" providerId="ADAL" clId="{7C3C20D2-2F2E-4321-AAA6-2E21D88174FB}" dt="2021-03-24T12:18:50.535" v="561"/>
        <pc:sldMkLst>
          <pc:docMk/>
          <pc:sldMk cId="1056176389" sldId="2134805110"/>
        </pc:sldMkLst>
      </pc:sldChg>
      <pc:sldChg chg="modSp add mod">
        <pc:chgData name="Sofiia Parent" userId="ed4aee49-341e-4626-ae97-eb33431acb48" providerId="ADAL" clId="{7C3C20D2-2F2E-4321-AAA6-2E21D88174FB}" dt="2021-03-25T20:10:32.621" v="837" actId="113"/>
        <pc:sldMkLst>
          <pc:docMk/>
          <pc:sldMk cId="4218184431" sldId="2134805110"/>
        </pc:sldMkLst>
        <pc:spChg chg="mod">
          <ac:chgData name="Sofiia Parent" userId="ed4aee49-341e-4626-ae97-eb33431acb48" providerId="ADAL" clId="{7C3C20D2-2F2E-4321-AAA6-2E21D88174FB}" dt="2021-03-25T10:32:51.765" v="801" actId="255"/>
          <ac:spMkLst>
            <pc:docMk/>
            <pc:sldMk cId="4218184431" sldId="2134805110"/>
            <ac:spMk id="4" creationId="{D8B5CA8A-AAEF-49D7-BAD7-59A5AB7D3443}"/>
          </ac:spMkLst>
        </pc:spChg>
        <pc:spChg chg="mod">
          <ac:chgData name="Sofiia Parent" userId="ed4aee49-341e-4626-ae97-eb33431acb48" providerId="ADAL" clId="{7C3C20D2-2F2E-4321-AAA6-2E21D88174FB}" dt="2021-03-25T20:10:32.621" v="837" actId="113"/>
          <ac:spMkLst>
            <pc:docMk/>
            <pc:sldMk cId="4218184431" sldId="2134805110"/>
            <ac:spMk id="6" creationId="{DDDCB221-E143-40DE-B3D9-CCE3DC94DC66}"/>
          </ac:spMkLst>
        </pc:spChg>
      </pc:sldChg>
      <pc:sldChg chg="modSp add del mod">
        <pc:chgData name="Sofiia Parent" userId="ed4aee49-341e-4626-ae97-eb33431acb48" providerId="ADAL" clId="{7C3C20D2-2F2E-4321-AAA6-2E21D88174FB}" dt="2021-03-25T20:10:40.474" v="838" actId="47"/>
        <pc:sldMkLst>
          <pc:docMk/>
          <pc:sldMk cId="1148600664" sldId="2134805111"/>
        </pc:sldMkLst>
        <pc:spChg chg="mod">
          <ac:chgData name="Sofiia Parent" userId="ed4aee49-341e-4626-ae97-eb33431acb48" providerId="ADAL" clId="{7C3C20D2-2F2E-4321-AAA6-2E21D88174FB}" dt="2021-03-25T15:03:13.104" v="825" actId="13926"/>
          <ac:spMkLst>
            <pc:docMk/>
            <pc:sldMk cId="1148600664" sldId="2134805111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5T15:03:07.855" v="824" actId="13926"/>
        <pc:sldMkLst>
          <pc:docMk/>
          <pc:sldMk cId="1596529021" sldId="2134805112"/>
        </pc:sldMkLst>
        <pc:spChg chg="mod">
          <ac:chgData name="Sofiia Parent" userId="ed4aee49-341e-4626-ae97-eb33431acb48" providerId="ADAL" clId="{7C3C20D2-2F2E-4321-AAA6-2E21D88174FB}" dt="2021-03-25T15:03:07.855" v="824" actId="13926"/>
          <ac:spMkLst>
            <pc:docMk/>
            <pc:sldMk cId="1596529021" sldId="2134805112"/>
            <ac:spMk id="6" creationId="{DDDCB221-E143-40DE-B3D9-CCE3DC94DC66}"/>
          </ac:spMkLst>
        </pc:spChg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15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16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17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18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19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20"/>
        </pc:sldMkLst>
      </pc:sldChg>
      <pc:sldChg chg="del">
        <pc:chgData name="Sofiia Parent" userId="ed4aee49-341e-4626-ae97-eb33431acb48" providerId="ADAL" clId="{7C3C20D2-2F2E-4321-AAA6-2E21D88174FB}" dt="2021-03-24T12:33:34.798" v="579" actId="47"/>
        <pc:sldMkLst>
          <pc:docMk/>
          <pc:sldMk cId="0" sldId="2134805121"/>
        </pc:sldMkLst>
      </pc:sldChg>
      <pc:sldChg chg="addSp modSp">
        <pc:chgData name="Sofiia Parent" userId="ed4aee49-341e-4626-ae97-eb33431acb48" providerId="ADAL" clId="{7C3C20D2-2F2E-4321-AAA6-2E21D88174FB}" dt="2021-03-25T20:32:29.803" v="951"/>
        <pc:sldMkLst>
          <pc:docMk/>
          <pc:sldMk cId="1676603784" sldId="2134805139"/>
        </pc:sldMkLst>
        <pc:spChg chg="add mod">
          <ac:chgData name="Sofiia Parent" userId="ed4aee49-341e-4626-ae97-eb33431acb48" providerId="ADAL" clId="{7C3C20D2-2F2E-4321-AAA6-2E21D88174FB}" dt="2021-03-25T20:32:29.803" v="951"/>
          <ac:spMkLst>
            <pc:docMk/>
            <pc:sldMk cId="1676603784" sldId="2134805139"/>
            <ac:spMk id="4" creationId="{C5D60535-6CAC-44EB-B10E-030A15207B9A}"/>
          </ac:spMkLst>
        </pc:spChg>
      </pc:sldChg>
      <pc:sldChg chg="modSp add mod">
        <pc:chgData name="Sofiia Parent" userId="ed4aee49-341e-4626-ae97-eb33431acb48" providerId="ADAL" clId="{7C3C20D2-2F2E-4321-AAA6-2E21D88174FB}" dt="2021-03-24T15:46:25.013" v="603" actId="255"/>
        <pc:sldMkLst>
          <pc:docMk/>
          <pc:sldMk cId="2104686229" sldId="2134805140"/>
        </pc:sldMkLst>
        <pc:spChg chg="mod">
          <ac:chgData name="Sofiia Parent" userId="ed4aee49-341e-4626-ae97-eb33431acb48" providerId="ADAL" clId="{7C3C20D2-2F2E-4321-AAA6-2E21D88174FB}" dt="2021-03-24T15:46:25.013" v="603" actId="255"/>
          <ac:spMkLst>
            <pc:docMk/>
            <pc:sldMk cId="2104686229" sldId="2134805140"/>
            <ac:spMk id="6" creationId="{DDDCB221-E143-40DE-B3D9-CCE3DC94DC66}"/>
          </ac:spMkLst>
        </pc:spChg>
      </pc:sldChg>
      <pc:sldChg chg="modSp add mod">
        <pc:chgData name="Sofiia Parent" userId="ed4aee49-341e-4626-ae97-eb33431acb48" providerId="ADAL" clId="{7C3C20D2-2F2E-4321-AAA6-2E21D88174FB}" dt="2021-03-24T15:45:41.432" v="600" actId="20577"/>
        <pc:sldMkLst>
          <pc:docMk/>
          <pc:sldMk cId="2422360664" sldId="2134805141"/>
        </pc:sldMkLst>
        <pc:spChg chg="mod">
          <ac:chgData name="Sofiia Parent" userId="ed4aee49-341e-4626-ae97-eb33431acb48" providerId="ADAL" clId="{7C3C20D2-2F2E-4321-AAA6-2E21D88174FB}" dt="2021-03-24T15:45:41.432" v="600" actId="20577"/>
          <ac:spMkLst>
            <pc:docMk/>
            <pc:sldMk cId="2422360664" sldId="2134805141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5:45:54.232" v="601"/>
        <pc:sldMkLst>
          <pc:docMk/>
          <pc:sldMk cId="3277542098" sldId="2134805142"/>
        </pc:sldMkLst>
        <pc:spChg chg="mod">
          <ac:chgData name="Sofiia Parent" userId="ed4aee49-341e-4626-ae97-eb33431acb48" providerId="ADAL" clId="{7C3C20D2-2F2E-4321-AAA6-2E21D88174FB}" dt="2021-03-24T15:45:54.232" v="601"/>
          <ac:spMkLst>
            <pc:docMk/>
            <pc:sldMk cId="3277542098" sldId="2134805142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5:46:38.985" v="604"/>
        <pc:sldMkLst>
          <pc:docMk/>
          <pc:sldMk cId="2818291349" sldId="2134805143"/>
        </pc:sldMkLst>
        <pc:spChg chg="mod">
          <ac:chgData name="Sofiia Parent" userId="ed4aee49-341e-4626-ae97-eb33431acb48" providerId="ADAL" clId="{7C3C20D2-2F2E-4321-AAA6-2E21D88174FB}" dt="2021-03-24T15:46:38.985" v="604"/>
          <ac:spMkLst>
            <pc:docMk/>
            <pc:sldMk cId="2818291349" sldId="2134805143"/>
            <ac:spMk id="6" creationId="{DDDCB221-E143-40DE-B3D9-CCE3DC94DC66}"/>
          </ac:spMkLst>
        </pc:spChg>
      </pc:sldChg>
      <pc:sldChg chg="modSp add">
        <pc:chgData name="Sofiia Parent" userId="ed4aee49-341e-4626-ae97-eb33431acb48" providerId="ADAL" clId="{7C3C20D2-2F2E-4321-AAA6-2E21D88174FB}" dt="2021-03-24T15:46:51.132" v="605"/>
        <pc:sldMkLst>
          <pc:docMk/>
          <pc:sldMk cId="3350814822" sldId="2134805144"/>
        </pc:sldMkLst>
        <pc:spChg chg="mod">
          <ac:chgData name="Sofiia Parent" userId="ed4aee49-341e-4626-ae97-eb33431acb48" providerId="ADAL" clId="{7C3C20D2-2F2E-4321-AAA6-2E21D88174FB}" dt="2021-03-24T15:46:51.132" v="605"/>
          <ac:spMkLst>
            <pc:docMk/>
            <pc:sldMk cId="3350814822" sldId="2134805144"/>
            <ac:spMk id="6" creationId="{DDDCB221-E143-40DE-B3D9-CCE3DC94DC66}"/>
          </ac:spMkLst>
        </pc:spChg>
      </pc:sldChg>
      <pc:sldChg chg="del">
        <pc:chgData name="Sofiia Parent" userId="ed4aee49-341e-4626-ae97-eb33431acb48" providerId="ADAL" clId="{7C3C20D2-2F2E-4321-AAA6-2E21D88174FB}" dt="2021-03-24T20:28:35.122" v="614" actId="47"/>
        <pc:sldMkLst>
          <pc:docMk/>
          <pc:sldMk cId="3916732058" sldId="2134805155"/>
        </pc:sldMkLst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1620662854" sldId="2134805159"/>
        </pc:sldMkLst>
      </pc:sldChg>
      <pc:sldChg chg="modSp add del">
        <pc:chgData name="Sofiia Parent" userId="ed4aee49-341e-4626-ae97-eb33431acb48" providerId="ADAL" clId="{7C3C20D2-2F2E-4321-AAA6-2E21D88174FB}" dt="2021-03-24T20:42:21.084" v="637"/>
        <pc:sldMkLst>
          <pc:docMk/>
          <pc:sldMk cId="3683583377" sldId="2134805159"/>
        </pc:sldMkLst>
        <pc:spChg chg="mod">
          <ac:chgData name="Sofiia Parent" userId="ed4aee49-341e-4626-ae97-eb33431acb48" providerId="ADAL" clId="{7C3C20D2-2F2E-4321-AAA6-2E21D88174FB}" dt="2021-03-24T20:41:22.005" v="631"/>
          <ac:spMkLst>
            <pc:docMk/>
            <pc:sldMk cId="3683583377" sldId="2134805159"/>
            <ac:spMk id="6" creationId="{DDDCB221-E143-40DE-B3D9-CCE3DC94DC66}"/>
          </ac:spMkLst>
        </pc:spChg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1542917675" sldId="2134805160"/>
        </pc:sldMkLst>
      </pc:sldChg>
      <pc:sldChg chg="modSp del mod">
        <pc:chgData name="Sofiia Parent" userId="ed4aee49-341e-4626-ae97-eb33431acb48" providerId="ADAL" clId="{7C3C20D2-2F2E-4321-AAA6-2E21D88174FB}" dt="2021-03-25T09:20:27.831" v="794" actId="47"/>
        <pc:sldMkLst>
          <pc:docMk/>
          <pc:sldMk cId="0" sldId="2134805161"/>
        </pc:sldMkLst>
        <pc:spChg chg="mod">
          <ac:chgData name="Sofiia Parent" userId="ed4aee49-341e-4626-ae97-eb33431acb48" providerId="ADAL" clId="{7C3C20D2-2F2E-4321-AAA6-2E21D88174FB}" dt="2021-03-25T08:57:55.474" v="770" actId="1076"/>
          <ac:spMkLst>
            <pc:docMk/>
            <pc:sldMk cId="0" sldId="2134805161"/>
            <ac:spMk id="9" creationId="{00000000-0000-0000-0000-000000000000}"/>
          </ac:spMkLst>
        </pc:spChg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4169878060" sldId="2134805161"/>
        </pc:sldMkLst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2937655428" sldId="2134805162"/>
        </pc:sldMkLst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3544562599" sldId="2134805163"/>
        </pc:sldMkLst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1557263186" sldId="2134805164"/>
        </pc:sldMkLst>
      </pc:sldChg>
      <pc:sldChg chg="add del">
        <pc:chgData name="Sofiia Parent" userId="ed4aee49-341e-4626-ae97-eb33431acb48" providerId="ADAL" clId="{7C3C20D2-2F2E-4321-AAA6-2E21D88174FB}" dt="2021-03-24T20:39:15.856" v="620"/>
        <pc:sldMkLst>
          <pc:docMk/>
          <pc:sldMk cId="3488547006" sldId="2134805165"/>
        </pc:sldMkLst>
      </pc:sldChg>
      <pc:sldChg chg="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66"/>
        </pc:sldMkLst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66"/>
            <ac:spMk id="33" creationId="{639379F3-6CF5-417C-8606-2B2B6EAAA3D7}"/>
          </ac:spMkLst>
        </pc:spChg>
        <pc:spChg chg="mod">
          <ac:chgData name="Sofiia Parent" userId="ed4aee49-341e-4626-ae97-eb33431acb48" providerId="ADAL" clId="{7C3C20D2-2F2E-4321-AAA6-2E21D88174FB}" dt="2021-03-25T08:57:43.716" v="766" actId="6549"/>
          <ac:spMkLst>
            <pc:docMk/>
            <pc:sldMk cId="0" sldId="2134805166"/>
            <ac:spMk id="34" creationId="{00000000-0000-0000-0000-000000000000}"/>
          </ac:spMkLst>
        </pc:spChg>
        <pc:spChg chg="del">
          <ac:chgData name="Sofiia Parent" userId="ed4aee49-341e-4626-ae97-eb33431acb48" providerId="ADAL" clId="{7C3C20D2-2F2E-4321-AAA6-2E21D88174FB}" dt="2021-03-25T08:59:15.176" v="771" actId="478"/>
          <ac:spMkLst>
            <pc:docMk/>
            <pc:sldMk cId="0" sldId="2134805166"/>
            <ac:spMk id="35" creationId="{4A28A84C-0E89-4F6D-A14B-43FA46CCA081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75"/>
        </pc:sldMkLst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75"/>
            <ac:spMk id="7" creationId="{5304B029-BE95-4107-83AB-FA1D33F80018}"/>
          </ac:spMkLst>
        </pc:spChg>
        <pc:spChg chg="del mod">
          <ac:chgData name="Sofiia Parent" userId="ed4aee49-341e-4626-ae97-eb33431acb48" providerId="ADAL" clId="{7C3C20D2-2F2E-4321-AAA6-2E21D88174FB}" dt="2021-03-25T09:00:15.961" v="784" actId="478"/>
          <ac:spMkLst>
            <pc:docMk/>
            <pc:sldMk cId="0" sldId="2134805175"/>
            <ac:spMk id="7" creationId="{D11B4F28-5C99-48A2-A83E-CB32670010F6}"/>
          </ac:spMkLst>
        </pc:spChg>
        <pc:spChg chg="add mod">
          <ac:chgData name="Sofiia Parent" userId="ed4aee49-341e-4626-ae97-eb33431acb48" providerId="ADAL" clId="{7C3C20D2-2F2E-4321-AAA6-2E21D88174FB}" dt="2021-03-25T09:00:16.437" v="785"/>
          <ac:spMkLst>
            <pc:docMk/>
            <pc:sldMk cId="0" sldId="2134805175"/>
            <ac:spMk id="8" creationId="{DF8F2457-1922-45C7-9322-1CF3B85646B3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76"/>
        </pc:sldMkLst>
        <pc:spChg chg="del">
          <ac:chgData name="Sofiia Parent" userId="ed4aee49-341e-4626-ae97-eb33431acb48" providerId="ADAL" clId="{7C3C20D2-2F2E-4321-AAA6-2E21D88174FB}" dt="2021-03-25T09:00:19.411" v="786" actId="478"/>
          <ac:spMkLst>
            <pc:docMk/>
            <pc:sldMk cId="0" sldId="2134805176"/>
            <ac:spMk id="19" creationId="{0928750C-FA6C-47FC-830E-8F6EEBABD27E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76"/>
            <ac:spMk id="19" creationId="{E3B83578-F07C-4964-862D-92A112BE8159}"/>
          </ac:spMkLst>
        </pc:spChg>
        <pc:spChg chg="add mod">
          <ac:chgData name="Sofiia Parent" userId="ed4aee49-341e-4626-ae97-eb33431acb48" providerId="ADAL" clId="{7C3C20D2-2F2E-4321-AAA6-2E21D88174FB}" dt="2021-03-25T09:00:19.690" v="787"/>
          <ac:spMkLst>
            <pc:docMk/>
            <pc:sldMk cId="0" sldId="2134805176"/>
            <ac:spMk id="20" creationId="{B0A88FDC-A469-4712-8928-E16A35F1EB23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77"/>
        </pc:sldMkLst>
        <pc:spChg chg="del mod">
          <ac:chgData name="Sofiia Parent" userId="ed4aee49-341e-4626-ae97-eb33431acb48" providerId="ADAL" clId="{7C3C20D2-2F2E-4321-AAA6-2E21D88174FB}" dt="2021-03-25T09:00:22.867" v="789"/>
          <ac:spMkLst>
            <pc:docMk/>
            <pc:sldMk cId="0" sldId="2134805177"/>
            <ac:spMk id="7" creationId="{00000000-0000-0000-0000-000000000000}"/>
          </ac:spMkLst>
        </pc:spChg>
        <pc:spChg chg="add del mod">
          <ac:chgData name="Sofiia Parent" userId="ed4aee49-341e-4626-ae97-eb33431acb48" providerId="ADAL" clId="{7C3C20D2-2F2E-4321-AAA6-2E21D88174FB}" dt="2021-03-25T20:31:10.339" v="924"/>
          <ac:spMkLst>
            <pc:docMk/>
            <pc:sldMk cId="0" sldId="2134805177"/>
            <ac:spMk id="7" creationId="{179828F4-B321-4807-AE5B-13B3A20190D8}"/>
          </ac:spMkLst>
        </pc:spChg>
        <pc:spChg chg="add mod">
          <ac:chgData name="Sofiia Parent" userId="ed4aee49-341e-4626-ae97-eb33431acb48" providerId="ADAL" clId="{7C3C20D2-2F2E-4321-AAA6-2E21D88174FB}" dt="2021-03-25T20:31:16.897" v="925"/>
          <ac:spMkLst>
            <pc:docMk/>
            <pc:sldMk cId="0" sldId="2134805177"/>
            <ac:spMk id="8" creationId="{07BFB558-1062-40C7-8B5C-AE17D908A6A1}"/>
          </ac:spMkLst>
        </pc:spChg>
        <pc:spChg chg="add del mod">
          <ac:chgData name="Sofiia Parent" userId="ed4aee49-341e-4626-ae97-eb33431acb48" providerId="ADAL" clId="{7C3C20D2-2F2E-4321-AAA6-2E21D88174FB}" dt="2021-03-25T09:00:23.979" v="790" actId="478"/>
          <ac:spMkLst>
            <pc:docMk/>
            <pc:sldMk cId="0" sldId="2134805177"/>
            <ac:spMk id="8" creationId="{EE76839C-3DF2-48B9-AB25-4315F09EB85C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77"/>
            <ac:spMk id="9" creationId="{5AF562BD-0B1A-4207-87D2-702839E62C0B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78"/>
        </pc:sldMkLst>
        <pc:spChg chg="del mod">
          <ac:chgData name="Sofiia Parent" userId="ed4aee49-341e-4626-ae97-eb33431acb48" providerId="ADAL" clId="{7C3C20D2-2F2E-4321-AAA6-2E21D88174FB}" dt="2021-03-25T20:31:23.198" v="927" actId="478"/>
          <ac:spMkLst>
            <pc:docMk/>
            <pc:sldMk cId="0" sldId="2134805178"/>
            <ac:spMk id="11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1:24.543" v="928"/>
          <ac:spMkLst>
            <pc:docMk/>
            <pc:sldMk cId="0" sldId="2134805178"/>
            <ac:spMk id="12" creationId="{DEC59CDD-A1D3-4147-A217-5D69BCEAB20D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78"/>
            <ac:spMk id="13" creationId="{33427BF4-BAA8-4E9F-BEAE-A5BACA540E56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79"/>
        </pc:sldMkLst>
        <pc:spChg chg="del">
          <ac:chgData name="Sofiia Parent" userId="ed4aee49-341e-4626-ae97-eb33431acb48" providerId="ADAL" clId="{7C3C20D2-2F2E-4321-AAA6-2E21D88174FB}" dt="2021-03-25T20:31:34.815" v="930" actId="478"/>
          <ac:spMkLst>
            <pc:docMk/>
            <pc:sldMk cId="0" sldId="2134805179"/>
            <ac:spMk id="6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1:26.753" v="929"/>
          <ac:spMkLst>
            <pc:docMk/>
            <pc:sldMk cId="0" sldId="2134805179"/>
            <ac:spMk id="7" creationId="{210E0A25-F280-4820-95F7-E90A9FD4346A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79"/>
            <ac:spMk id="8" creationId="{581E71D2-578E-4EF2-8B97-002B70921764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80"/>
        </pc:sldMkLst>
        <pc:spChg chg="del mod">
          <ac:chgData name="Sofiia Parent" userId="ed4aee49-341e-4626-ae97-eb33431acb48" providerId="ADAL" clId="{7C3C20D2-2F2E-4321-AAA6-2E21D88174FB}" dt="2021-03-25T20:31:39.800" v="932" actId="478"/>
          <ac:spMkLst>
            <pc:docMk/>
            <pc:sldMk cId="0" sldId="2134805180"/>
            <ac:spMk id="12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1:40.597" v="933"/>
          <ac:spMkLst>
            <pc:docMk/>
            <pc:sldMk cId="0" sldId="2134805180"/>
            <ac:spMk id="13" creationId="{163AE8CB-17FE-4640-B530-6182B2D353EE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80"/>
            <ac:spMk id="14" creationId="{3244D818-7096-44CF-A7A4-1713A894B7C8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0" sldId="2134805181"/>
        </pc:sldMkLst>
        <pc:spChg chg="del">
          <ac:chgData name="Sofiia Parent" userId="ed4aee49-341e-4626-ae97-eb33431acb48" providerId="ADAL" clId="{7C3C20D2-2F2E-4321-AAA6-2E21D88174FB}" dt="2021-03-25T20:31:43.804" v="934" actId="478"/>
          <ac:spMkLst>
            <pc:docMk/>
            <pc:sldMk cId="0" sldId="2134805181"/>
            <ac:spMk id="5" creationId="{BF7D20E2-4BE5-40D6-BDE6-44CEA9494914}"/>
          </ac:spMkLst>
        </pc:spChg>
        <pc:spChg chg="add mod">
          <ac:chgData name="Sofiia Parent" userId="ed4aee49-341e-4626-ae97-eb33431acb48" providerId="ADAL" clId="{7C3C20D2-2F2E-4321-AAA6-2E21D88174FB}" dt="2021-03-25T20:31:44.741" v="935"/>
          <ac:spMkLst>
            <pc:docMk/>
            <pc:sldMk cId="0" sldId="2134805181"/>
            <ac:spMk id="6" creationId="{8DA8E9F8-B3A7-45FB-9AF7-5D37CDD1294E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0" sldId="2134805181"/>
            <ac:spMk id="7" creationId="{4726854F-0C2F-4897-AE79-877F8771D870}"/>
          </ac:spMkLst>
        </pc:spChg>
      </pc:sldChg>
      <pc:sldChg chg="addSp modSp mod">
        <pc:chgData name="Sofiia Parent" userId="ed4aee49-341e-4626-ae97-eb33431acb48" providerId="ADAL" clId="{7C3C20D2-2F2E-4321-AAA6-2E21D88174FB}" dt="2021-03-25T09:21:40.665" v="796" actId="2711"/>
        <pc:sldMkLst>
          <pc:docMk/>
          <pc:sldMk cId="1470939827" sldId="2134805182"/>
        </pc:sldMkLst>
        <pc:spChg chg="mod">
          <ac:chgData name="Sofiia Parent" userId="ed4aee49-341e-4626-ae97-eb33431acb48" providerId="ADAL" clId="{7C3C20D2-2F2E-4321-AAA6-2E21D88174FB}" dt="2021-03-25T09:21:40.665" v="796" actId="2711"/>
          <ac:spMkLst>
            <pc:docMk/>
            <pc:sldMk cId="1470939827" sldId="2134805182"/>
            <ac:spMk id="2" creationId="{0B652943-8F94-4E50-87BC-2BD1AD3C711E}"/>
          </ac:spMkLst>
        </pc:spChg>
        <pc:spChg chg="mod">
          <ac:chgData name="Sofiia Parent" userId="ed4aee49-341e-4626-ae97-eb33431acb48" providerId="ADAL" clId="{7C3C20D2-2F2E-4321-AAA6-2E21D88174FB}" dt="2021-03-25T08:45:18.633" v="645" actId="14100"/>
          <ac:spMkLst>
            <pc:docMk/>
            <pc:sldMk cId="1470939827" sldId="2134805182"/>
            <ac:spMk id="3" creationId="{DB002F0B-45C0-4EE8-906E-6D48A52B2CFE}"/>
          </ac:spMkLst>
        </pc:spChg>
        <pc:spChg chg="mod">
          <ac:chgData name="Sofiia Parent" userId="ed4aee49-341e-4626-ae97-eb33431acb48" providerId="ADAL" clId="{7C3C20D2-2F2E-4321-AAA6-2E21D88174FB}" dt="2021-03-25T08:45:31.304" v="648" actId="1076"/>
          <ac:spMkLst>
            <pc:docMk/>
            <pc:sldMk cId="1470939827" sldId="2134805182"/>
            <ac:spMk id="10" creationId="{460F7D6E-6532-43B4-B5EF-894DC0029F5E}"/>
          </ac:spMkLst>
        </pc:spChg>
        <pc:spChg chg="mod">
          <ac:chgData name="Sofiia Parent" userId="ed4aee49-341e-4626-ae97-eb33431acb48" providerId="ADAL" clId="{7C3C20D2-2F2E-4321-AAA6-2E21D88174FB}" dt="2021-03-25T08:45:41.831" v="649" actId="1076"/>
          <ac:spMkLst>
            <pc:docMk/>
            <pc:sldMk cId="1470939827" sldId="2134805182"/>
            <ac:spMk id="11" creationId="{460F7D6E-6532-43B4-B5EF-894DC0029F5E}"/>
          </ac:spMkLst>
        </pc:spChg>
        <pc:spChg chg="add mod">
          <ac:chgData name="Sofiia Parent" userId="ed4aee49-341e-4626-ae97-eb33431acb48" providerId="ADAL" clId="{7C3C20D2-2F2E-4321-AAA6-2E21D88174FB}" dt="2021-03-25T08:57:08.415" v="756"/>
          <ac:spMkLst>
            <pc:docMk/>
            <pc:sldMk cId="1470939827" sldId="2134805182"/>
            <ac:spMk id="15" creationId="{CDFFE071-F49C-4B98-9E11-B22AE4172298}"/>
          </ac:spMkLst>
        </pc:spChg>
        <pc:grpChg chg="mod">
          <ac:chgData name="Sofiia Parent" userId="ed4aee49-341e-4626-ae97-eb33431acb48" providerId="ADAL" clId="{7C3C20D2-2F2E-4321-AAA6-2E21D88174FB}" dt="2021-03-25T08:51:52.003" v="697" actId="1076"/>
          <ac:grpSpMkLst>
            <pc:docMk/>
            <pc:sldMk cId="1470939827" sldId="2134805182"/>
            <ac:grpSpMk id="6" creationId="{0BE7C7CB-B26D-4E0D-A62F-603880DC5AA7}"/>
          </ac:grpSpMkLst>
        </pc:grpChg>
        <pc:picChg chg="mod">
          <ac:chgData name="Sofiia Parent" userId="ed4aee49-341e-4626-ae97-eb33431acb48" providerId="ADAL" clId="{7C3C20D2-2F2E-4321-AAA6-2E21D88174FB}" dt="2021-03-25T08:45:23.722" v="647" actId="1076"/>
          <ac:picMkLst>
            <pc:docMk/>
            <pc:sldMk cId="1470939827" sldId="2134805182"/>
            <ac:picMk id="4" creationId="{38DD8773-C732-44B2-B379-139E70D682B3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57:10.250" v="757"/>
        <pc:sldMkLst>
          <pc:docMk/>
          <pc:sldMk cId="2267422163" sldId="2134805183"/>
        </pc:sldMkLst>
        <pc:spChg chg="mod">
          <ac:chgData name="Sofiia Parent" userId="ed4aee49-341e-4626-ae97-eb33431acb48" providerId="ADAL" clId="{7C3C20D2-2F2E-4321-AAA6-2E21D88174FB}" dt="2021-03-25T08:45:56.368" v="650" actId="1076"/>
          <ac:spMkLst>
            <pc:docMk/>
            <pc:sldMk cId="2267422163" sldId="2134805183"/>
            <ac:spMk id="5" creationId="{E14A7F51-36ED-40D2-A65B-3175A83D1859}"/>
          </ac:spMkLst>
        </pc:spChg>
        <pc:spChg chg="add mod">
          <ac:chgData name="Sofiia Parent" userId="ed4aee49-341e-4626-ae97-eb33431acb48" providerId="ADAL" clId="{7C3C20D2-2F2E-4321-AAA6-2E21D88174FB}" dt="2021-03-25T08:57:10.250" v="757"/>
          <ac:spMkLst>
            <pc:docMk/>
            <pc:sldMk cId="2267422163" sldId="2134805183"/>
            <ac:spMk id="9" creationId="{40F9D1E8-DE40-4137-91E0-91EDD6C5E341}"/>
          </ac:spMkLst>
        </pc:spChg>
        <pc:spChg chg="mod">
          <ac:chgData name="Sofiia Parent" userId="ed4aee49-341e-4626-ae97-eb33431acb48" providerId="ADAL" clId="{7C3C20D2-2F2E-4321-AAA6-2E21D88174FB}" dt="2021-03-25T08:46:48.990" v="661" actId="255"/>
          <ac:spMkLst>
            <pc:docMk/>
            <pc:sldMk cId="2267422163" sldId="2134805183"/>
            <ac:spMk id="11" creationId="{C9301F14-0F77-4033-B286-C589B1A976B9}"/>
          </ac:spMkLst>
        </pc:spChg>
        <pc:picChg chg="add del mod ord modCrop">
          <ac:chgData name="Sofiia Parent" userId="ed4aee49-341e-4626-ae97-eb33431acb48" providerId="ADAL" clId="{7C3C20D2-2F2E-4321-AAA6-2E21D88174FB}" dt="2021-03-25T08:53:52.966" v="727" actId="478"/>
          <ac:picMkLst>
            <pc:docMk/>
            <pc:sldMk cId="2267422163" sldId="2134805183"/>
            <ac:picMk id="6" creationId="{038FE981-FEC3-457D-AC1C-799769CF3A70}"/>
          </ac:picMkLst>
        </pc:picChg>
        <pc:picChg chg="add mod">
          <ac:chgData name="Sofiia Parent" userId="ed4aee49-341e-4626-ae97-eb33431acb48" providerId="ADAL" clId="{7C3C20D2-2F2E-4321-AAA6-2E21D88174FB}" dt="2021-03-25T08:53:53.280" v="728"/>
          <ac:picMkLst>
            <pc:docMk/>
            <pc:sldMk cId="2267422163" sldId="2134805183"/>
            <ac:picMk id="7" creationId="{E3B4B359-A9F6-439E-97DB-71EF90D048E3}"/>
          </ac:picMkLst>
        </pc:picChg>
        <pc:picChg chg="del">
          <ac:chgData name="Sofiia Parent" userId="ed4aee49-341e-4626-ae97-eb33431acb48" providerId="ADAL" clId="{7C3C20D2-2F2E-4321-AAA6-2E21D88174FB}" dt="2021-03-25T08:51:33.457" v="693" actId="478"/>
          <ac:picMkLst>
            <pc:docMk/>
            <pc:sldMk cId="2267422163" sldId="2134805183"/>
            <ac:picMk id="8" creationId="{45040CF7-A8B5-4C02-96A3-2882F2CEAC93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57:11.649" v="758"/>
        <pc:sldMkLst>
          <pc:docMk/>
          <pc:sldMk cId="2965071235" sldId="2134805184"/>
        </pc:sldMkLst>
        <pc:spChg chg="mod">
          <ac:chgData name="Sofiia Parent" userId="ed4aee49-341e-4626-ae97-eb33431acb48" providerId="ADAL" clId="{7C3C20D2-2F2E-4321-AAA6-2E21D88174FB}" dt="2021-03-25T08:46:11.520" v="652" actId="1076"/>
          <ac:spMkLst>
            <pc:docMk/>
            <pc:sldMk cId="2965071235" sldId="2134805184"/>
            <ac:spMk id="5" creationId="{E14A7F51-36ED-40D2-A65B-3175A83D1859}"/>
          </ac:spMkLst>
        </pc:spChg>
        <pc:spChg chg="add mod">
          <ac:chgData name="Sofiia Parent" userId="ed4aee49-341e-4626-ae97-eb33431acb48" providerId="ADAL" clId="{7C3C20D2-2F2E-4321-AAA6-2E21D88174FB}" dt="2021-03-25T08:57:11.649" v="758"/>
          <ac:spMkLst>
            <pc:docMk/>
            <pc:sldMk cId="2965071235" sldId="2134805184"/>
            <ac:spMk id="7" creationId="{6A9E4AEF-D156-4B9F-AE9F-1C4A5BF09B4A}"/>
          </ac:spMkLst>
        </pc:spChg>
        <pc:spChg chg="mod">
          <ac:chgData name="Sofiia Parent" userId="ed4aee49-341e-4626-ae97-eb33431acb48" providerId="ADAL" clId="{7C3C20D2-2F2E-4321-AAA6-2E21D88174FB}" dt="2021-03-25T08:48:19.995" v="672" actId="13926"/>
          <ac:spMkLst>
            <pc:docMk/>
            <pc:sldMk cId="2965071235" sldId="2134805184"/>
            <ac:spMk id="11" creationId="{C9301F14-0F77-4033-B286-C589B1A976B9}"/>
          </ac:spMkLst>
        </pc:spChg>
        <pc:picChg chg="add del mod ord">
          <ac:chgData name="Sofiia Parent" userId="ed4aee49-341e-4626-ae97-eb33431acb48" providerId="ADAL" clId="{7C3C20D2-2F2E-4321-AAA6-2E21D88174FB}" dt="2021-03-25T08:53:44.784" v="725" actId="1076"/>
          <ac:picMkLst>
            <pc:docMk/>
            <pc:sldMk cId="2965071235" sldId="2134805184"/>
            <ac:picMk id="6" creationId="{EA7D91A0-1422-41FF-87B3-A9A05B1B2186}"/>
          </ac:picMkLst>
        </pc:picChg>
        <pc:picChg chg="del">
          <ac:chgData name="Sofiia Parent" userId="ed4aee49-341e-4626-ae97-eb33431acb48" providerId="ADAL" clId="{7C3C20D2-2F2E-4321-AAA6-2E21D88174FB}" dt="2021-03-25T08:53:47.262" v="726" actId="478"/>
          <ac:picMkLst>
            <pc:docMk/>
            <pc:sldMk cId="2965071235" sldId="2134805184"/>
            <ac:picMk id="8" creationId="{45040CF7-A8B5-4C02-96A3-2882F2CEAC93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57:12.685" v="759"/>
        <pc:sldMkLst>
          <pc:docMk/>
          <pc:sldMk cId="1665618471" sldId="2134805185"/>
        </pc:sldMkLst>
        <pc:spChg chg="mod">
          <ac:chgData name="Sofiia Parent" userId="ed4aee49-341e-4626-ae97-eb33431acb48" providerId="ADAL" clId="{7C3C20D2-2F2E-4321-AAA6-2E21D88174FB}" dt="2021-03-25T08:49:00.358" v="678" actId="20577"/>
          <ac:spMkLst>
            <pc:docMk/>
            <pc:sldMk cId="1665618471" sldId="2134805185"/>
            <ac:spMk id="6" creationId="{045F561A-6026-4948-AA9A-EFF8DF49252B}"/>
          </ac:spMkLst>
        </pc:spChg>
        <pc:spChg chg="add mod">
          <ac:chgData name="Sofiia Parent" userId="ed4aee49-341e-4626-ae97-eb33431acb48" providerId="ADAL" clId="{7C3C20D2-2F2E-4321-AAA6-2E21D88174FB}" dt="2021-03-25T08:52:36.283" v="709" actId="478"/>
          <ac:spMkLst>
            <pc:docMk/>
            <pc:sldMk cId="1665618471" sldId="2134805185"/>
            <ac:spMk id="8" creationId="{32D8D8B2-BC31-428C-B5A2-72E7B1758F77}"/>
          </ac:spMkLst>
        </pc:spChg>
        <pc:spChg chg="add mod">
          <ac:chgData name="Sofiia Parent" userId="ed4aee49-341e-4626-ae97-eb33431acb48" providerId="ADAL" clId="{7C3C20D2-2F2E-4321-AAA6-2E21D88174FB}" dt="2021-03-25T08:57:12.685" v="759"/>
          <ac:spMkLst>
            <pc:docMk/>
            <pc:sldMk cId="1665618471" sldId="2134805185"/>
            <ac:spMk id="9" creationId="{6B7A41F4-8C6D-4D4E-8463-534A328A743D}"/>
          </ac:spMkLst>
        </pc:spChg>
        <pc:picChg chg="del">
          <ac:chgData name="Sofiia Parent" userId="ed4aee49-341e-4626-ae97-eb33431acb48" providerId="ADAL" clId="{7C3C20D2-2F2E-4321-AAA6-2E21D88174FB}" dt="2021-03-25T08:52:36.283" v="709" actId="478"/>
          <ac:picMkLst>
            <pc:docMk/>
            <pc:sldMk cId="1665618471" sldId="2134805185"/>
            <ac:picMk id="5" creationId="{0B06CF2B-13EE-4BED-B4F1-3F1CA1A46DBF}"/>
          </ac:picMkLst>
        </pc:picChg>
        <pc:picChg chg="add mod ord modCrop">
          <ac:chgData name="Sofiia Parent" userId="ed4aee49-341e-4626-ae97-eb33431acb48" providerId="ADAL" clId="{7C3C20D2-2F2E-4321-AAA6-2E21D88174FB}" dt="2021-03-25T08:52:35.025" v="708" actId="167"/>
          <ac:picMkLst>
            <pc:docMk/>
            <pc:sldMk cId="1665618471" sldId="2134805185"/>
            <ac:picMk id="7" creationId="{1B153BE7-2CBC-42B3-84CA-3A7EA8F34798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57:14.344" v="760"/>
        <pc:sldMkLst>
          <pc:docMk/>
          <pc:sldMk cId="3412071065" sldId="2134805186"/>
        </pc:sldMkLst>
        <pc:spChg chg="mod">
          <ac:chgData name="Sofiia Parent" userId="ed4aee49-341e-4626-ae97-eb33431acb48" providerId="ADAL" clId="{7C3C20D2-2F2E-4321-AAA6-2E21D88174FB}" dt="2021-03-25T08:48:52.295" v="676" actId="1076"/>
          <ac:spMkLst>
            <pc:docMk/>
            <pc:sldMk cId="3412071065" sldId="2134805186"/>
            <ac:spMk id="7" creationId="{64766BE2-B036-4AFC-B711-D5D0E3B82936}"/>
          </ac:spMkLst>
        </pc:spChg>
        <pc:spChg chg="add mod">
          <ac:chgData name="Sofiia Parent" userId="ed4aee49-341e-4626-ae97-eb33431acb48" providerId="ADAL" clId="{7C3C20D2-2F2E-4321-AAA6-2E21D88174FB}" dt="2021-03-25T08:54:15.017" v="731" actId="478"/>
          <ac:spMkLst>
            <pc:docMk/>
            <pc:sldMk cId="3412071065" sldId="2134805186"/>
            <ac:spMk id="9" creationId="{D0DE73C5-3CD4-4C64-978A-0258B366BEFF}"/>
          </ac:spMkLst>
        </pc:spChg>
        <pc:spChg chg="add mod">
          <ac:chgData name="Sofiia Parent" userId="ed4aee49-341e-4626-ae97-eb33431acb48" providerId="ADAL" clId="{7C3C20D2-2F2E-4321-AAA6-2E21D88174FB}" dt="2021-03-25T08:57:14.344" v="760"/>
          <ac:spMkLst>
            <pc:docMk/>
            <pc:sldMk cId="3412071065" sldId="2134805186"/>
            <ac:spMk id="10" creationId="{C98A755C-584F-4238-A5FE-E6CE8DFD4BEF}"/>
          </ac:spMkLst>
        </pc:spChg>
        <pc:picChg chg="del">
          <ac:chgData name="Sofiia Parent" userId="ed4aee49-341e-4626-ae97-eb33431acb48" providerId="ADAL" clId="{7C3C20D2-2F2E-4321-AAA6-2E21D88174FB}" dt="2021-03-25T08:54:15.017" v="731" actId="478"/>
          <ac:picMkLst>
            <pc:docMk/>
            <pc:sldMk cId="3412071065" sldId="2134805186"/>
            <ac:picMk id="5" creationId="{0B06CF2B-13EE-4BED-B4F1-3F1CA1A46DBF}"/>
          </ac:picMkLst>
        </pc:picChg>
        <pc:picChg chg="add mod ord">
          <ac:chgData name="Sofiia Parent" userId="ed4aee49-341e-4626-ae97-eb33431acb48" providerId="ADAL" clId="{7C3C20D2-2F2E-4321-AAA6-2E21D88174FB}" dt="2021-03-25T08:54:10.258" v="730" actId="167"/>
          <ac:picMkLst>
            <pc:docMk/>
            <pc:sldMk cId="3412071065" sldId="2134805186"/>
            <ac:picMk id="8" creationId="{7138E7C5-09B8-4FE4-8CEF-B26C7ED8252E}"/>
          </ac:picMkLst>
        </pc:picChg>
      </pc:sldChg>
      <pc:sldChg chg="addSp delSp modSp mod">
        <pc:chgData name="Sofiia Parent" userId="ed4aee49-341e-4626-ae97-eb33431acb48" providerId="ADAL" clId="{7C3C20D2-2F2E-4321-AAA6-2E21D88174FB}" dt="2021-03-25T08:57:15.703" v="761"/>
        <pc:sldMkLst>
          <pc:docMk/>
          <pc:sldMk cId="4007833162" sldId="2134805187"/>
        </pc:sldMkLst>
        <pc:spChg chg="mod">
          <ac:chgData name="Sofiia Parent" userId="ed4aee49-341e-4626-ae97-eb33431acb48" providerId="ADAL" clId="{7C3C20D2-2F2E-4321-AAA6-2E21D88174FB}" dt="2021-03-25T08:47:11.432" v="666" actId="1076"/>
          <ac:spMkLst>
            <pc:docMk/>
            <pc:sldMk cId="4007833162" sldId="2134805187"/>
            <ac:spMk id="5" creationId="{E14A7F51-36ED-40D2-A65B-3175A83D1859}"/>
          </ac:spMkLst>
        </pc:spChg>
        <pc:spChg chg="add mod">
          <ac:chgData name="Sofiia Parent" userId="ed4aee49-341e-4626-ae97-eb33431acb48" providerId="ADAL" clId="{7C3C20D2-2F2E-4321-AAA6-2E21D88174FB}" dt="2021-03-25T08:57:15.703" v="761"/>
          <ac:spMkLst>
            <pc:docMk/>
            <pc:sldMk cId="4007833162" sldId="2134805187"/>
            <ac:spMk id="7" creationId="{0A0DDB4A-EDF3-4492-BE28-7B61A01DA513}"/>
          </ac:spMkLst>
        </pc:spChg>
        <pc:spChg chg="mod">
          <ac:chgData name="Sofiia Parent" userId="ed4aee49-341e-4626-ae97-eb33431acb48" providerId="ADAL" clId="{7C3C20D2-2F2E-4321-AAA6-2E21D88174FB}" dt="2021-03-25T08:52:51.198" v="710" actId="113"/>
          <ac:spMkLst>
            <pc:docMk/>
            <pc:sldMk cId="4007833162" sldId="2134805187"/>
            <ac:spMk id="11" creationId="{C9301F14-0F77-4033-B286-C589B1A976B9}"/>
          </ac:spMkLst>
        </pc:spChg>
        <pc:picChg chg="add mod ord modCrop">
          <ac:chgData name="Sofiia Parent" userId="ed4aee49-341e-4626-ae97-eb33431acb48" providerId="ADAL" clId="{7C3C20D2-2F2E-4321-AAA6-2E21D88174FB}" dt="2021-03-25T08:53:24.048" v="719" actId="167"/>
          <ac:picMkLst>
            <pc:docMk/>
            <pc:sldMk cId="4007833162" sldId="2134805187"/>
            <ac:picMk id="6" creationId="{690ED89B-22C1-4B6B-8CA0-262FF9A5BEF3}"/>
          </ac:picMkLst>
        </pc:picChg>
        <pc:picChg chg="del">
          <ac:chgData name="Sofiia Parent" userId="ed4aee49-341e-4626-ae97-eb33431acb48" providerId="ADAL" clId="{7C3C20D2-2F2E-4321-AAA6-2E21D88174FB}" dt="2021-03-25T08:53:25.467" v="720" actId="478"/>
          <ac:picMkLst>
            <pc:docMk/>
            <pc:sldMk cId="4007833162" sldId="2134805187"/>
            <ac:picMk id="8" creationId="{45040CF7-A8B5-4C02-96A3-2882F2CEAC93}"/>
          </ac:picMkLst>
        </pc:picChg>
      </pc:sldChg>
      <pc:sldChg chg="del">
        <pc:chgData name="Sofiia Parent" userId="ed4aee49-341e-4626-ae97-eb33431acb48" providerId="ADAL" clId="{7C3C20D2-2F2E-4321-AAA6-2E21D88174FB}" dt="2021-03-25T20:16:29.252" v="839" actId="47"/>
        <pc:sldMkLst>
          <pc:docMk/>
          <pc:sldMk cId="0" sldId="2134805188"/>
        </pc:sldMkLst>
      </pc:sldChg>
      <pc:sldChg chg="del">
        <pc:chgData name="Sofiia Parent" userId="ed4aee49-341e-4626-ae97-eb33431acb48" providerId="ADAL" clId="{7C3C20D2-2F2E-4321-AAA6-2E21D88174FB}" dt="2021-03-25T20:16:29.252" v="839" actId="47"/>
        <pc:sldMkLst>
          <pc:docMk/>
          <pc:sldMk cId="1730848411" sldId="2134805189"/>
        </pc:sldMkLst>
      </pc:sldChg>
      <pc:sldChg chg="del">
        <pc:chgData name="Sofiia Parent" userId="ed4aee49-341e-4626-ae97-eb33431acb48" providerId="ADAL" clId="{7C3C20D2-2F2E-4321-AAA6-2E21D88174FB}" dt="2021-03-25T20:16:29.252" v="839" actId="47"/>
        <pc:sldMkLst>
          <pc:docMk/>
          <pc:sldMk cId="3050581317" sldId="2134805190"/>
        </pc:sldMkLst>
      </pc:sldChg>
      <pc:sldChg chg="del">
        <pc:chgData name="Sofiia Parent" userId="ed4aee49-341e-4626-ae97-eb33431acb48" providerId="ADAL" clId="{7C3C20D2-2F2E-4321-AAA6-2E21D88174FB}" dt="2021-03-25T20:16:29.252" v="839" actId="47"/>
        <pc:sldMkLst>
          <pc:docMk/>
          <pc:sldMk cId="1799371003" sldId="2134805191"/>
        </pc:sldMkLst>
      </pc:sldChg>
      <pc:sldChg chg="addSp modSp">
        <pc:chgData name="Sofiia Parent" userId="ed4aee49-341e-4626-ae97-eb33431acb48" providerId="ADAL" clId="{7C3C20D2-2F2E-4321-AAA6-2E21D88174FB}" dt="2021-03-25T20:36:38.725" v="1020"/>
        <pc:sldMkLst>
          <pc:docMk/>
          <pc:sldMk cId="310409925" sldId="2134805192"/>
        </pc:sldMkLst>
        <pc:spChg chg="add mod">
          <ac:chgData name="Sofiia Parent" userId="ed4aee49-341e-4626-ae97-eb33431acb48" providerId="ADAL" clId="{7C3C20D2-2F2E-4321-AAA6-2E21D88174FB}" dt="2021-03-25T20:36:38.725" v="1020"/>
          <ac:spMkLst>
            <pc:docMk/>
            <pc:sldMk cId="310409925" sldId="2134805192"/>
            <ac:spMk id="6" creationId="{29A83324-D812-4830-9DDE-0E82BDBAA24B}"/>
          </ac:spMkLst>
        </pc:spChg>
      </pc:sldChg>
      <pc:sldChg chg="addSp modSp">
        <pc:chgData name="Sofiia Parent" userId="ed4aee49-341e-4626-ae97-eb33431acb48" providerId="ADAL" clId="{7C3C20D2-2F2E-4321-AAA6-2E21D88174FB}" dt="2021-03-25T10:34:20.678" v="821"/>
        <pc:sldMkLst>
          <pc:docMk/>
          <pc:sldMk cId="2519733192" sldId="2134805193"/>
        </pc:sldMkLst>
        <pc:spChg chg="add mod">
          <ac:chgData name="Sofiia Parent" userId="ed4aee49-341e-4626-ae97-eb33431acb48" providerId="ADAL" clId="{7C3C20D2-2F2E-4321-AAA6-2E21D88174FB}" dt="2021-03-25T10:34:20.678" v="821"/>
          <ac:spMkLst>
            <pc:docMk/>
            <pc:sldMk cId="2519733192" sldId="2134805193"/>
            <ac:spMk id="5" creationId="{0AFB877D-2356-4F13-BDBD-E65BACC199E1}"/>
          </ac:spMkLst>
        </pc:spChg>
      </pc:sldChg>
      <pc:sldChg chg="addSp modSp">
        <pc:chgData name="Sofiia Parent" userId="ed4aee49-341e-4626-ae97-eb33431acb48" providerId="ADAL" clId="{7C3C20D2-2F2E-4321-AAA6-2E21D88174FB}" dt="2021-03-25T20:29:16.783" v="901"/>
        <pc:sldMkLst>
          <pc:docMk/>
          <pc:sldMk cId="360054761" sldId="2145705285"/>
        </pc:sldMkLst>
        <pc:spChg chg="add mod">
          <ac:chgData name="Sofiia Parent" userId="ed4aee49-341e-4626-ae97-eb33431acb48" providerId="ADAL" clId="{7C3C20D2-2F2E-4321-AAA6-2E21D88174FB}" dt="2021-03-25T20:29:16.783" v="901"/>
          <ac:spMkLst>
            <pc:docMk/>
            <pc:sldMk cId="360054761" sldId="2145705285"/>
            <ac:spMk id="13" creationId="{1F3E46FE-89DF-4B68-804B-7BA57ED6AEF7}"/>
          </ac:spMkLst>
        </pc:spChg>
      </pc:sldChg>
      <pc:sldChg chg="addSp modSp mod">
        <pc:chgData name="Sofiia Parent" userId="ed4aee49-341e-4626-ae97-eb33431acb48" providerId="ADAL" clId="{7C3C20D2-2F2E-4321-AAA6-2E21D88174FB}" dt="2021-03-25T20:36:38.725" v="1020"/>
        <pc:sldMkLst>
          <pc:docMk/>
          <pc:sldMk cId="1334931724" sldId="2145705286"/>
        </pc:sldMkLst>
        <pc:spChg chg="mod">
          <ac:chgData name="Sofiia Parent" userId="ed4aee49-341e-4626-ae97-eb33431acb48" providerId="ADAL" clId="{7C3C20D2-2F2E-4321-AAA6-2E21D88174FB}" dt="2021-03-25T20:06:45.729" v="834" actId="27636"/>
          <ac:spMkLst>
            <pc:docMk/>
            <pc:sldMk cId="1334931724" sldId="2145705286"/>
            <ac:spMk id="2" creationId="{0BD12947-30BD-4559-9881-153D9E1A9056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1334931724" sldId="2145705286"/>
            <ac:spMk id="3" creationId="{65C3DABD-BD85-4126-9A75-FD946BE2890E}"/>
          </ac:spMkLst>
        </pc:spChg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1334931724" sldId="2145705286"/>
            <ac:spMk id="4" creationId="{62549C21-7407-4717-991B-5D066694E4B8}"/>
          </ac:spMkLst>
        </pc:spChg>
        <pc:spChg chg="add mod">
          <ac:chgData name="Sofiia Parent" userId="ed4aee49-341e-4626-ae97-eb33431acb48" providerId="ADAL" clId="{7C3C20D2-2F2E-4321-AAA6-2E21D88174FB}" dt="2021-03-25T20:29:18.120" v="902"/>
          <ac:spMkLst>
            <pc:docMk/>
            <pc:sldMk cId="1334931724" sldId="2145705286"/>
            <ac:spMk id="7" creationId="{2851F131-0000-4159-9E8A-A76D5983806D}"/>
          </ac:spMkLst>
        </pc:spChg>
      </pc:sldChg>
      <pc:sldChg chg="addSp modSp">
        <pc:chgData name="Sofiia Parent" userId="ed4aee49-341e-4626-ae97-eb33431acb48" providerId="ADAL" clId="{7C3C20D2-2F2E-4321-AAA6-2E21D88174FB}" dt="2021-03-25T20:36:38.725" v="1020"/>
        <pc:sldMkLst>
          <pc:docMk/>
          <pc:sldMk cId="3600825286" sldId="2145705287"/>
        </pc:sldMkLst>
        <pc:spChg chg="add">
          <ac:chgData name="Sofiia Parent" userId="ed4aee49-341e-4626-ae97-eb33431acb48" providerId="ADAL" clId="{7C3C20D2-2F2E-4321-AAA6-2E21D88174FB}" dt="2021-03-25T20:36:38.725" v="1020"/>
          <ac:spMkLst>
            <pc:docMk/>
            <pc:sldMk cId="3600825286" sldId="2145705287"/>
            <ac:spMk id="5" creationId="{37CDA24A-2670-4E4F-A8F8-6DF918A87D11}"/>
          </ac:spMkLst>
        </pc:spChg>
        <pc:spChg chg="add mod">
          <ac:chgData name="Sofiia Parent" userId="ed4aee49-341e-4626-ae97-eb33431acb48" providerId="ADAL" clId="{7C3C20D2-2F2E-4321-AAA6-2E21D88174FB}" dt="2021-03-25T20:29:59.661" v="912"/>
          <ac:spMkLst>
            <pc:docMk/>
            <pc:sldMk cId="3600825286" sldId="2145705287"/>
            <ac:spMk id="6" creationId="{5BC635C3-609A-4441-8DB4-B6E1932BA1DB}"/>
          </ac:spMkLst>
        </pc:spChg>
      </pc:sldChg>
      <pc:sldChg chg="addSp delSp modSp">
        <pc:chgData name="Sofiia Parent" userId="ed4aee49-341e-4626-ae97-eb33431acb48" providerId="ADAL" clId="{7C3C20D2-2F2E-4321-AAA6-2E21D88174FB}" dt="2021-03-25T20:36:38.725" v="1020"/>
        <pc:sldMkLst>
          <pc:docMk/>
          <pc:sldMk cId="4116432068" sldId="2145705288"/>
        </pc:sldMkLst>
        <pc:spChg chg="add mod">
          <ac:chgData name="Sofiia Parent" userId="ed4aee49-341e-4626-ae97-eb33431acb48" providerId="ADAL" clId="{7C3C20D2-2F2E-4321-AAA6-2E21D88174FB}" dt="2021-03-25T20:33:31.739" v="967"/>
          <ac:spMkLst>
            <pc:docMk/>
            <pc:sldMk cId="4116432068" sldId="2145705288"/>
            <ac:spMk id="7" creationId="{58D55FE5-8C5C-4639-9B6A-EC96ED258116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4116432068" sldId="2145705288"/>
            <ac:spMk id="8" creationId="{07A8FDB9-132E-4573-ADD6-9B9D0DFAFEE1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893235020" sldId="2145705289"/>
        </pc:sldMkLst>
        <pc:spChg chg="del">
          <ac:chgData name="Sofiia Parent" userId="ed4aee49-341e-4626-ae97-eb33431acb48" providerId="ADAL" clId="{7C3C20D2-2F2E-4321-AAA6-2E21D88174FB}" dt="2021-03-25T20:33:49.525" v="972" actId="478"/>
          <ac:spMkLst>
            <pc:docMk/>
            <pc:sldMk cId="893235020" sldId="2145705289"/>
            <ac:spMk id="17" creationId="{00000000-0000-0000-0000-000000000000}"/>
          </ac:spMkLst>
        </pc:spChg>
        <pc:spChg chg="del">
          <ac:chgData name="Sofiia Parent" userId="ed4aee49-341e-4626-ae97-eb33431acb48" providerId="ADAL" clId="{7C3C20D2-2F2E-4321-AAA6-2E21D88174FB}" dt="2021-03-25T20:33:44.099" v="971" actId="478"/>
          <ac:spMkLst>
            <pc:docMk/>
            <pc:sldMk cId="893235020" sldId="2145705289"/>
            <ac:spMk id="20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3:35.586" v="968"/>
          <ac:spMkLst>
            <pc:docMk/>
            <pc:sldMk cId="893235020" sldId="2145705289"/>
            <ac:spMk id="21" creationId="{1C726CB6-F384-41A3-8DE4-7BEE0FF2E9BC}"/>
          </ac:spMkLst>
        </pc:spChg>
        <pc:spChg chg="add mod">
          <ac:chgData name="Sofiia Parent" userId="ed4aee49-341e-4626-ae97-eb33431acb48" providerId="ADAL" clId="{7C3C20D2-2F2E-4321-AAA6-2E21D88174FB}" dt="2021-03-25T20:34:07.600" v="976" actId="14100"/>
          <ac:spMkLst>
            <pc:docMk/>
            <pc:sldMk cId="893235020" sldId="2145705289"/>
            <ac:spMk id="22" creationId="{746A3C1C-8F05-41BF-82DE-23A3A31E7FF6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893235020" sldId="2145705289"/>
            <ac:spMk id="23" creationId="{09137FC6-F06A-4B7E-B410-BC4A8B40330C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3771829601" sldId="2145705290"/>
        </pc:sldMkLst>
        <pc:spChg chg="del">
          <ac:chgData name="Sofiia Parent" userId="ed4aee49-341e-4626-ae97-eb33431acb48" providerId="ADAL" clId="{7C3C20D2-2F2E-4321-AAA6-2E21D88174FB}" dt="2021-03-25T20:33:41.097" v="970" actId="478"/>
          <ac:spMkLst>
            <pc:docMk/>
            <pc:sldMk cId="3771829601" sldId="2145705290"/>
            <ac:spMk id="30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3:39.447" v="969"/>
          <ac:spMkLst>
            <pc:docMk/>
            <pc:sldMk cId="3771829601" sldId="2145705290"/>
            <ac:spMk id="31" creationId="{84129B90-603F-401F-A6D3-C9EFEC4B6F52}"/>
          </ac:spMkLst>
        </pc:spChg>
        <pc:spChg chg="add mod">
          <ac:chgData name="Sofiia Parent" userId="ed4aee49-341e-4626-ae97-eb33431acb48" providerId="ADAL" clId="{7C3C20D2-2F2E-4321-AAA6-2E21D88174FB}" dt="2021-03-25T20:34:36.769" v="984"/>
          <ac:spMkLst>
            <pc:docMk/>
            <pc:sldMk cId="3771829601" sldId="2145705290"/>
            <ac:spMk id="32" creationId="{6E0D21EF-46B2-4A46-9401-E93249D5D657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771829601" sldId="2145705290"/>
            <ac:spMk id="33" creationId="{AE89FA8A-AD7C-4C8A-BDB1-F71AD044C12D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1325170072" sldId="2145705291"/>
        </pc:sldMkLst>
        <pc:spChg chg="del mod">
          <ac:chgData name="Sofiia Parent" userId="ed4aee49-341e-4626-ae97-eb33431acb48" providerId="ADAL" clId="{7C3C20D2-2F2E-4321-AAA6-2E21D88174FB}" dt="2021-03-25T20:34:33.891" v="982" actId="478"/>
          <ac:spMkLst>
            <pc:docMk/>
            <pc:sldMk cId="1325170072" sldId="2145705291"/>
            <ac:spMk id="23" creationId="{00000000-0000-0000-0000-000000000000}"/>
          </ac:spMkLst>
        </pc:spChg>
        <pc:spChg chg="add del mod">
          <ac:chgData name="Sofiia Parent" userId="ed4aee49-341e-4626-ae97-eb33431acb48" providerId="ADAL" clId="{7C3C20D2-2F2E-4321-AAA6-2E21D88174FB}" dt="2021-03-25T20:34:12.810" v="978"/>
          <ac:spMkLst>
            <pc:docMk/>
            <pc:sldMk cId="1325170072" sldId="2145705291"/>
            <ac:spMk id="24" creationId="{EA0DFA9E-B7EB-4B34-99EB-071CB4D45C8A}"/>
          </ac:spMkLst>
        </pc:spChg>
        <pc:spChg chg="add del mod">
          <ac:chgData name="Sofiia Parent" userId="ed4aee49-341e-4626-ae97-eb33431acb48" providerId="ADAL" clId="{7C3C20D2-2F2E-4321-AAA6-2E21D88174FB}" dt="2021-03-25T20:34:16.801" v="980"/>
          <ac:spMkLst>
            <pc:docMk/>
            <pc:sldMk cId="1325170072" sldId="2145705291"/>
            <ac:spMk id="25" creationId="{D0E7FA5F-4F0E-495D-A130-A2229A09DE0F}"/>
          </ac:spMkLst>
        </pc:spChg>
        <pc:spChg chg="add mod">
          <ac:chgData name="Sofiia Parent" userId="ed4aee49-341e-4626-ae97-eb33431acb48" providerId="ADAL" clId="{7C3C20D2-2F2E-4321-AAA6-2E21D88174FB}" dt="2021-03-25T20:34:34.904" v="983"/>
          <ac:spMkLst>
            <pc:docMk/>
            <pc:sldMk cId="1325170072" sldId="2145705291"/>
            <ac:spMk id="26" creationId="{3A17A9B4-1A50-412F-8264-71BFA0D9CDED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1325170072" sldId="2145705291"/>
            <ac:spMk id="27" creationId="{43569C82-3D28-4201-A53E-19FAD709430D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525100404" sldId="2145705292"/>
        </pc:sldMkLst>
        <pc:spChg chg="del">
          <ac:chgData name="Sofiia Parent" userId="ed4aee49-341e-4626-ae97-eb33431acb48" providerId="ADAL" clId="{7C3C20D2-2F2E-4321-AAA6-2E21D88174FB}" dt="2021-03-25T20:34:41.464" v="985" actId="478"/>
          <ac:spMkLst>
            <pc:docMk/>
            <pc:sldMk cId="525100404" sldId="2145705292"/>
            <ac:spMk id="98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4:42.327" v="986"/>
          <ac:spMkLst>
            <pc:docMk/>
            <pc:sldMk cId="525100404" sldId="2145705292"/>
            <ac:spMk id="99" creationId="{C6C48D1C-4B8E-4A34-8456-8B893505CC2E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525100404" sldId="2145705292"/>
            <ac:spMk id="100" creationId="{211AF9EA-B22C-45B9-8474-7970EE0B6C09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218621151" sldId="2145705293"/>
        </pc:sldMkLst>
        <pc:spChg chg="del mod">
          <ac:chgData name="Sofiia Parent" userId="ed4aee49-341e-4626-ae97-eb33431acb48" providerId="ADAL" clId="{7C3C20D2-2F2E-4321-AAA6-2E21D88174FB}" dt="2021-03-25T20:34:46.698" v="989" actId="478"/>
          <ac:spMkLst>
            <pc:docMk/>
            <pc:sldMk cId="218621151" sldId="2145705293"/>
            <ac:spMk id="65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4:44.247" v="987"/>
          <ac:spMkLst>
            <pc:docMk/>
            <pc:sldMk cId="218621151" sldId="2145705293"/>
            <ac:spMk id="66" creationId="{C87D9E3E-F6C6-4F9E-9ABE-07A4D446767E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218621151" sldId="2145705293"/>
            <ac:spMk id="67" creationId="{DB1B8208-8C47-4EE3-A6A3-9014F69FC955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3793198493" sldId="2145705294"/>
        </pc:sldMkLst>
        <pc:spChg chg="del">
          <ac:chgData name="Sofiia Parent" userId="ed4aee49-341e-4626-ae97-eb33431acb48" providerId="ADAL" clId="{7C3C20D2-2F2E-4321-AAA6-2E21D88174FB}" dt="2021-03-25T20:34:50.473" v="991" actId="478"/>
          <ac:spMkLst>
            <pc:docMk/>
            <pc:sldMk cId="3793198493" sldId="2145705294"/>
            <ac:spMk id="19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4:48.910" v="990"/>
          <ac:spMkLst>
            <pc:docMk/>
            <pc:sldMk cId="3793198493" sldId="2145705294"/>
            <ac:spMk id="20" creationId="{9101A687-489F-437F-9D6D-93A29D3A7AAC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793198493" sldId="2145705294"/>
            <ac:spMk id="21" creationId="{71719BB5-DDCD-412D-8C3A-3659B98E6821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2234405808" sldId="2145705295"/>
        </pc:sldMkLst>
        <pc:spChg chg="del">
          <ac:chgData name="Sofiia Parent" userId="ed4aee49-341e-4626-ae97-eb33431acb48" providerId="ADAL" clId="{7C3C20D2-2F2E-4321-AAA6-2E21D88174FB}" dt="2021-03-25T20:34:55.454" v="993" actId="478"/>
          <ac:spMkLst>
            <pc:docMk/>
            <pc:sldMk cId="2234405808" sldId="2145705295"/>
            <ac:spMk id="16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4:52.844" v="992"/>
          <ac:spMkLst>
            <pc:docMk/>
            <pc:sldMk cId="2234405808" sldId="2145705295"/>
            <ac:spMk id="17" creationId="{3AD49897-F3D8-4124-901F-8197E4A457D6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2234405808" sldId="2145705295"/>
            <ac:spMk id="18" creationId="{C49A2C90-051F-4270-AADF-BB4E25A4FC5E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1491266968" sldId="2145705296"/>
        </pc:sldMkLst>
        <pc:spChg chg="mod">
          <ac:chgData name="Sofiia Parent" userId="ed4aee49-341e-4626-ae97-eb33431acb48" providerId="ADAL" clId="{7C3C20D2-2F2E-4321-AAA6-2E21D88174FB}" dt="2021-03-25T20:34:59.106" v="995" actId="6549"/>
          <ac:spMkLst>
            <pc:docMk/>
            <pc:sldMk cId="1491266968" sldId="2145705296"/>
            <ac:spMk id="49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4:57.158" v="994"/>
          <ac:spMkLst>
            <pc:docMk/>
            <pc:sldMk cId="1491266968" sldId="2145705296"/>
            <ac:spMk id="50" creationId="{6E009A12-5A84-4CC5-8BFD-7160A1C65447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1491266968" sldId="2145705296"/>
            <ac:spMk id="51" creationId="{71A8E9FC-B054-4693-83A7-04B29B19A36B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308672888" sldId="2145705297"/>
        </pc:sldMkLst>
        <pc:spChg chg="del">
          <ac:chgData name="Sofiia Parent" userId="ed4aee49-341e-4626-ae97-eb33431acb48" providerId="ADAL" clId="{7C3C20D2-2F2E-4321-AAA6-2E21D88174FB}" dt="2021-03-25T20:35:04.966" v="997" actId="478"/>
          <ac:spMkLst>
            <pc:docMk/>
            <pc:sldMk cId="308672888" sldId="2145705297"/>
            <ac:spMk id="22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5:02.832" v="996"/>
          <ac:spMkLst>
            <pc:docMk/>
            <pc:sldMk cId="308672888" sldId="2145705297"/>
            <ac:spMk id="23" creationId="{15276F4E-5A5F-451A-8912-1B5D6451BE4F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308672888" sldId="2145705297"/>
            <ac:spMk id="24" creationId="{710CECD7-D627-440B-98D8-8A10F303B0EA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1896053438" sldId="2145705298"/>
        </pc:sldMkLst>
        <pc:spChg chg="del mod">
          <ac:chgData name="Sofiia Parent" userId="ed4aee49-341e-4626-ae97-eb33431acb48" providerId="ADAL" clId="{7C3C20D2-2F2E-4321-AAA6-2E21D88174FB}" dt="2021-03-25T20:35:09.409" v="999" actId="478"/>
          <ac:spMkLst>
            <pc:docMk/>
            <pc:sldMk cId="1896053438" sldId="2145705298"/>
            <ac:spMk id="31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5:10.578" v="1000"/>
          <ac:spMkLst>
            <pc:docMk/>
            <pc:sldMk cId="1896053438" sldId="2145705298"/>
            <ac:spMk id="32" creationId="{D5CBA544-6C2C-4E64-B946-0CB85E516C30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1896053438" sldId="2145705298"/>
            <ac:spMk id="33" creationId="{AF11E9D4-44AE-4125-A79A-365D5C782A50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38.725" v="1020"/>
        <pc:sldMkLst>
          <pc:docMk/>
          <pc:sldMk cId="2087197572" sldId="2145705299"/>
        </pc:sldMkLst>
        <pc:spChg chg="del">
          <ac:chgData name="Sofiia Parent" userId="ed4aee49-341e-4626-ae97-eb33431acb48" providerId="ADAL" clId="{7C3C20D2-2F2E-4321-AAA6-2E21D88174FB}" dt="2021-03-25T20:35:30.431" v="1010" actId="478"/>
          <ac:spMkLst>
            <pc:docMk/>
            <pc:sldMk cId="2087197572" sldId="2145705299"/>
            <ac:spMk id="12" creationId="{00000000-0000-0000-0000-000000000000}"/>
          </ac:spMkLst>
        </pc:spChg>
        <pc:spChg chg="add mod">
          <ac:chgData name="Sofiia Parent" userId="ed4aee49-341e-4626-ae97-eb33431acb48" providerId="ADAL" clId="{7C3C20D2-2F2E-4321-AAA6-2E21D88174FB}" dt="2021-03-25T20:35:28.260" v="1009"/>
          <ac:spMkLst>
            <pc:docMk/>
            <pc:sldMk cId="2087197572" sldId="2145705299"/>
            <ac:spMk id="13" creationId="{1019FB69-BF80-469D-A6C9-319B1EDC327D}"/>
          </ac:spMkLst>
        </pc:spChg>
        <pc:spChg chg="del">
          <ac:chgData name="Sofiia Parent" userId="ed4aee49-341e-4626-ae97-eb33431acb48" providerId="ADAL" clId="{7C3C20D2-2F2E-4321-AAA6-2E21D88174FB}" dt="2021-03-25T20:36:38.725" v="1020"/>
          <ac:spMkLst>
            <pc:docMk/>
            <pc:sldMk cId="2087197572" sldId="2145705299"/>
            <ac:spMk id="14" creationId="{555FD169-0046-4DF4-9A65-E43A60DABEC6}"/>
          </ac:spMkLst>
        </pc:spChg>
      </pc:sldChg>
      <pc:sldChg chg="addSp delSp modSp mod">
        <pc:chgData name="Sofiia Parent" userId="ed4aee49-341e-4626-ae97-eb33431acb48" providerId="ADAL" clId="{7C3C20D2-2F2E-4321-AAA6-2E21D88174FB}" dt="2021-03-25T20:36:47.634" v="1027" actId="478"/>
        <pc:sldMkLst>
          <pc:docMk/>
          <pc:sldMk cId="1813157972" sldId="2145705300"/>
        </pc:sldMkLst>
        <pc:spChg chg="add del">
          <ac:chgData name="Sofiia Parent" userId="ed4aee49-341e-4626-ae97-eb33431acb48" providerId="ADAL" clId="{7C3C20D2-2F2E-4321-AAA6-2E21D88174FB}" dt="2021-03-25T20:36:47.634" v="1027" actId="478"/>
          <ac:spMkLst>
            <pc:docMk/>
            <pc:sldMk cId="1813157972" sldId="2145705300"/>
            <ac:spMk id="4" creationId="{00000000-0000-0000-0000-000000000000}"/>
          </ac:spMkLst>
        </pc:spChg>
        <pc:spChg chg="add del mod">
          <ac:chgData name="Sofiia Parent" userId="ed4aee49-341e-4626-ae97-eb33431acb48" providerId="ADAL" clId="{7C3C20D2-2F2E-4321-AAA6-2E21D88174FB}" dt="2021-03-25T20:36:47.433" v="1026"/>
          <ac:spMkLst>
            <pc:docMk/>
            <pc:sldMk cId="1813157972" sldId="2145705300"/>
            <ac:spMk id="5" creationId="{2856F87E-4465-43E0-AD22-75E60CE56FF5}"/>
          </ac:spMkLst>
        </pc:spChg>
        <pc:spChg chg="add del">
          <ac:chgData name="Sofiia Parent" userId="ed4aee49-341e-4626-ae97-eb33431acb48" providerId="ADAL" clId="{7C3C20D2-2F2E-4321-AAA6-2E21D88174FB}" dt="2021-03-25T20:36:38.725" v="1020"/>
          <ac:spMkLst>
            <pc:docMk/>
            <pc:sldMk cId="1813157972" sldId="2145705300"/>
            <ac:spMk id="6" creationId="{B67B0164-D2B8-466E-B36D-A55BA60BFE36}"/>
          </ac:spMkLst>
        </pc:spChg>
      </pc:sldChg>
      <pc:sldChg chg="add del">
        <pc:chgData name="Sofiia Parent" userId="ed4aee49-341e-4626-ae97-eb33431acb48" providerId="ADAL" clId="{7C3C20D2-2F2E-4321-AAA6-2E21D88174FB}" dt="2021-03-25T20:17:29.606" v="844"/>
        <pc:sldMkLst>
          <pc:docMk/>
          <pc:sldMk cId="1730848411" sldId="2145705301"/>
        </pc:sldMkLst>
      </pc:sldChg>
      <pc:sldChg chg="delSp add del">
        <pc:chgData name="Sofiia Parent" userId="ed4aee49-341e-4626-ae97-eb33431acb48" providerId="ADAL" clId="{7C3C20D2-2F2E-4321-AAA6-2E21D88174FB}" dt="2021-03-25T20:19:14.903" v="858"/>
        <pc:sldMkLst>
          <pc:docMk/>
          <pc:sldMk cId="1853523205" sldId="2145705301"/>
        </pc:sldMkLst>
        <pc:spChg chg="del">
          <ac:chgData name="Sofiia Parent" userId="ed4aee49-341e-4626-ae97-eb33431acb48" providerId="ADAL" clId="{7C3C20D2-2F2E-4321-AAA6-2E21D88174FB}" dt="2021-03-25T20:21:06.682" v="871"/>
          <ac:spMkLst>
            <pc:docMk/>
            <pc:sldMk cId="1853523205" sldId="2145705301"/>
            <ac:spMk id="2" creationId="{7E9BEFEF-B424-4038-A659-BC033D66B5EE}"/>
          </ac:spMkLst>
        </pc:spChg>
        <pc:spChg chg="del">
          <ac:chgData name="Sofiia Parent" userId="ed4aee49-341e-4626-ae97-eb33431acb48" providerId="ADAL" clId="{7C3C20D2-2F2E-4321-AAA6-2E21D88174FB}" dt="2021-03-25T20:21:06.682" v="871"/>
          <ac:spMkLst>
            <pc:docMk/>
            <pc:sldMk cId="1853523205" sldId="2145705301"/>
            <ac:spMk id="3" creationId="{70C86698-660D-4EEC-B8E0-B0CA58AAAA66}"/>
          </ac:spMkLst>
        </pc:spChg>
        <pc:spChg chg="mod">
          <ac:chgData name="Sofiia Parent" userId="ed4aee49-341e-4626-ae97-eb33431acb48" providerId="ADAL" clId="{7C3C20D2-2F2E-4321-AAA6-2E21D88174FB}" dt="2021-03-25T20:21:06.682" v="871"/>
          <ac:spMkLst>
            <pc:docMk/>
            <pc:sldMk cId="1853523205" sldId="2145705301"/>
            <ac:spMk id="4" creationId="{0E186E2F-23AB-4172-8D1D-67EC25738BC0}"/>
          </ac:spMkLst>
        </pc:spChg>
        <pc:picChg chg="del">
          <ac:chgData name="Sofiia Parent" userId="ed4aee49-341e-4626-ae97-eb33431acb48" providerId="ADAL" clId="{7C3C20D2-2F2E-4321-AAA6-2E21D88174FB}" dt="2021-03-25T20:17:49.824" v="846"/>
          <ac:picMkLst>
            <pc:docMk/>
            <pc:sldMk cId="1853523205" sldId="2145705301"/>
            <ac:picMk id="2" creationId="{7C10174F-209B-4782-9677-C31DAA128177}"/>
          </ac:picMkLst>
        </pc:picChg>
        <pc:picChg chg="del">
          <ac:chgData name="Sofiia Parent" userId="ed4aee49-341e-4626-ae97-eb33431acb48" providerId="ADAL" clId="{7C3C20D2-2F2E-4321-AAA6-2E21D88174FB}" dt="2021-03-25T20:18:17.666" v="850"/>
          <ac:picMkLst>
            <pc:docMk/>
            <pc:sldMk cId="1853523205" sldId="2145705301"/>
            <ac:picMk id="3" creationId="{7BD19AE1-BEAE-45CD-8727-07CFD1434351}"/>
          </ac:picMkLst>
        </pc:picChg>
        <pc:picChg chg="add">
          <ac:chgData name="Sofiia Parent" userId="ed4aee49-341e-4626-ae97-eb33431acb48" providerId="ADAL" clId="{7C3C20D2-2F2E-4321-AAA6-2E21D88174FB}" dt="2021-03-25T20:20:08.560" v="865"/>
          <ac:picMkLst>
            <pc:docMk/>
            <pc:sldMk cId="1853523205" sldId="2145705301"/>
            <ac:picMk id="5" creationId="{DB914CFE-CEB7-46B7-BB21-1E410E74196C}"/>
          </ac:picMkLst>
        </pc:picChg>
      </pc:sldChg>
      <pc:sldChg chg="addSp delSp modSp new">
        <pc:chgData name="Sofiia Parent" userId="ed4aee49-341e-4626-ae97-eb33431acb48" providerId="ADAL" clId="{7C3C20D2-2F2E-4321-AAA6-2E21D88174FB}" dt="2021-03-25T20:21:20.148" v="872"/>
        <pc:sldMkLst>
          <pc:docMk/>
          <pc:sldMk cId="513655026" sldId="2145705302"/>
        </pc:sldMkLst>
        <pc:spChg chg="del">
          <ac:chgData name="Sofiia Parent" userId="ed4aee49-341e-4626-ae97-eb33431acb48" providerId="ADAL" clId="{7C3C20D2-2F2E-4321-AAA6-2E21D88174FB}" dt="2021-03-25T20:21:20.148" v="872"/>
          <ac:spMkLst>
            <pc:docMk/>
            <pc:sldMk cId="513655026" sldId="2145705302"/>
            <ac:spMk id="2" creationId="{F8A1FA51-90C4-44AB-8146-F8E5C0ED388D}"/>
          </ac:spMkLst>
        </pc:spChg>
        <pc:spChg chg="del">
          <ac:chgData name="Sofiia Parent" userId="ed4aee49-341e-4626-ae97-eb33431acb48" providerId="ADAL" clId="{7C3C20D2-2F2E-4321-AAA6-2E21D88174FB}" dt="2021-03-25T20:21:20.148" v="872"/>
          <ac:spMkLst>
            <pc:docMk/>
            <pc:sldMk cId="513655026" sldId="2145705302"/>
            <ac:spMk id="3" creationId="{673E2A74-219F-4D6F-A160-97D0E1328F11}"/>
          </ac:spMkLst>
        </pc:spChg>
        <pc:spChg chg="mod">
          <ac:chgData name="Sofiia Parent" userId="ed4aee49-341e-4626-ae97-eb33431acb48" providerId="ADAL" clId="{7C3C20D2-2F2E-4321-AAA6-2E21D88174FB}" dt="2021-03-25T20:21:20.148" v="872"/>
          <ac:spMkLst>
            <pc:docMk/>
            <pc:sldMk cId="513655026" sldId="2145705302"/>
            <ac:spMk id="4" creationId="{63B0ACD6-940E-4944-90EB-7A47327D3B4B}"/>
          </ac:spMkLst>
        </pc:spChg>
        <pc:picChg chg="add">
          <ac:chgData name="Sofiia Parent" userId="ed4aee49-341e-4626-ae97-eb33431acb48" providerId="ADAL" clId="{7C3C20D2-2F2E-4321-AAA6-2E21D88174FB}" dt="2021-03-25T20:20:14.835" v="866"/>
          <ac:picMkLst>
            <pc:docMk/>
            <pc:sldMk cId="513655026" sldId="2145705302"/>
            <ac:picMk id="5" creationId="{DF70D64A-2571-4F81-8053-4CAE7D7BA6C1}"/>
          </ac:picMkLst>
        </pc:picChg>
      </pc:sldChg>
      <pc:sldChg chg="add del">
        <pc:chgData name="Sofiia Parent" userId="ed4aee49-341e-4626-ae97-eb33431acb48" providerId="ADAL" clId="{7C3C20D2-2F2E-4321-AAA6-2E21D88174FB}" dt="2021-03-25T20:19:14.903" v="858"/>
        <pc:sldMkLst>
          <pc:docMk/>
          <pc:sldMk cId="1730848411" sldId="2145705302"/>
        </pc:sldMkLst>
      </pc:sldChg>
      <pc:sldChg chg="add del">
        <pc:chgData name="Sofiia Parent" userId="ed4aee49-341e-4626-ae97-eb33431acb48" providerId="ADAL" clId="{7C3C20D2-2F2E-4321-AAA6-2E21D88174FB}" dt="2021-03-25T20:19:14.903" v="858"/>
        <pc:sldMkLst>
          <pc:docMk/>
          <pc:sldMk cId="3050581317" sldId="2145705303"/>
        </pc:sldMkLst>
      </pc:sldChg>
      <pc:sldChg chg="addSp delSp modSp new">
        <pc:chgData name="Sofiia Parent" userId="ed4aee49-341e-4626-ae97-eb33431acb48" providerId="ADAL" clId="{7C3C20D2-2F2E-4321-AAA6-2E21D88174FB}" dt="2021-03-25T20:21:49.325" v="875"/>
        <pc:sldMkLst>
          <pc:docMk/>
          <pc:sldMk cId="3417731409" sldId="2145705303"/>
        </pc:sldMkLst>
        <pc:spChg chg="del">
          <ac:chgData name="Sofiia Parent" userId="ed4aee49-341e-4626-ae97-eb33431acb48" providerId="ADAL" clId="{7C3C20D2-2F2E-4321-AAA6-2E21D88174FB}" dt="2021-03-25T20:21:49.325" v="875"/>
          <ac:spMkLst>
            <pc:docMk/>
            <pc:sldMk cId="3417731409" sldId="2145705303"/>
            <ac:spMk id="2" creationId="{8A8AC918-01EB-428E-B7D3-9CE0D2CD0D7B}"/>
          </ac:spMkLst>
        </pc:spChg>
        <pc:spChg chg="del">
          <ac:chgData name="Sofiia Parent" userId="ed4aee49-341e-4626-ae97-eb33431acb48" providerId="ADAL" clId="{7C3C20D2-2F2E-4321-AAA6-2E21D88174FB}" dt="2021-03-25T20:21:49.325" v="875"/>
          <ac:spMkLst>
            <pc:docMk/>
            <pc:sldMk cId="3417731409" sldId="2145705303"/>
            <ac:spMk id="3" creationId="{50186D63-8A8C-4517-8DB4-D78A76283EE8}"/>
          </ac:spMkLst>
        </pc:spChg>
        <pc:spChg chg="mod">
          <ac:chgData name="Sofiia Parent" userId="ed4aee49-341e-4626-ae97-eb33431acb48" providerId="ADAL" clId="{7C3C20D2-2F2E-4321-AAA6-2E21D88174FB}" dt="2021-03-25T20:21:49.325" v="875"/>
          <ac:spMkLst>
            <pc:docMk/>
            <pc:sldMk cId="3417731409" sldId="2145705303"/>
            <ac:spMk id="4" creationId="{1FE59314-0954-4DFA-AFDB-EF3DC1AAC850}"/>
          </ac:spMkLst>
        </pc:spChg>
        <pc:picChg chg="add">
          <ac:chgData name="Sofiia Parent" userId="ed4aee49-341e-4626-ae97-eb33431acb48" providerId="ADAL" clId="{7C3C20D2-2F2E-4321-AAA6-2E21D88174FB}" dt="2021-03-25T20:20:39.149" v="869"/>
          <ac:picMkLst>
            <pc:docMk/>
            <pc:sldMk cId="3417731409" sldId="2145705303"/>
            <ac:picMk id="5" creationId="{66CD0486-E132-44C2-A8C6-9397BF7D27D2}"/>
          </ac:picMkLst>
        </pc:picChg>
      </pc:sldChg>
      <pc:sldChg chg="addSp delSp modSp new">
        <pc:chgData name="Sofiia Parent" userId="ed4aee49-341e-4626-ae97-eb33431acb48" providerId="ADAL" clId="{7C3C20D2-2F2E-4321-AAA6-2E21D88174FB}" dt="2021-03-25T20:21:38.370" v="874"/>
        <pc:sldMkLst>
          <pc:docMk/>
          <pc:sldMk cId="177486900" sldId="2145705304"/>
        </pc:sldMkLst>
        <pc:spChg chg="del">
          <ac:chgData name="Sofiia Parent" userId="ed4aee49-341e-4626-ae97-eb33431acb48" providerId="ADAL" clId="{7C3C20D2-2F2E-4321-AAA6-2E21D88174FB}" dt="2021-03-25T20:21:38.370" v="874"/>
          <ac:spMkLst>
            <pc:docMk/>
            <pc:sldMk cId="177486900" sldId="2145705304"/>
            <ac:spMk id="2" creationId="{CD65A55B-0B07-4197-9FF2-B10D5B1E4855}"/>
          </ac:spMkLst>
        </pc:spChg>
        <pc:spChg chg="del">
          <ac:chgData name="Sofiia Parent" userId="ed4aee49-341e-4626-ae97-eb33431acb48" providerId="ADAL" clId="{7C3C20D2-2F2E-4321-AAA6-2E21D88174FB}" dt="2021-03-25T20:21:38.370" v="874"/>
          <ac:spMkLst>
            <pc:docMk/>
            <pc:sldMk cId="177486900" sldId="2145705304"/>
            <ac:spMk id="3" creationId="{917BA0D1-8C06-4017-8FD4-BC1018037BE9}"/>
          </ac:spMkLst>
        </pc:spChg>
        <pc:spChg chg="mod">
          <ac:chgData name="Sofiia Parent" userId="ed4aee49-341e-4626-ae97-eb33431acb48" providerId="ADAL" clId="{7C3C20D2-2F2E-4321-AAA6-2E21D88174FB}" dt="2021-03-25T20:21:38.370" v="874"/>
          <ac:spMkLst>
            <pc:docMk/>
            <pc:sldMk cId="177486900" sldId="2145705304"/>
            <ac:spMk id="4" creationId="{1FC3E43B-35C2-4E4A-BB23-FB07E0CF1C31}"/>
          </ac:spMkLst>
        </pc:spChg>
        <pc:picChg chg="add">
          <ac:chgData name="Sofiia Parent" userId="ed4aee49-341e-4626-ae97-eb33431acb48" providerId="ADAL" clId="{7C3C20D2-2F2E-4321-AAA6-2E21D88174FB}" dt="2021-03-25T20:20:30.326" v="868"/>
          <ac:picMkLst>
            <pc:docMk/>
            <pc:sldMk cId="177486900" sldId="2145705304"/>
            <ac:picMk id="5" creationId="{87CE352A-18A2-4353-911C-A7E0456EB479}"/>
          </ac:picMkLst>
        </pc:picChg>
      </pc:sldChg>
      <pc:sldChg chg="add del">
        <pc:chgData name="Sofiia Parent" userId="ed4aee49-341e-4626-ae97-eb33431acb48" providerId="ADAL" clId="{7C3C20D2-2F2E-4321-AAA6-2E21D88174FB}" dt="2021-03-25T20:19:14.903" v="858"/>
        <pc:sldMkLst>
          <pc:docMk/>
          <pc:sldMk cId="1799371003" sldId="2145705304"/>
        </pc:sldMkLst>
      </pc:sldChg>
      <pc:sldChg chg="addSp delSp modSp new">
        <pc:chgData name="Sofiia Parent" userId="ed4aee49-341e-4626-ae97-eb33431acb48" providerId="ADAL" clId="{7C3C20D2-2F2E-4321-AAA6-2E21D88174FB}" dt="2021-03-25T20:21:28.044" v="873"/>
        <pc:sldMkLst>
          <pc:docMk/>
          <pc:sldMk cId="1036145086" sldId="2145705305"/>
        </pc:sldMkLst>
        <pc:spChg chg="del">
          <ac:chgData name="Sofiia Parent" userId="ed4aee49-341e-4626-ae97-eb33431acb48" providerId="ADAL" clId="{7C3C20D2-2F2E-4321-AAA6-2E21D88174FB}" dt="2021-03-25T20:21:28.044" v="873"/>
          <ac:spMkLst>
            <pc:docMk/>
            <pc:sldMk cId="1036145086" sldId="2145705305"/>
            <ac:spMk id="2" creationId="{ED61666D-92D1-437E-A838-3196F8CDE486}"/>
          </ac:spMkLst>
        </pc:spChg>
        <pc:spChg chg="del">
          <ac:chgData name="Sofiia Parent" userId="ed4aee49-341e-4626-ae97-eb33431acb48" providerId="ADAL" clId="{7C3C20D2-2F2E-4321-AAA6-2E21D88174FB}" dt="2021-03-25T20:21:28.044" v="873"/>
          <ac:spMkLst>
            <pc:docMk/>
            <pc:sldMk cId="1036145086" sldId="2145705305"/>
            <ac:spMk id="3" creationId="{85CA8516-6ABB-4743-AE23-F8B28F196F6B}"/>
          </ac:spMkLst>
        </pc:spChg>
        <pc:spChg chg="mod">
          <ac:chgData name="Sofiia Parent" userId="ed4aee49-341e-4626-ae97-eb33431acb48" providerId="ADAL" clId="{7C3C20D2-2F2E-4321-AAA6-2E21D88174FB}" dt="2021-03-25T20:21:28.044" v="873"/>
          <ac:spMkLst>
            <pc:docMk/>
            <pc:sldMk cId="1036145086" sldId="2145705305"/>
            <ac:spMk id="4" creationId="{2D209403-7CF4-41A0-A193-96A120961859}"/>
          </ac:spMkLst>
        </pc:spChg>
        <pc:picChg chg="add">
          <ac:chgData name="Sofiia Parent" userId="ed4aee49-341e-4626-ae97-eb33431acb48" providerId="ADAL" clId="{7C3C20D2-2F2E-4321-AAA6-2E21D88174FB}" dt="2021-03-25T20:20:23.214" v="867"/>
          <ac:picMkLst>
            <pc:docMk/>
            <pc:sldMk cId="1036145086" sldId="2145705305"/>
            <ac:picMk id="5" creationId="{8C6FB720-DB04-4B1B-8ADC-5F25072AAAB0}"/>
          </ac:picMkLst>
        </pc:picChg>
      </pc:sldChg>
      <pc:sldChg chg="modSp add mod">
        <pc:chgData name="Sofiia Parent" userId="ed4aee49-341e-4626-ae97-eb33431acb48" providerId="ADAL" clId="{7C3C20D2-2F2E-4321-AAA6-2E21D88174FB}" dt="2021-03-26T08:40:07.564" v="1113" actId="6549"/>
        <pc:sldMkLst>
          <pc:docMk/>
          <pc:sldMk cId="2139769136" sldId="2145705323"/>
        </pc:sldMkLst>
        <pc:spChg chg="mod ord">
          <ac:chgData name="Sofiia Parent" userId="ed4aee49-341e-4626-ae97-eb33431acb48" providerId="ADAL" clId="{7C3C20D2-2F2E-4321-AAA6-2E21D88174FB}" dt="2021-03-26T08:40:07.564" v="1113" actId="6549"/>
          <ac:spMkLst>
            <pc:docMk/>
            <pc:sldMk cId="2139769136" sldId="2145705323"/>
            <ac:spMk id="8" creationId="{019AAFBF-9BA7-40AB-BD74-823498E8BC85}"/>
          </ac:spMkLst>
        </pc:spChg>
        <pc:picChg chg="mod">
          <ac:chgData name="Sofiia Parent" userId="ed4aee49-341e-4626-ae97-eb33431acb48" providerId="ADAL" clId="{7C3C20D2-2F2E-4321-AAA6-2E21D88174FB}" dt="2021-03-26T08:30:19.792" v="1038" actId="14100"/>
          <ac:picMkLst>
            <pc:docMk/>
            <pc:sldMk cId="2139769136" sldId="2145705323"/>
            <ac:picMk id="14" creationId="{BDCC755B-A3A8-4517-953F-C036F10FEBAD}"/>
          </ac:picMkLst>
        </pc:picChg>
      </pc:sldChg>
      <pc:sldMasterChg chg="addSldLayout delSldLayout modSldLayout">
        <pc:chgData name="Sofiia Parent" userId="ed4aee49-341e-4626-ae97-eb33431acb48" providerId="ADAL" clId="{7C3C20D2-2F2E-4321-AAA6-2E21D88174FB}" dt="2021-03-25T20:18:33.777" v="853" actId="47"/>
        <pc:sldMasterMkLst>
          <pc:docMk/>
          <pc:sldMasterMk cId="0" sldId="2147483670"/>
        </pc:sldMasterMkLst>
        <pc:sldLayoutChg chg="del">
          <pc:chgData name="Sofiia Parent" userId="ed4aee49-341e-4626-ae97-eb33431acb48" providerId="ADAL" clId="{7C3C20D2-2F2E-4321-AAA6-2E21D88174FB}" dt="2021-03-25T07:49:23.852" v="640" actId="47"/>
          <pc:sldLayoutMkLst>
            <pc:docMk/>
            <pc:sldMasterMk cId="0" sldId="2147483670"/>
            <pc:sldLayoutMk cId="0" sldId="2147483650"/>
          </pc:sldLayoutMkLst>
        </pc:sldLayoutChg>
        <pc:sldLayoutChg chg="del">
          <pc:chgData name="Sofiia Parent" userId="ed4aee49-341e-4626-ae97-eb33431acb48" providerId="ADAL" clId="{7C3C20D2-2F2E-4321-AAA6-2E21D88174FB}" dt="2021-03-24T20:28:35.122" v="614" actId="47"/>
          <pc:sldLayoutMkLst>
            <pc:docMk/>
            <pc:sldMasterMk cId="0" sldId="2147483670"/>
            <pc:sldLayoutMk cId="0" sldId="2147483651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2377681856" sldId="2147483730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3306453577" sldId="2147483731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4177085650" sldId="2147483732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2970626352" sldId="2147483733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2866428333" sldId="2147483734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4005516187" sldId="2147483735"/>
          </pc:sldLayoutMkLst>
        </pc:sldLayoutChg>
        <pc:sldLayoutChg chg="del">
          <pc:chgData name="Sofiia Parent" userId="ed4aee49-341e-4626-ae97-eb33431acb48" providerId="ADAL" clId="{7C3C20D2-2F2E-4321-AAA6-2E21D88174FB}" dt="2021-03-24T20:21:16.804" v="613" actId="47"/>
          <pc:sldLayoutMkLst>
            <pc:docMk/>
            <pc:sldMasterMk cId="0" sldId="2147483670"/>
            <pc:sldLayoutMk cId="4245548345" sldId="2147483736"/>
          </pc:sldLayoutMkLst>
        </pc:sldLayoutChg>
        <pc:sldLayoutChg chg="del">
          <pc:chgData name="Sofiia Parent" userId="ed4aee49-341e-4626-ae97-eb33431acb48" providerId="ADAL" clId="{7C3C20D2-2F2E-4321-AAA6-2E21D88174FB}" dt="2021-03-24T20:32:47.433" v="615" actId="47"/>
          <pc:sldLayoutMkLst>
            <pc:docMk/>
            <pc:sldMasterMk cId="0" sldId="2147483670"/>
            <pc:sldLayoutMk cId="252176299" sldId="2147483829"/>
          </pc:sldLayoutMkLst>
        </pc:sldLayoutChg>
        <pc:sldLayoutChg chg="del">
          <pc:chgData name="Sofiia Parent" userId="ed4aee49-341e-4626-ae97-eb33431acb48" providerId="ADAL" clId="{7C3C20D2-2F2E-4321-AAA6-2E21D88174FB}" dt="2021-03-24T20:32:47.433" v="615" actId="47"/>
          <pc:sldLayoutMkLst>
            <pc:docMk/>
            <pc:sldMasterMk cId="0" sldId="2147483670"/>
            <pc:sldLayoutMk cId="2876925006" sldId="2147483830"/>
          </pc:sldLayoutMkLst>
        </pc:sldLayoutChg>
        <pc:sldLayoutChg chg="del">
          <pc:chgData name="Sofiia Parent" userId="ed4aee49-341e-4626-ae97-eb33431acb48" providerId="ADAL" clId="{7C3C20D2-2F2E-4321-AAA6-2E21D88174FB}" dt="2021-03-24T20:32:47.433" v="615" actId="47"/>
          <pc:sldLayoutMkLst>
            <pc:docMk/>
            <pc:sldMasterMk cId="0" sldId="2147483670"/>
            <pc:sldLayoutMk cId="2224203439" sldId="2147483831"/>
          </pc:sldLayoutMkLst>
        </pc:sldLayoutChg>
        <pc:sldLayoutChg chg="del">
          <pc:chgData name="Sofiia Parent" userId="ed4aee49-341e-4626-ae97-eb33431acb48" providerId="ADAL" clId="{7C3C20D2-2F2E-4321-AAA6-2E21D88174FB}" dt="2021-03-24T20:32:47.433" v="615" actId="47"/>
          <pc:sldLayoutMkLst>
            <pc:docMk/>
            <pc:sldMasterMk cId="0" sldId="2147483670"/>
            <pc:sldLayoutMk cId="4184727224" sldId="2147483832"/>
          </pc:sldLayoutMkLst>
        </pc:sldLayoutChg>
        <pc:sldLayoutChg chg="addSp delSp modSp del">
          <pc:chgData name="Sofiia Parent" userId="ed4aee49-341e-4626-ae97-eb33431acb48" providerId="ADAL" clId="{7C3C20D2-2F2E-4321-AAA6-2E21D88174FB}" dt="2021-03-25T07:49:23.852" v="640" actId="47"/>
          <pc:sldLayoutMkLst>
            <pc:docMk/>
            <pc:sldMasterMk cId="0" sldId="2147483670"/>
            <pc:sldLayoutMk cId="2927360076" sldId="2147483833"/>
          </pc:sldLayoutMkLst>
          <pc:spChg chg="add del mod">
            <ac:chgData name="Sofiia Parent" userId="ed4aee49-341e-4626-ae97-eb33431acb48" providerId="ADAL" clId="{7C3C20D2-2F2E-4321-AAA6-2E21D88174FB}" dt="2021-03-24T20:40:32.362" v="627"/>
            <ac:spMkLst>
              <pc:docMk/>
              <pc:sldMasterMk cId="0" sldId="2147483670"/>
              <pc:sldLayoutMk cId="2927360076" sldId="2147483833"/>
              <ac:spMk id="2" creationId="{D4789FB3-708E-4D51-AEE4-505237510483}"/>
            </ac:spMkLst>
          </pc:spChg>
          <pc:spChg chg="add del">
            <ac:chgData name="Sofiia Parent" userId="ed4aee49-341e-4626-ae97-eb33431acb48" providerId="ADAL" clId="{7C3C20D2-2F2E-4321-AAA6-2E21D88174FB}" dt="2021-03-24T20:40:32.835" v="628"/>
            <ac:spMkLst>
              <pc:docMk/>
              <pc:sldMasterMk cId="0" sldId="2147483670"/>
              <pc:sldLayoutMk cId="2927360076" sldId="2147483833"/>
              <ac:spMk id="8" creationId="{00000000-0000-0000-0000-000000000000}"/>
            </ac:spMkLst>
          </pc:spChg>
        </pc:sldLayoutChg>
        <pc:sldLayoutChg chg="del">
          <pc:chgData name="Sofiia Parent" userId="ed4aee49-341e-4626-ae97-eb33431acb48" providerId="ADAL" clId="{7C3C20D2-2F2E-4321-AAA6-2E21D88174FB}" dt="2021-03-25T07:49:23.852" v="640" actId="47"/>
          <pc:sldLayoutMkLst>
            <pc:docMk/>
            <pc:sldMasterMk cId="0" sldId="2147483670"/>
            <pc:sldLayoutMk cId="613873664" sldId="2147483834"/>
          </pc:sldLayoutMkLst>
        </pc:sldLayoutChg>
        <pc:sldLayoutChg chg="modSp mod setBg">
          <pc:chgData name="Sofiia Parent" userId="ed4aee49-341e-4626-ae97-eb33431acb48" providerId="ADAL" clId="{7C3C20D2-2F2E-4321-AAA6-2E21D88174FB}" dt="2021-03-24T11:09:49.179" v="75" actId="2711"/>
          <pc:sldLayoutMkLst>
            <pc:docMk/>
            <pc:sldMasterMk cId="0" sldId="2147483670"/>
            <pc:sldLayoutMk cId="0" sldId="2147484080"/>
          </pc:sldLayoutMkLst>
          <pc:spChg chg="mod">
            <ac:chgData name="Sofiia Parent" userId="ed4aee49-341e-4626-ae97-eb33431acb48" providerId="ADAL" clId="{7C3C20D2-2F2E-4321-AAA6-2E21D88174FB}" dt="2021-03-24T11:09:49.179" v="75" actId="2711"/>
            <ac:spMkLst>
              <pc:docMk/>
              <pc:sldMasterMk cId="0" sldId="2147483670"/>
              <pc:sldLayoutMk cId="0" sldId="2147484080"/>
              <ac:spMk id="5" creationId="{0C9DCDA8-71AC-4A68-A1B2-4DB84971E0DF}"/>
            </ac:spMkLst>
          </pc:spChg>
          <pc:spChg chg="mod">
            <ac:chgData name="Sofiia Parent" userId="ed4aee49-341e-4626-ae97-eb33431acb48" providerId="ADAL" clId="{7C3C20D2-2F2E-4321-AAA6-2E21D88174FB}" dt="2021-03-24T11:09:49.179" v="75" actId="2711"/>
            <ac:spMkLst>
              <pc:docMk/>
              <pc:sldMasterMk cId="0" sldId="2147483670"/>
              <pc:sldLayoutMk cId="0" sldId="2147484080"/>
              <ac:spMk id="28" creationId="{00000000-0000-0000-0000-000000000000}"/>
            </ac:spMkLst>
          </pc:spChg>
        </pc:sldLayoutChg>
        <pc:sldLayoutChg chg="add del">
          <pc:chgData name="Sofiia Parent" userId="ed4aee49-341e-4626-ae97-eb33431acb48" providerId="ADAL" clId="{7C3C20D2-2F2E-4321-AAA6-2E21D88174FB}" dt="2021-03-25T20:18:33.777" v="853" actId="47"/>
          <pc:sldLayoutMkLst>
            <pc:docMk/>
            <pc:sldMasterMk cId="0" sldId="2147483670"/>
            <pc:sldLayoutMk cId="1793131144" sldId="2147484115"/>
          </pc:sldLayoutMkLst>
        </pc:sldLayoutChg>
      </pc:sldMasterChg>
      <pc:sldMasterChg chg="del delSldLayout">
        <pc:chgData name="Sofiia Parent" userId="ed4aee49-341e-4626-ae97-eb33431acb48" providerId="ADAL" clId="{7C3C20D2-2F2E-4321-AAA6-2E21D88174FB}" dt="2021-03-24T12:33:34.798" v="579" actId="47"/>
        <pc:sldMasterMkLst>
          <pc:docMk/>
          <pc:sldMasterMk cId="757020658" sldId="2147483700"/>
        </pc:sldMasterMkLst>
        <pc:sldLayoutChg chg="del">
          <pc:chgData name="Sofiia Parent" userId="ed4aee49-341e-4626-ae97-eb33431acb48" providerId="ADAL" clId="{7C3C20D2-2F2E-4321-AAA6-2E21D88174FB}" dt="2021-03-24T12:33:34.798" v="579" actId="47"/>
          <pc:sldLayoutMkLst>
            <pc:docMk/>
            <pc:sldMasterMk cId="757020658" sldId="2147483700"/>
            <pc:sldLayoutMk cId="2756000868" sldId="2147483701"/>
          </pc:sldLayoutMkLst>
        </pc:sldLayoutChg>
        <pc:sldLayoutChg chg="del">
          <pc:chgData name="Sofiia Parent" userId="ed4aee49-341e-4626-ae97-eb33431acb48" providerId="ADAL" clId="{7C3C20D2-2F2E-4321-AAA6-2E21D88174FB}" dt="2021-03-24T12:33:34.798" v="579" actId="47"/>
          <pc:sldLayoutMkLst>
            <pc:docMk/>
            <pc:sldMasterMk cId="757020658" sldId="2147483700"/>
            <pc:sldLayoutMk cId="431728424" sldId="2147483702"/>
          </pc:sldLayoutMkLst>
        </pc:sldLayoutChg>
        <pc:sldLayoutChg chg="del">
          <pc:chgData name="Sofiia Parent" userId="ed4aee49-341e-4626-ae97-eb33431acb48" providerId="ADAL" clId="{7C3C20D2-2F2E-4321-AAA6-2E21D88174FB}" dt="2021-03-24T12:33:34.798" v="579" actId="47"/>
          <pc:sldLayoutMkLst>
            <pc:docMk/>
            <pc:sldMasterMk cId="757020658" sldId="2147483700"/>
            <pc:sldLayoutMk cId="496343433" sldId="2147483703"/>
          </pc:sldLayoutMkLst>
        </pc:sldLayoutChg>
        <pc:sldLayoutChg chg="del">
          <pc:chgData name="Sofiia Parent" userId="ed4aee49-341e-4626-ae97-eb33431acb48" providerId="ADAL" clId="{7C3C20D2-2F2E-4321-AAA6-2E21D88174FB}" dt="2021-03-24T12:33:34.798" v="579" actId="47"/>
          <pc:sldLayoutMkLst>
            <pc:docMk/>
            <pc:sldMasterMk cId="757020658" sldId="2147483700"/>
            <pc:sldLayoutMk cId="425095846" sldId="2147483704"/>
          </pc:sldLayoutMkLst>
        </pc:sldLayoutChg>
        <pc:sldLayoutChg chg="del">
          <pc:chgData name="Sofiia Parent" userId="ed4aee49-341e-4626-ae97-eb33431acb48" providerId="ADAL" clId="{7C3C20D2-2F2E-4321-AAA6-2E21D88174FB}" dt="2021-03-24T12:33:34.798" v="579" actId="47"/>
          <pc:sldLayoutMkLst>
            <pc:docMk/>
            <pc:sldMasterMk cId="757020658" sldId="2147483700"/>
            <pc:sldLayoutMk cId="581783399" sldId="2147483705"/>
          </pc:sldLayoutMkLst>
        </pc:sldLayoutChg>
      </pc:sldMasterChg>
      <pc:sldMasterChg chg="del delSldLayout">
        <pc:chgData name="Sofiia Parent" userId="ed4aee49-341e-4626-ae97-eb33431acb48" providerId="ADAL" clId="{7C3C20D2-2F2E-4321-AAA6-2E21D88174FB}" dt="2021-03-25T20:16:29.252" v="839" actId="47"/>
        <pc:sldMasterMkLst>
          <pc:docMk/>
          <pc:sldMasterMk cId="2564990125" sldId="2147484040"/>
        </pc:sldMasterMkLst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670835645" sldId="2147484041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3672356362" sldId="2147484042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661746183" sldId="2147484043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1570093073" sldId="2147484044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153753664" sldId="2147484045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3760866061" sldId="2147484046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3495352084" sldId="2147484047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1452550141" sldId="2147484048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461969571" sldId="2147484049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960535784" sldId="2147484050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980771917" sldId="2147484051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164250073" sldId="2147484052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026789797" sldId="2147484053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4023222219" sldId="2147484054"/>
          </pc:sldLayoutMkLst>
        </pc:sldLayoutChg>
        <pc:sldLayoutChg chg="del">
          <pc:chgData name="Sofiia Parent" userId="ed4aee49-341e-4626-ae97-eb33431acb48" providerId="ADAL" clId="{7C3C20D2-2F2E-4321-AAA6-2E21D88174FB}" dt="2021-03-25T20:16:29.252" v="839" actId="47"/>
          <pc:sldLayoutMkLst>
            <pc:docMk/>
            <pc:sldMasterMk cId="2564990125" sldId="2147484040"/>
            <pc:sldLayoutMk cId="2060525967" sldId="2147484055"/>
          </pc:sldLayoutMkLst>
        </pc:sldLayoutChg>
      </pc:sldMasterChg>
    </pc:docChg>
  </pc:docChgLst>
  <pc:docChgLst>
    <pc:chgData name="Nadejda Khamrakulova" userId="1ed4916c-2d93-4a2b-bcba-237fc4e80a97" providerId="ADAL" clId="{BC8CDF9C-A269-4C88-846A-E96D5D8FFE06}"/>
    <pc:docChg chg="undo custSel modSld">
      <pc:chgData name="Nadejda Khamrakulova" userId="1ed4916c-2d93-4a2b-bcba-237fc4e80a97" providerId="ADAL" clId="{BC8CDF9C-A269-4C88-846A-E96D5D8FFE06}" dt="2022-11-10T15:56:40.808" v="30" actId="20577"/>
      <pc:docMkLst>
        <pc:docMk/>
      </pc:docMkLst>
      <pc:sldChg chg="modSp mod">
        <pc:chgData name="Nadejda Khamrakulova" userId="1ed4916c-2d93-4a2b-bcba-237fc4e80a97" providerId="ADAL" clId="{BC8CDF9C-A269-4C88-846A-E96D5D8FFE06}" dt="2022-11-10T15:49:43.640" v="9" actId="1076"/>
        <pc:sldMkLst>
          <pc:docMk/>
          <pc:sldMk cId="0" sldId="2145705324"/>
        </pc:sldMkLst>
        <pc:spChg chg="mod">
          <ac:chgData name="Nadejda Khamrakulova" userId="1ed4916c-2d93-4a2b-bcba-237fc4e80a97" providerId="ADAL" clId="{BC8CDF9C-A269-4C88-846A-E96D5D8FFE06}" dt="2022-11-10T15:49:43.640" v="9" actId="1076"/>
          <ac:spMkLst>
            <pc:docMk/>
            <pc:sldMk cId="0" sldId="2145705324"/>
            <ac:spMk id="201" creationId="{00000000-0000-0000-0000-000000000000}"/>
          </ac:spMkLst>
        </pc:spChg>
      </pc:sldChg>
      <pc:sldChg chg="modSp mod">
        <pc:chgData name="Nadejda Khamrakulova" userId="1ed4916c-2d93-4a2b-bcba-237fc4e80a97" providerId="ADAL" clId="{BC8CDF9C-A269-4C88-846A-E96D5D8FFE06}" dt="2022-11-10T15:56:40.808" v="30" actId="20577"/>
        <pc:sldMkLst>
          <pc:docMk/>
          <pc:sldMk cId="3300171786" sldId="2145705332"/>
        </pc:sldMkLst>
        <pc:spChg chg="mod">
          <ac:chgData name="Nadejda Khamrakulova" userId="1ed4916c-2d93-4a2b-bcba-237fc4e80a97" providerId="ADAL" clId="{BC8CDF9C-A269-4C88-846A-E96D5D8FFE06}" dt="2022-11-10T15:56:40.808" v="30" actId="20577"/>
          <ac:spMkLst>
            <pc:docMk/>
            <pc:sldMk cId="3300171786" sldId="2145705332"/>
            <ac:spMk id="8" creationId="{81FE581A-7C7D-4DEA-B082-13D6BE65187B}"/>
          </ac:spMkLst>
        </pc:spChg>
      </pc:sldChg>
    </pc:docChg>
  </pc:docChgLst>
  <pc:docChgLst>
    <pc:chgData name="Branko Milicevic" userId="S::branko.milicevic@un.org::ed08bc71-1d17-4b93-950d-ee0d3787ded7" providerId="AD" clId="Web-{9CF89A38-3637-DE02-78AF-D33BE38D93FE}"/>
    <pc:docChg chg="delSld modSld sldOrd">
      <pc:chgData name="Branko Milicevic" userId="S::branko.milicevic@un.org::ed08bc71-1d17-4b93-950d-ee0d3787ded7" providerId="AD" clId="Web-{9CF89A38-3637-DE02-78AF-D33BE38D93FE}" dt="2021-03-26T11:12:15.401" v="18"/>
      <pc:docMkLst>
        <pc:docMk/>
      </pc:docMkLst>
      <pc:sldChg chg="del">
        <pc:chgData name="Branko Milicevic" userId="S::branko.milicevic@un.org::ed08bc71-1d17-4b93-950d-ee0d3787ded7" providerId="AD" clId="Web-{9CF89A38-3637-DE02-78AF-D33BE38D93FE}" dt="2021-03-26T11:10:29.554" v="15"/>
        <pc:sldMkLst>
          <pc:docMk/>
          <pc:sldMk cId="2959198939" sldId="418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54" v="14"/>
        <pc:sldMkLst>
          <pc:docMk/>
          <pc:sldMk cId="0" sldId="2145705308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54" v="13"/>
        <pc:sldMkLst>
          <pc:docMk/>
          <pc:sldMk cId="0" sldId="2145705309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54" v="12"/>
        <pc:sldMkLst>
          <pc:docMk/>
          <pc:sldMk cId="0" sldId="2145705310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38" v="11"/>
        <pc:sldMkLst>
          <pc:docMk/>
          <pc:sldMk cId="0" sldId="2145705311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23" v="10"/>
        <pc:sldMkLst>
          <pc:docMk/>
          <pc:sldMk cId="0" sldId="2145705312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507" v="9"/>
        <pc:sldMkLst>
          <pc:docMk/>
          <pc:sldMk cId="0" sldId="2145705313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92" v="8"/>
        <pc:sldMkLst>
          <pc:docMk/>
          <pc:sldMk cId="0" sldId="2145705314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92" v="7"/>
        <pc:sldMkLst>
          <pc:docMk/>
          <pc:sldMk cId="0" sldId="2145705315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76" v="6"/>
        <pc:sldMkLst>
          <pc:docMk/>
          <pc:sldMk cId="0" sldId="2145705316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60" v="5"/>
        <pc:sldMkLst>
          <pc:docMk/>
          <pc:sldMk cId="0" sldId="2145705317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60" v="4"/>
        <pc:sldMkLst>
          <pc:docMk/>
          <pc:sldMk cId="0" sldId="2145705318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45" v="3"/>
        <pc:sldMkLst>
          <pc:docMk/>
          <pc:sldMk cId="0" sldId="2145705319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45" v="2"/>
        <pc:sldMkLst>
          <pc:docMk/>
          <pc:sldMk cId="0" sldId="2145705320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29" v="1"/>
        <pc:sldMkLst>
          <pc:docMk/>
          <pc:sldMk cId="0" sldId="2145705321"/>
        </pc:sldMkLst>
      </pc:sldChg>
      <pc:sldChg chg="del">
        <pc:chgData name="Branko Milicevic" userId="S::branko.milicevic@un.org::ed08bc71-1d17-4b93-950d-ee0d3787ded7" providerId="AD" clId="Web-{9CF89A38-3637-DE02-78AF-D33BE38D93FE}" dt="2021-03-26T11:10:29.413" v="0"/>
        <pc:sldMkLst>
          <pc:docMk/>
          <pc:sldMk cId="0" sldId="2145705322"/>
        </pc:sldMkLst>
      </pc:sldChg>
      <pc:sldChg chg="modSp ord">
        <pc:chgData name="Branko Milicevic" userId="S::branko.milicevic@un.org::ed08bc71-1d17-4b93-950d-ee0d3787ded7" providerId="AD" clId="Web-{9CF89A38-3637-DE02-78AF-D33BE38D93FE}" dt="2021-03-26T11:12:15.401" v="18"/>
        <pc:sldMkLst>
          <pc:docMk/>
          <pc:sldMk cId="2139769136" sldId="2145705323"/>
        </pc:sldMkLst>
        <pc:spChg chg="mod">
          <ac:chgData name="Branko Milicevic" userId="S::branko.milicevic@un.org::ed08bc71-1d17-4b93-950d-ee0d3787ded7" providerId="AD" clId="Web-{9CF89A38-3637-DE02-78AF-D33BE38D93FE}" dt="2021-03-26T11:10:45.383" v="17" actId="20577"/>
          <ac:spMkLst>
            <pc:docMk/>
            <pc:sldMk cId="2139769136" sldId="2145705323"/>
            <ac:spMk id="8" creationId="{019AAFBF-9BA7-40AB-BD74-823498E8BC85}"/>
          </ac:spMkLst>
        </pc:spChg>
      </pc:sldChg>
    </pc:docChg>
  </pc:docChgLst>
  <pc:docChgLst>
    <pc:chgData name="Nadejda Khamrakulova" userId="S::nadejda.khamrakulova@un.org::1ed4916c-2d93-4a2b-bcba-237fc4e80a97" providerId="AD" clId="Web-{D946ECC0-20AD-D101-8453-53A7CB44E0F5}"/>
    <pc:docChg chg="modSld">
      <pc:chgData name="Nadejda Khamrakulova" userId="S::nadejda.khamrakulova@un.org::1ed4916c-2d93-4a2b-bcba-237fc4e80a97" providerId="AD" clId="Web-{D946ECC0-20AD-D101-8453-53A7CB44E0F5}" dt="2021-03-24T20:41:56.632" v="1" actId="20577"/>
      <pc:docMkLst>
        <pc:docMk/>
      </pc:docMkLst>
      <pc:sldChg chg="modSp">
        <pc:chgData name="Nadejda Khamrakulova" userId="S::nadejda.khamrakulova@un.org::1ed4916c-2d93-4a2b-bcba-237fc4e80a97" providerId="AD" clId="Web-{D946ECC0-20AD-D101-8453-53A7CB44E0F5}" dt="2021-03-24T20:41:56.632" v="1" actId="20577"/>
        <pc:sldMkLst>
          <pc:docMk/>
          <pc:sldMk cId="1373559268" sldId="2134805156"/>
        </pc:sldMkLst>
        <pc:spChg chg="mod">
          <ac:chgData name="Nadejda Khamrakulova" userId="S::nadejda.khamrakulova@un.org::1ed4916c-2d93-4a2b-bcba-237fc4e80a97" providerId="AD" clId="Web-{D946ECC0-20AD-D101-8453-53A7CB44E0F5}" dt="2021-03-24T20:41:56.632" v="1" actId="20577"/>
          <ac:spMkLst>
            <pc:docMk/>
            <pc:sldMk cId="1373559268" sldId="2134805156"/>
            <ac:spMk id="2" creationId="{A57D8931-F81A-4C4E-AC0D-F07A68293237}"/>
          </ac:spMkLst>
        </pc:spChg>
      </pc:sldChg>
    </pc:docChg>
  </pc:docChgLst>
  <pc:docChgLst>
    <pc:chgData name="Nadejda Khamrakulova" userId="1ed4916c-2d93-4a2b-bcba-237fc4e80a97" providerId="ADAL" clId="{2E4A5834-6062-4CAB-BC81-AA277451C513}"/>
    <pc:docChg chg="custSel addSld delSld modSld">
      <pc:chgData name="Nadejda Khamrakulova" userId="1ed4916c-2d93-4a2b-bcba-237fc4e80a97" providerId="ADAL" clId="{2E4A5834-6062-4CAB-BC81-AA277451C513}" dt="2021-03-22T10:34:01.222" v="284" actId="20577"/>
      <pc:docMkLst>
        <pc:docMk/>
      </pc:docMkLst>
      <pc:sldChg chg="modSp">
        <pc:chgData name="Nadejda Khamrakulova" userId="1ed4916c-2d93-4a2b-bcba-237fc4e80a97" providerId="ADAL" clId="{2E4A5834-6062-4CAB-BC81-AA277451C513}" dt="2021-03-22T10:28:37.500" v="250" actId="1076"/>
        <pc:sldMkLst>
          <pc:docMk/>
          <pc:sldMk cId="0" sldId="277"/>
        </pc:sldMkLst>
        <pc:spChg chg="mod">
          <ac:chgData name="Nadejda Khamrakulova" userId="1ed4916c-2d93-4a2b-bcba-237fc4e80a97" providerId="ADAL" clId="{2E4A5834-6062-4CAB-BC81-AA277451C513}" dt="2021-03-22T10:28:37.500" v="250" actId="1076"/>
          <ac:spMkLst>
            <pc:docMk/>
            <pc:sldMk cId="0" sldId="277"/>
            <ac:spMk id="617" creationId="{00000000-0000-0000-0000-000000000000}"/>
          </ac:spMkLst>
        </pc:spChg>
      </pc:sldChg>
      <pc:sldChg chg="modSp add">
        <pc:chgData name="Nadejda Khamrakulova" userId="1ed4916c-2d93-4a2b-bcba-237fc4e80a97" providerId="ADAL" clId="{2E4A5834-6062-4CAB-BC81-AA277451C513}" dt="2021-03-22T10:27:18.392" v="206" actId="255"/>
        <pc:sldMkLst>
          <pc:docMk/>
          <pc:sldMk cId="1430925124" sldId="440"/>
        </pc:sldMkLst>
        <pc:spChg chg="mod">
          <ac:chgData name="Nadejda Khamrakulova" userId="1ed4916c-2d93-4a2b-bcba-237fc4e80a97" providerId="ADAL" clId="{2E4A5834-6062-4CAB-BC81-AA277451C513}" dt="2021-03-22T10:27:18.392" v="206" actId="255"/>
          <ac:spMkLst>
            <pc:docMk/>
            <pc:sldMk cId="1430925124" sldId="440"/>
            <ac:spMk id="2" creationId="{6384BC63-DA64-4FE0-B915-3D5E4D424F6A}"/>
          </ac:spMkLst>
        </pc:spChg>
        <pc:spChg chg="mod">
          <ac:chgData name="Nadejda Khamrakulova" userId="1ed4916c-2d93-4a2b-bcba-237fc4e80a97" providerId="ADAL" clId="{2E4A5834-6062-4CAB-BC81-AA277451C513}" dt="2021-03-22T10:06:33.708" v="6" actId="108"/>
          <ac:spMkLst>
            <pc:docMk/>
            <pc:sldMk cId="1430925124" sldId="440"/>
            <ac:spMk id="3" creationId="{25E69D6B-A9CC-449B-9B2A-0F6DFCCF773D}"/>
          </ac:spMkLst>
        </pc:spChg>
      </pc:sldChg>
      <pc:sldChg chg="add del">
        <pc:chgData name="Nadejda Khamrakulova" userId="1ed4916c-2d93-4a2b-bcba-237fc4e80a97" providerId="ADAL" clId="{2E4A5834-6062-4CAB-BC81-AA277451C513}" dt="2021-03-22T10:07:44.994" v="11" actId="2696"/>
        <pc:sldMkLst>
          <pc:docMk/>
          <pc:sldMk cId="2816409092" sldId="441"/>
        </pc:sldMkLst>
      </pc:sldChg>
      <pc:sldChg chg="modSp add">
        <pc:chgData name="Nadejda Khamrakulova" userId="1ed4916c-2d93-4a2b-bcba-237fc4e80a97" providerId="ADAL" clId="{2E4A5834-6062-4CAB-BC81-AA277451C513}" dt="2021-03-22T10:34:01.222" v="284" actId="20577"/>
        <pc:sldMkLst>
          <pc:docMk/>
          <pc:sldMk cId="2562098478" sldId="442"/>
        </pc:sldMkLst>
        <pc:spChg chg="mod">
          <ac:chgData name="Nadejda Khamrakulova" userId="1ed4916c-2d93-4a2b-bcba-237fc4e80a97" providerId="ADAL" clId="{2E4A5834-6062-4CAB-BC81-AA277451C513}" dt="2021-03-22T10:34:01.222" v="284" actId="20577"/>
          <ac:spMkLst>
            <pc:docMk/>
            <pc:sldMk cId="2562098478" sldId="442"/>
            <ac:spMk id="2" creationId="{6384BC63-DA64-4FE0-B915-3D5E4D424F6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B1938-F4A4-E544-B086-FC75FD27BF57}" type="doc">
      <dgm:prSet loTypeId="urn:microsoft.com/office/officeart/2005/8/layout/bProcess4" loCatId="" qsTypeId="urn:microsoft.com/office/officeart/2005/8/quickstyle/simple1" qsCatId="simple" csTypeId="urn:microsoft.com/office/officeart/2005/8/colors/colorful5" csCatId="colorful" phldr="1"/>
      <dgm:spPr/>
    </dgm:pt>
    <dgm:pt modelId="{091FC6FC-6AD8-5E4D-9D5C-6BD421A05447}">
      <dgm:prSet phldrT="[Текст]"/>
      <dgm:spPr/>
      <dgm:t>
        <a:bodyPr/>
        <a:lstStyle/>
        <a:p>
          <a:r>
            <a:rPr lang="en-US" dirty="0"/>
            <a:t>Connection to SDG </a:t>
          </a:r>
          <a:endParaRPr lang="ru-RU" dirty="0"/>
        </a:p>
      </dgm:t>
    </dgm:pt>
    <dgm:pt modelId="{5CBB12A2-F380-424F-B235-4D5DAAD1158A}" type="parTrans" cxnId="{1F28CC22-C84C-5A46-9554-C99AC3DC1CB2}">
      <dgm:prSet/>
      <dgm:spPr/>
      <dgm:t>
        <a:bodyPr/>
        <a:lstStyle/>
        <a:p>
          <a:endParaRPr lang="ru-RU"/>
        </a:p>
      </dgm:t>
    </dgm:pt>
    <dgm:pt modelId="{ED267038-7FC3-B640-A96E-16632642B9BB}" type="sibTrans" cxnId="{1F28CC22-C84C-5A46-9554-C99AC3DC1CB2}">
      <dgm:prSet/>
      <dgm:spPr/>
      <dgm:t>
        <a:bodyPr/>
        <a:lstStyle/>
        <a:p>
          <a:endParaRPr lang="ru-RU"/>
        </a:p>
      </dgm:t>
    </dgm:pt>
    <dgm:pt modelId="{4D082F42-AED1-B646-9584-D6950EA23751}">
      <dgm:prSet phldrT="[Текст]"/>
      <dgm:spPr/>
      <dgm:t>
        <a:bodyPr/>
        <a:lstStyle/>
        <a:p>
          <a:r>
            <a:rPr lang="en-US"/>
            <a:t>Life cycle analysis</a:t>
          </a:r>
          <a:endParaRPr lang="ru-RU"/>
        </a:p>
      </dgm:t>
    </dgm:pt>
    <dgm:pt modelId="{0038D8BA-158D-414A-BF27-D42D31444C62}" type="parTrans" cxnId="{FC44C193-B6AA-5F4D-9326-F5F696C937D9}">
      <dgm:prSet/>
      <dgm:spPr/>
      <dgm:t>
        <a:bodyPr/>
        <a:lstStyle/>
        <a:p>
          <a:endParaRPr lang="ru-RU"/>
        </a:p>
      </dgm:t>
    </dgm:pt>
    <dgm:pt modelId="{808CA217-58A6-0446-85B0-0FE36C907985}" type="sibTrans" cxnId="{FC44C193-B6AA-5F4D-9326-F5F696C937D9}">
      <dgm:prSet/>
      <dgm:spPr/>
      <dgm:t>
        <a:bodyPr/>
        <a:lstStyle/>
        <a:p>
          <a:endParaRPr lang="ru-RU"/>
        </a:p>
      </dgm:t>
    </dgm:pt>
    <dgm:pt modelId="{059FD278-E2F5-4D4D-8146-E94A7BFB86BB}">
      <dgm:prSet phldrT="[Текст]"/>
      <dgm:spPr/>
      <dgm:t>
        <a:bodyPr/>
        <a:lstStyle/>
        <a:p>
          <a:r>
            <a:rPr lang="en-US"/>
            <a:t>Countries’ profiles &amp; guidelines</a:t>
          </a:r>
          <a:endParaRPr lang="ru-RU"/>
        </a:p>
      </dgm:t>
    </dgm:pt>
    <dgm:pt modelId="{C4923C10-77BB-7747-ABF1-1588DC0B66F8}" type="parTrans" cxnId="{66CE5298-F0A7-F04F-832D-3A88CCB5143D}">
      <dgm:prSet/>
      <dgm:spPr/>
      <dgm:t>
        <a:bodyPr/>
        <a:lstStyle/>
        <a:p>
          <a:endParaRPr lang="ru-RU"/>
        </a:p>
      </dgm:t>
    </dgm:pt>
    <dgm:pt modelId="{F02EF0BA-52EC-7D4C-BDD1-354569C33821}" type="sibTrans" cxnId="{66CE5298-F0A7-F04F-832D-3A88CCB5143D}">
      <dgm:prSet/>
      <dgm:spPr/>
      <dgm:t>
        <a:bodyPr/>
        <a:lstStyle/>
        <a:p>
          <a:endParaRPr lang="ru-RU"/>
        </a:p>
      </dgm:t>
    </dgm:pt>
    <dgm:pt modelId="{884D4C55-6782-6C4E-8AC3-49308CD7A490}">
      <dgm:prSet phldrT="[Текст]"/>
      <dgm:spPr/>
      <dgm:t>
        <a:bodyPr/>
        <a:lstStyle/>
        <a:p>
          <a:r>
            <a:rPr lang="en-US"/>
            <a:t>Case studies</a:t>
          </a:r>
          <a:endParaRPr lang="ru-RU"/>
        </a:p>
      </dgm:t>
    </dgm:pt>
    <dgm:pt modelId="{1C9DDF3F-250A-0646-B731-6EEAA719E052}" type="parTrans" cxnId="{2CD751B9-7148-6D42-AAE6-79AABCD866F8}">
      <dgm:prSet/>
      <dgm:spPr/>
      <dgm:t>
        <a:bodyPr/>
        <a:lstStyle/>
        <a:p>
          <a:endParaRPr lang="ru-RU"/>
        </a:p>
      </dgm:t>
    </dgm:pt>
    <dgm:pt modelId="{2A7D1337-B344-AB4A-A2A8-F2C5B2D7D3D9}" type="sibTrans" cxnId="{2CD751B9-7148-6D42-AAE6-79AABCD866F8}">
      <dgm:prSet/>
      <dgm:spPr/>
      <dgm:t>
        <a:bodyPr/>
        <a:lstStyle/>
        <a:p>
          <a:endParaRPr lang="ru-RU"/>
        </a:p>
      </dgm:t>
    </dgm:pt>
    <dgm:pt modelId="{496E5A1D-C522-5146-86D8-ECB5066423E8}">
      <dgm:prSet phldrT="[Текст]"/>
      <dgm:spPr/>
      <dgm:t>
        <a:bodyPr/>
        <a:lstStyle/>
        <a:p>
          <a:r>
            <a:rPr lang="en-US"/>
            <a:t>Safety requirements</a:t>
          </a:r>
          <a:r>
            <a:rPr lang="ru-RU"/>
            <a:t> </a:t>
          </a:r>
          <a:r>
            <a:rPr lang="en-US"/>
            <a:t>overview</a:t>
          </a:r>
          <a:endParaRPr lang="ru-RU"/>
        </a:p>
      </dgm:t>
    </dgm:pt>
    <dgm:pt modelId="{68AC75FB-CEC8-8543-9CF0-BF5CFF5B26DA}" type="parTrans" cxnId="{5B10E80B-2992-E54C-9957-E9BB7B290074}">
      <dgm:prSet/>
      <dgm:spPr/>
      <dgm:t>
        <a:bodyPr/>
        <a:lstStyle/>
        <a:p>
          <a:endParaRPr lang="ru-RU"/>
        </a:p>
      </dgm:t>
    </dgm:pt>
    <dgm:pt modelId="{3E5A574E-9760-0B42-9C61-F0AB858EE0F9}" type="sibTrans" cxnId="{5B10E80B-2992-E54C-9957-E9BB7B290074}">
      <dgm:prSet/>
      <dgm:spPr/>
      <dgm:t>
        <a:bodyPr/>
        <a:lstStyle/>
        <a:p>
          <a:endParaRPr lang="ru-RU"/>
        </a:p>
      </dgm:t>
    </dgm:pt>
    <dgm:pt modelId="{52608070-DE0E-EE49-A426-62A6FE94E782}">
      <dgm:prSet phldrT="[Текст]"/>
      <dgm:spPr/>
      <dgm:t>
        <a:bodyPr/>
        <a:lstStyle/>
        <a:p>
          <a:r>
            <a:rPr lang="en-US" dirty="0"/>
            <a:t>Public opinion research</a:t>
          </a:r>
          <a:endParaRPr lang="ru-RU" dirty="0"/>
        </a:p>
      </dgm:t>
    </dgm:pt>
    <dgm:pt modelId="{9E6F0DA6-68CF-D64F-8A5B-EA89E86C8B67}" type="parTrans" cxnId="{94A385CA-F19F-7940-9737-8C2FE841DD47}">
      <dgm:prSet/>
      <dgm:spPr/>
      <dgm:t>
        <a:bodyPr/>
        <a:lstStyle/>
        <a:p>
          <a:endParaRPr lang="ru-RU"/>
        </a:p>
      </dgm:t>
    </dgm:pt>
    <dgm:pt modelId="{AE4A30D6-34B5-3640-AE44-55138E69FF75}" type="sibTrans" cxnId="{94A385CA-F19F-7940-9737-8C2FE841DD47}">
      <dgm:prSet/>
      <dgm:spPr/>
      <dgm:t>
        <a:bodyPr/>
        <a:lstStyle/>
        <a:p>
          <a:endParaRPr lang="ru-RU"/>
        </a:p>
      </dgm:t>
    </dgm:pt>
    <dgm:pt modelId="{F7A4F302-2326-0A49-90D0-55CC992A63AC}">
      <dgm:prSet phldrT="[Текст]"/>
      <dgm:spPr/>
      <dgm:t>
        <a:bodyPr/>
        <a:lstStyle/>
        <a:p>
          <a:r>
            <a:rPr lang="en-US"/>
            <a:t>Recommendations</a:t>
          </a:r>
          <a:endParaRPr lang="ru-RU"/>
        </a:p>
      </dgm:t>
    </dgm:pt>
    <dgm:pt modelId="{CA68BE14-8EFB-CE4D-8D94-BD9BADAD2B2E}" type="parTrans" cxnId="{0C9ED15C-ADFE-2342-A229-E5BE9391A2F1}">
      <dgm:prSet/>
      <dgm:spPr/>
      <dgm:t>
        <a:bodyPr/>
        <a:lstStyle/>
        <a:p>
          <a:endParaRPr lang="ru-RU"/>
        </a:p>
      </dgm:t>
    </dgm:pt>
    <dgm:pt modelId="{FB290D6E-5478-4B4B-9095-5D1807BEE1B0}" type="sibTrans" cxnId="{0C9ED15C-ADFE-2342-A229-E5BE9391A2F1}">
      <dgm:prSet/>
      <dgm:spPr/>
      <dgm:t>
        <a:bodyPr/>
        <a:lstStyle/>
        <a:p>
          <a:endParaRPr lang="ru-RU"/>
        </a:p>
      </dgm:t>
    </dgm:pt>
    <dgm:pt modelId="{6532659A-FEE9-A54A-838B-34C19A87BF47}">
      <dgm:prSet phldrT="[Текст]"/>
      <dgm:spPr/>
      <dgm:t>
        <a:bodyPr/>
        <a:lstStyle/>
        <a:p>
          <a:r>
            <a:rPr lang="en-US"/>
            <a:t>Video promo materials overview</a:t>
          </a:r>
          <a:endParaRPr lang="ru-RU"/>
        </a:p>
      </dgm:t>
    </dgm:pt>
    <dgm:pt modelId="{546DFCD6-DEA7-DE45-9B35-00594189865A}" type="parTrans" cxnId="{B37D5560-C717-264E-85E3-BB264DC8F2CF}">
      <dgm:prSet/>
      <dgm:spPr/>
      <dgm:t>
        <a:bodyPr/>
        <a:lstStyle/>
        <a:p>
          <a:endParaRPr lang="ru-RU"/>
        </a:p>
      </dgm:t>
    </dgm:pt>
    <dgm:pt modelId="{375C41FF-9972-1446-8909-7F0B1C6117CA}" type="sibTrans" cxnId="{B37D5560-C717-264E-85E3-BB264DC8F2CF}">
      <dgm:prSet/>
      <dgm:spPr/>
      <dgm:t>
        <a:bodyPr/>
        <a:lstStyle/>
        <a:p>
          <a:endParaRPr lang="ru-RU"/>
        </a:p>
      </dgm:t>
    </dgm:pt>
    <dgm:pt modelId="{7AE8697B-1811-1E48-B7B4-84D2F135F61F}">
      <dgm:prSet phldrT="[Текст]"/>
      <dgm:spPr/>
      <dgm:t>
        <a:bodyPr/>
        <a:lstStyle/>
        <a:p>
          <a:r>
            <a:rPr lang="en-US" dirty="0"/>
            <a:t>Scenario for report dissemination</a:t>
          </a:r>
          <a:endParaRPr lang="ru-RU" dirty="0"/>
        </a:p>
      </dgm:t>
    </dgm:pt>
    <dgm:pt modelId="{A5EA4289-4DD8-BB4A-88F8-E9420DE1A335}" type="parTrans" cxnId="{BF64A267-CF1E-8447-BF88-279973E58C45}">
      <dgm:prSet/>
      <dgm:spPr/>
      <dgm:t>
        <a:bodyPr/>
        <a:lstStyle/>
        <a:p>
          <a:endParaRPr lang="ru-RU"/>
        </a:p>
      </dgm:t>
    </dgm:pt>
    <dgm:pt modelId="{7896DDA9-F1AD-EF42-82F9-5DD706312159}" type="sibTrans" cxnId="{BF64A267-CF1E-8447-BF88-279973E58C45}">
      <dgm:prSet/>
      <dgm:spPr/>
      <dgm:t>
        <a:bodyPr/>
        <a:lstStyle/>
        <a:p>
          <a:endParaRPr lang="ru-RU"/>
        </a:p>
      </dgm:t>
    </dgm:pt>
    <dgm:pt modelId="{D6C5F55E-C0B9-F746-9132-F507A5CDE947}" type="pres">
      <dgm:prSet presAssocID="{752B1938-F4A4-E544-B086-FC75FD27BF57}" presName="Name0" presStyleCnt="0">
        <dgm:presLayoutVars>
          <dgm:dir/>
          <dgm:resizeHandles/>
        </dgm:presLayoutVars>
      </dgm:prSet>
      <dgm:spPr/>
    </dgm:pt>
    <dgm:pt modelId="{972A5D3F-E39C-8D44-804A-DA12F257F92A}" type="pres">
      <dgm:prSet presAssocID="{091FC6FC-6AD8-5E4D-9D5C-6BD421A05447}" presName="compNode" presStyleCnt="0"/>
      <dgm:spPr/>
    </dgm:pt>
    <dgm:pt modelId="{F6C15B51-A308-3F4F-894C-BADF7D5B4183}" type="pres">
      <dgm:prSet presAssocID="{091FC6FC-6AD8-5E4D-9D5C-6BD421A05447}" presName="dummyConnPt" presStyleCnt="0"/>
      <dgm:spPr/>
    </dgm:pt>
    <dgm:pt modelId="{6E246902-ABD1-F141-BD2E-FDCFC49CCEDB}" type="pres">
      <dgm:prSet presAssocID="{091FC6FC-6AD8-5E4D-9D5C-6BD421A05447}" presName="node" presStyleLbl="node1" presStyleIdx="0" presStyleCnt="9">
        <dgm:presLayoutVars>
          <dgm:bulletEnabled val="1"/>
        </dgm:presLayoutVars>
      </dgm:prSet>
      <dgm:spPr/>
    </dgm:pt>
    <dgm:pt modelId="{7C74399C-CF7B-AE4E-B3BF-1DE3B976345F}" type="pres">
      <dgm:prSet presAssocID="{ED267038-7FC3-B640-A96E-16632642B9BB}" presName="sibTrans" presStyleLbl="bgSibTrans2D1" presStyleIdx="0" presStyleCnt="8"/>
      <dgm:spPr/>
    </dgm:pt>
    <dgm:pt modelId="{F227063D-1235-934F-A208-AF119BA54C2A}" type="pres">
      <dgm:prSet presAssocID="{4D082F42-AED1-B646-9584-D6950EA23751}" presName="compNode" presStyleCnt="0"/>
      <dgm:spPr/>
    </dgm:pt>
    <dgm:pt modelId="{90DA4FA8-EB37-0D48-9A87-3ED8A3860761}" type="pres">
      <dgm:prSet presAssocID="{4D082F42-AED1-B646-9584-D6950EA23751}" presName="dummyConnPt" presStyleCnt="0"/>
      <dgm:spPr/>
    </dgm:pt>
    <dgm:pt modelId="{05D503B0-BCF7-7841-B1FA-D2EDC03210E3}" type="pres">
      <dgm:prSet presAssocID="{4D082F42-AED1-B646-9584-D6950EA23751}" presName="node" presStyleLbl="node1" presStyleIdx="1" presStyleCnt="9">
        <dgm:presLayoutVars>
          <dgm:bulletEnabled val="1"/>
        </dgm:presLayoutVars>
      </dgm:prSet>
      <dgm:spPr/>
    </dgm:pt>
    <dgm:pt modelId="{0BC9A89F-658D-6F47-9833-83E530FABF0E}" type="pres">
      <dgm:prSet presAssocID="{808CA217-58A6-0446-85B0-0FE36C907985}" presName="sibTrans" presStyleLbl="bgSibTrans2D1" presStyleIdx="1" presStyleCnt="8"/>
      <dgm:spPr/>
    </dgm:pt>
    <dgm:pt modelId="{0431CA0B-4C2F-7840-83F9-3BBA0B9C9EA3}" type="pres">
      <dgm:prSet presAssocID="{059FD278-E2F5-4D4D-8146-E94A7BFB86BB}" presName="compNode" presStyleCnt="0"/>
      <dgm:spPr/>
    </dgm:pt>
    <dgm:pt modelId="{384CF63C-7797-9C43-B0AB-88DC39F71838}" type="pres">
      <dgm:prSet presAssocID="{059FD278-E2F5-4D4D-8146-E94A7BFB86BB}" presName="dummyConnPt" presStyleCnt="0"/>
      <dgm:spPr/>
    </dgm:pt>
    <dgm:pt modelId="{337C651E-A0D6-8A4A-BCEB-22B69CE09A09}" type="pres">
      <dgm:prSet presAssocID="{059FD278-E2F5-4D4D-8146-E94A7BFB86BB}" presName="node" presStyleLbl="node1" presStyleIdx="2" presStyleCnt="9">
        <dgm:presLayoutVars>
          <dgm:bulletEnabled val="1"/>
        </dgm:presLayoutVars>
      </dgm:prSet>
      <dgm:spPr/>
    </dgm:pt>
    <dgm:pt modelId="{BBD08193-738D-3748-BEB2-C36D72D7F4BC}" type="pres">
      <dgm:prSet presAssocID="{F02EF0BA-52EC-7D4C-BDD1-354569C33821}" presName="sibTrans" presStyleLbl="bgSibTrans2D1" presStyleIdx="2" presStyleCnt="8"/>
      <dgm:spPr/>
    </dgm:pt>
    <dgm:pt modelId="{4F604F4B-2FA4-964B-A7E1-0D28C13E13CA}" type="pres">
      <dgm:prSet presAssocID="{496E5A1D-C522-5146-86D8-ECB5066423E8}" presName="compNode" presStyleCnt="0"/>
      <dgm:spPr/>
    </dgm:pt>
    <dgm:pt modelId="{1A593923-0179-8E45-AE8F-25653E1D55AF}" type="pres">
      <dgm:prSet presAssocID="{496E5A1D-C522-5146-86D8-ECB5066423E8}" presName="dummyConnPt" presStyleCnt="0"/>
      <dgm:spPr/>
    </dgm:pt>
    <dgm:pt modelId="{2890FF0C-6E78-0244-93A5-5C5F2165B21D}" type="pres">
      <dgm:prSet presAssocID="{496E5A1D-C522-5146-86D8-ECB5066423E8}" presName="node" presStyleLbl="node1" presStyleIdx="3" presStyleCnt="9">
        <dgm:presLayoutVars>
          <dgm:bulletEnabled val="1"/>
        </dgm:presLayoutVars>
      </dgm:prSet>
      <dgm:spPr/>
    </dgm:pt>
    <dgm:pt modelId="{89A2C34E-6760-1145-8DFB-F5197BDA3B9E}" type="pres">
      <dgm:prSet presAssocID="{3E5A574E-9760-0B42-9C61-F0AB858EE0F9}" presName="sibTrans" presStyleLbl="bgSibTrans2D1" presStyleIdx="3" presStyleCnt="8"/>
      <dgm:spPr/>
    </dgm:pt>
    <dgm:pt modelId="{34C55E3C-6F1B-4548-87EA-105CBECCC0CC}" type="pres">
      <dgm:prSet presAssocID="{52608070-DE0E-EE49-A426-62A6FE94E782}" presName="compNode" presStyleCnt="0"/>
      <dgm:spPr/>
    </dgm:pt>
    <dgm:pt modelId="{98923AE6-FB26-9140-881D-F59C4DAC1EF3}" type="pres">
      <dgm:prSet presAssocID="{52608070-DE0E-EE49-A426-62A6FE94E782}" presName="dummyConnPt" presStyleCnt="0"/>
      <dgm:spPr/>
    </dgm:pt>
    <dgm:pt modelId="{D655CB2F-D666-D340-80A6-5C4F2C4B4B03}" type="pres">
      <dgm:prSet presAssocID="{52608070-DE0E-EE49-A426-62A6FE94E782}" presName="node" presStyleLbl="node1" presStyleIdx="4" presStyleCnt="9">
        <dgm:presLayoutVars>
          <dgm:bulletEnabled val="1"/>
        </dgm:presLayoutVars>
      </dgm:prSet>
      <dgm:spPr/>
    </dgm:pt>
    <dgm:pt modelId="{FF4D147C-256D-F447-B823-422C99BDB203}" type="pres">
      <dgm:prSet presAssocID="{AE4A30D6-34B5-3640-AE44-55138E69FF75}" presName="sibTrans" presStyleLbl="bgSibTrans2D1" presStyleIdx="4" presStyleCnt="8"/>
      <dgm:spPr/>
    </dgm:pt>
    <dgm:pt modelId="{0E3EC8F3-1BC5-5843-BE42-153D32476397}" type="pres">
      <dgm:prSet presAssocID="{884D4C55-6782-6C4E-8AC3-49308CD7A490}" presName="compNode" presStyleCnt="0"/>
      <dgm:spPr/>
    </dgm:pt>
    <dgm:pt modelId="{7EE7BE82-AE0A-C74B-8EA6-3D7B60D7CB3D}" type="pres">
      <dgm:prSet presAssocID="{884D4C55-6782-6C4E-8AC3-49308CD7A490}" presName="dummyConnPt" presStyleCnt="0"/>
      <dgm:spPr/>
    </dgm:pt>
    <dgm:pt modelId="{03B574EC-6751-9D4B-BC1C-2A2BBF9205B0}" type="pres">
      <dgm:prSet presAssocID="{884D4C55-6782-6C4E-8AC3-49308CD7A490}" presName="node" presStyleLbl="node1" presStyleIdx="5" presStyleCnt="9">
        <dgm:presLayoutVars>
          <dgm:bulletEnabled val="1"/>
        </dgm:presLayoutVars>
      </dgm:prSet>
      <dgm:spPr/>
    </dgm:pt>
    <dgm:pt modelId="{D7B6A5E9-32E1-664F-A493-4F17C7E6DCC3}" type="pres">
      <dgm:prSet presAssocID="{2A7D1337-B344-AB4A-A2A8-F2C5B2D7D3D9}" presName="sibTrans" presStyleLbl="bgSibTrans2D1" presStyleIdx="5" presStyleCnt="8"/>
      <dgm:spPr/>
    </dgm:pt>
    <dgm:pt modelId="{570528C2-1273-9242-8075-1AD2C09A9C6F}" type="pres">
      <dgm:prSet presAssocID="{F7A4F302-2326-0A49-90D0-55CC992A63AC}" presName="compNode" presStyleCnt="0"/>
      <dgm:spPr/>
    </dgm:pt>
    <dgm:pt modelId="{B2FD96B1-A413-2749-A665-21C27AAFFB0A}" type="pres">
      <dgm:prSet presAssocID="{F7A4F302-2326-0A49-90D0-55CC992A63AC}" presName="dummyConnPt" presStyleCnt="0"/>
      <dgm:spPr/>
    </dgm:pt>
    <dgm:pt modelId="{84EFB79B-2478-BA4C-B997-75EBB305935A}" type="pres">
      <dgm:prSet presAssocID="{F7A4F302-2326-0A49-90D0-55CC992A63AC}" presName="node" presStyleLbl="node1" presStyleIdx="6" presStyleCnt="9">
        <dgm:presLayoutVars>
          <dgm:bulletEnabled val="1"/>
        </dgm:presLayoutVars>
      </dgm:prSet>
      <dgm:spPr/>
    </dgm:pt>
    <dgm:pt modelId="{499A78B7-1EB8-F841-A7A4-632E8F273CAC}" type="pres">
      <dgm:prSet presAssocID="{FB290D6E-5478-4B4B-9095-5D1807BEE1B0}" presName="sibTrans" presStyleLbl="bgSibTrans2D1" presStyleIdx="6" presStyleCnt="8"/>
      <dgm:spPr/>
    </dgm:pt>
    <dgm:pt modelId="{EA7CDDCC-BF47-C044-9184-6F9ED27AB224}" type="pres">
      <dgm:prSet presAssocID="{6532659A-FEE9-A54A-838B-34C19A87BF47}" presName="compNode" presStyleCnt="0"/>
      <dgm:spPr/>
    </dgm:pt>
    <dgm:pt modelId="{A536B805-2ADA-1F45-B3AB-119B73CCAF53}" type="pres">
      <dgm:prSet presAssocID="{6532659A-FEE9-A54A-838B-34C19A87BF47}" presName="dummyConnPt" presStyleCnt="0"/>
      <dgm:spPr/>
    </dgm:pt>
    <dgm:pt modelId="{49BE21BB-FB82-EA43-8C78-305D543248CB}" type="pres">
      <dgm:prSet presAssocID="{6532659A-FEE9-A54A-838B-34C19A87BF47}" presName="node" presStyleLbl="node1" presStyleIdx="7" presStyleCnt="9">
        <dgm:presLayoutVars>
          <dgm:bulletEnabled val="1"/>
        </dgm:presLayoutVars>
      </dgm:prSet>
      <dgm:spPr/>
    </dgm:pt>
    <dgm:pt modelId="{C36B8868-173D-F142-8AFF-B7935B02674C}" type="pres">
      <dgm:prSet presAssocID="{375C41FF-9972-1446-8909-7F0B1C6117CA}" presName="sibTrans" presStyleLbl="bgSibTrans2D1" presStyleIdx="7" presStyleCnt="8"/>
      <dgm:spPr/>
    </dgm:pt>
    <dgm:pt modelId="{2C0D261A-A97F-CB46-8789-A0F692E1445B}" type="pres">
      <dgm:prSet presAssocID="{7AE8697B-1811-1E48-B7B4-84D2F135F61F}" presName="compNode" presStyleCnt="0"/>
      <dgm:spPr/>
    </dgm:pt>
    <dgm:pt modelId="{8B922599-7EEF-3942-A54D-96F231E79BB3}" type="pres">
      <dgm:prSet presAssocID="{7AE8697B-1811-1E48-B7B4-84D2F135F61F}" presName="dummyConnPt" presStyleCnt="0"/>
      <dgm:spPr/>
    </dgm:pt>
    <dgm:pt modelId="{2C1B9D2D-CB34-4341-9EF3-A385E690D73A}" type="pres">
      <dgm:prSet presAssocID="{7AE8697B-1811-1E48-B7B4-84D2F135F61F}" presName="node" presStyleLbl="node1" presStyleIdx="8" presStyleCnt="9">
        <dgm:presLayoutVars>
          <dgm:bulletEnabled val="1"/>
        </dgm:presLayoutVars>
      </dgm:prSet>
      <dgm:spPr/>
    </dgm:pt>
  </dgm:ptLst>
  <dgm:cxnLst>
    <dgm:cxn modelId="{5B10E80B-2992-E54C-9957-E9BB7B290074}" srcId="{752B1938-F4A4-E544-B086-FC75FD27BF57}" destId="{496E5A1D-C522-5146-86D8-ECB5066423E8}" srcOrd="3" destOrd="0" parTransId="{68AC75FB-CEC8-8543-9CF0-BF5CFF5B26DA}" sibTransId="{3E5A574E-9760-0B42-9C61-F0AB858EE0F9}"/>
    <dgm:cxn modelId="{06501812-CCF4-E742-9D63-915E91A3237D}" type="presOf" srcId="{F02EF0BA-52EC-7D4C-BDD1-354569C33821}" destId="{BBD08193-738D-3748-BEB2-C36D72D7F4BC}" srcOrd="0" destOrd="0" presId="urn:microsoft.com/office/officeart/2005/8/layout/bProcess4"/>
    <dgm:cxn modelId="{C983481B-561D-504B-B97B-DF6F55BD8CC2}" type="presOf" srcId="{7AE8697B-1811-1E48-B7B4-84D2F135F61F}" destId="{2C1B9D2D-CB34-4341-9EF3-A385E690D73A}" srcOrd="0" destOrd="0" presId="urn:microsoft.com/office/officeart/2005/8/layout/bProcess4"/>
    <dgm:cxn modelId="{1F28CC22-C84C-5A46-9554-C99AC3DC1CB2}" srcId="{752B1938-F4A4-E544-B086-FC75FD27BF57}" destId="{091FC6FC-6AD8-5E4D-9D5C-6BD421A05447}" srcOrd="0" destOrd="0" parTransId="{5CBB12A2-F380-424F-B235-4D5DAAD1158A}" sibTransId="{ED267038-7FC3-B640-A96E-16632642B9BB}"/>
    <dgm:cxn modelId="{B6185927-A763-3A43-81FE-073B16B4F4DD}" type="presOf" srcId="{059FD278-E2F5-4D4D-8146-E94A7BFB86BB}" destId="{337C651E-A0D6-8A4A-BCEB-22B69CE09A09}" srcOrd="0" destOrd="0" presId="urn:microsoft.com/office/officeart/2005/8/layout/bProcess4"/>
    <dgm:cxn modelId="{609B1F2A-C5D5-1D4B-BCA8-35B4F89220B3}" type="presOf" srcId="{375C41FF-9972-1446-8909-7F0B1C6117CA}" destId="{C36B8868-173D-F142-8AFF-B7935B02674C}" srcOrd="0" destOrd="0" presId="urn:microsoft.com/office/officeart/2005/8/layout/bProcess4"/>
    <dgm:cxn modelId="{0C9ED15C-ADFE-2342-A229-E5BE9391A2F1}" srcId="{752B1938-F4A4-E544-B086-FC75FD27BF57}" destId="{F7A4F302-2326-0A49-90D0-55CC992A63AC}" srcOrd="6" destOrd="0" parTransId="{CA68BE14-8EFB-CE4D-8D94-BD9BADAD2B2E}" sibTransId="{FB290D6E-5478-4B4B-9095-5D1807BEE1B0}"/>
    <dgm:cxn modelId="{B37D5560-C717-264E-85E3-BB264DC8F2CF}" srcId="{752B1938-F4A4-E544-B086-FC75FD27BF57}" destId="{6532659A-FEE9-A54A-838B-34C19A87BF47}" srcOrd="7" destOrd="0" parTransId="{546DFCD6-DEA7-DE45-9B35-00594189865A}" sibTransId="{375C41FF-9972-1446-8909-7F0B1C6117CA}"/>
    <dgm:cxn modelId="{D5E15562-A46C-B045-9C13-3C947C8B8359}" type="presOf" srcId="{752B1938-F4A4-E544-B086-FC75FD27BF57}" destId="{D6C5F55E-C0B9-F746-9132-F507A5CDE947}" srcOrd="0" destOrd="0" presId="urn:microsoft.com/office/officeart/2005/8/layout/bProcess4"/>
    <dgm:cxn modelId="{8E643F63-F89A-C848-B58B-370654FBD911}" type="presOf" srcId="{ED267038-7FC3-B640-A96E-16632642B9BB}" destId="{7C74399C-CF7B-AE4E-B3BF-1DE3B976345F}" srcOrd="0" destOrd="0" presId="urn:microsoft.com/office/officeart/2005/8/layout/bProcess4"/>
    <dgm:cxn modelId="{BF64A267-CF1E-8447-BF88-279973E58C45}" srcId="{752B1938-F4A4-E544-B086-FC75FD27BF57}" destId="{7AE8697B-1811-1E48-B7B4-84D2F135F61F}" srcOrd="8" destOrd="0" parTransId="{A5EA4289-4DD8-BB4A-88F8-E9420DE1A335}" sibTransId="{7896DDA9-F1AD-EF42-82F9-5DD706312159}"/>
    <dgm:cxn modelId="{D8B1F479-72DA-1743-8520-643F66CA3A79}" type="presOf" srcId="{091FC6FC-6AD8-5E4D-9D5C-6BD421A05447}" destId="{6E246902-ABD1-F141-BD2E-FDCFC49CCEDB}" srcOrd="0" destOrd="0" presId="urn:microsoft.com/office/officeart/2005/8/layout/bProcess4"/>
    <dgm:cxn modelId="{02EF9281-E58D-D649-843E-A67260F31023}" type="presOf" srcId="{52608070-DE0E-EE49-A426-62A6FE94E782}" destId="{D655CB2F-D666-D340-80A6-5C4F2C4B4B03}" srcOrd="0" destOrd="0" presId="urn:microsoft.com/office/officeart/2005/8/layout/bProcess4"/>
    <dgm:cxn modelId="{8C763E86-3A10-EE48-9E25-000197E59063}" type="presOf" srcId="{6532659A-FEE9-A54A-838B-34C19A87BF47}" destId="{49BE21BB-FB82-EA43-8C78-305D543248CB}" srcOrd="0" destOrd="0" presId="urn:microsoft.com/office/officeart/2005/8/layout/bProcess4"/>
    <dgm:cxn modelId="{3E870093-F6EB-DD47-AA60-DF70AD8E1C4E}" type="presOf" srcId="{AE4A30D6-34B5-3640-AE44-55138E69FF75}" destId="{FF4D147C-256D-F447-B823-422C99BDB203}" srcOrd="0" destOrd="0" presId="urn:microsoft.com/office/officeart/2005/8/layout/bProcess4"/>
    <dgm:cxn modelId="{FC44C193-B6AA-5F4D-9326-F5F696C937D9}" srcId="{752B1938-F4A4-E544-B086-FC75FD27BF57}" destId="{4D082F42-AED1-B646-9584-D6950EA23751}" srcOrd="1" destOrd="0" parTransId="{0038D8BA-158D-414A-BF27-D42D31444C62}" sibTransId="{808CA217-58A6-0446-85B0-0FE36C907985}"/>
    <dgm:cxn modelId="{66CE5298-F0A7-F04F-832D-3A88CCB5143D}" srcId="{752B1938-F4A4-E544-B086-FC75FD27BF57}" destId="{059FD278-E2F5-4D4D-8146-E94A7BFB86BB}" srcOrd="2" destOrd="0" parTransId="{C4923C10-77BB-7747-ABF1-1588DC0B66F8}" sibTransId="{F02EF0BA-52EC-7D4C-BDD1-354569C33821}"/>
    <dgm:cxn modelId="{00C46C9D-39C7-4547-BFFE-A7ABAA384048}" type="presOf" srcId="{3E5A574E-9760-0B42-9C61-F0AB858EE0F9}" destId="{89A2C34E-6760-1145-8DFB-F5197BDA3B9E}" srcOrd="0" destOrd="0" presId="urn:microsoft.com/office/officeart/2005/8/layout/bProcess4"/>
    <dgm:cxn modelId="{7B438A9F-8606-A943-86A0-91687AB8DC1C}" type="presOf" srcId="{F7A4F302-2326-0A49-90D0-55CC992A63AC}" destId="{84EFB79B-2478-BA4C-B997-75EBB305935A}" srcOrd="0" destOrd="0" presId="urn:microsoft.com/office/officeart/2005/8/layout/bProcess4"/>
    <dgm:cxn modelId="{EEB6F3AE-AF89-5B45-A32E-212CA2529663}" type="presOf" srcId="{884D4C55-6782-6C4E-8AC3-49308CD7A490}" destId="{03B574EC-6751-9D4B-BC1C-2A2BBF9205B0}" srcOrd="0" destOrd="0" presId="urn:microsoft.com/office/officeart/2005/8/layout/bProcess4"/>
    <dgm:cxn modelId="{3D38EAB7-0449-AB41-AC56-03ACD017E996}" type="presOf" srcId="{808CA217-58A6-0446-85B0-0FE36C907985}" destId="{0BC9A89F-658D-6F47-9833-83E530FABF0E}" srcOrd="0" destOrd="0" presId="urn:microsoft.com/office/officeart/2005/8/layout/bProcess4"/>
    <dgm:cxn modelId="{2CD751B9-7148-6D42-AAE6-79AABCD866F8}" srcId="{752B1938-F4A4-E544-B086-FC75FD27BF57}" destId="{884D4C55-6782-6C4E-8AC3-49308CD7A490}" srcOrd="5" destOrd="0" parTransId="{1C9DDF3F-250A-0646-B731-6EEAA719E052}" sibTransId="{2A7D1337-B344-AB4A-A2A8-F2C5B2D7D3D9}"/>
    <dgm:cxn modelId="{EAAF30BF-751A-454F-A8E4-CF13915C8DF4}" type="presOf" srcId="{2A7D1337-B344-AB4A-A2A8-F2C5B2D7D3D9}" destId="{D7B6A5E9-32E1-664F-A493-4F17C7E6DCC3}" srcOrd="0" destOrd="0" presId="urn:microsoft.com/office/officeart/2005/8/layout/bProcess4"/>
    <dgm:cxn modelId="{EBDA7DC2-3E13-944E-B2E2-EA526185A410}" type="presOf" srcId="{4D082F42-AED1-B646-9584-D6950EA23751}" destId="{05D503B0-BCF7-7841-B1FA-D2EDC03210E3}" srcOrd="0" destOrd="0" presId="urn:microsoft.com/office/officeart/2005/8/layout/bProcess4"/>
    <dgm:cxn modelId="{94A385CA-F19F-7940-9737-8C2FE841DD47}" srcId="{752B1938-F4A4-E544-B086-FC75FD27BF57}" destId="{52608070-DE0E-EE49-A426-62A6FE94E782}" srcOrd="4" destOrd="0" parTransId="{9E6F0DA6-68CF-D64F-8A5B-EA89E86C8B67}" sibTransId="{AE4A30D6-34B5-3640-AE44-55138E69FF75}"/>
    <dgm:cxn modelId="{6E1E1DD2-7C8C-ED4F-8547-1D5CDAEAB680}" type="presOf" srcId="{FB290D6E-5478-4B4B-9095-5D1807BEE1B0}" destId="{499A78B7-1EB8-F841-A7A4-632E8F273CAC}" srcOrd="0" destOrd="0" presId="urn:microsoft.com/office/officeart/2005/8/layout/bProcess4"/>
    <dgm:cxn modelId="{46EB14F2-5023-684F-83B2-70DC4F0B00B8}" type="presOf" srcId="{496E5A1D-C522-5146-86D8-ECB5066423E8}" destId="{2890FF0C-6E78-0244-93A5-5C5F2165B21D}" srcOrd="0" destOrd="0" presId="urn:microsoft.com/office/officeart/2005/8/layout/bProcess4"/>
    <dgm:cxn modelId="{F7C72A5E-F9CA-DC43-9A02-BA50170C77D0}" type="presParOf" srcId="{D6C5F55E-C0B9-F746-9132-F507A5CDE947}" destId="{972A5D3F-E39C-8D44-804A-DA12F257F92A}" srcOrd="0" destOrd="0" presId="urn:microsoft.com/office/officeart/2005/8/layout/bProcess4"/>
    <dgm:cxn modelId="{A0B109D8-DB36-0040-87C6-9C9E69783E47}" type="presParOf" srcId="{972A5D3F-E39C-8D44-804A-DA12F257F92A}" destId="{F6C15B51-A308-3F4F-894C-BADF7D5B4183}" srcOrd="0" destOrd="0" presId="urn:microsoft.com/office/officeart/2005/8/layout/bProcess4"/>
    <dgm:cxn modelId="{2F2A73A6-E8CB-774D-9B5B-7F69E75831D7}" type="presParOf" srcId="{972A5D3F-E39C-8D44-804A-DA12F257F92A}" destId="{6E246902-ABD1-F141-BD2E-FDCFC49CCEDB}" srcOrd="1" destOrd="0" presId="urn:microsoft.com/office/officeart/2005/8/layout/bProcess4"/>
    <dgm:cxn modelId="{D7521AAA-83EF-8646-B0B4-D88D5DD5F3F0}" type="presParOf" srcId="{D6C5F55E-C0B9-F746-9132-F507A5CDE947}" destId="{7C74399C-CF7B-AE4E-B3BF-1DE3B976345F}" srcOrd="1" destOrd="0" presId="urn:microsoft.com/office/officeart/2005/8/layout/bProcess4"/>
    <dgm:cxn modelId="{45B17979-7729-844F-91D3-E3C50291B357}" type="presParOf" srcId="{D6C5F55E-C0B9-F746-9132-F507A5CDE947}" destId="{F227063D-1235-934F-A208-AF119BA54C2A}" srcOrd="2" destOrd="0" presId="urn:microsoft.com/office/officeart/2005/8/layout/bProcess4"/>
    <dgm:cxn modelId="{927F8A04-6E55-3744-9176-F850C7DF274D}" type="presParOf" srcId="{F227063D-1235-934F-A208-AF119BA54C2A}" destId="{90DA4FA8-EB37-0D48-9A87-3ED8A3860761}" srcOrd="0" destOrd="0" presId="urn:microsoft.com/office/officeart/2005/8/layout/bProcess4"/>
    <dgm:cxn modelId="{6533CEF2-4AFB-1A42-9732-D6354922E0BB}" type="presParOf" srcId="{F227063D-1235-934F-A208-AF119BA54C2A}" destId="{05D503B0-BCF7-7841-B1FA-D2EDC03210E3}" srcOrd="1" destOrd="0" presId="urn:microsoft.com/office/officeart/2005/8/layout/bProcess4"/>
    <dgm:cxn modelId="{CF5DBF42-0D02-A04D-8572-7D885C616AC6}" type="presParOf" srcId="{D6C5F55E-C0B9-F746-9132-F507A5CDE947}" destId="{0BC9A89F-658D-6F47-9833-83E530FABF0E}" srcOrd="3" destOrd="0" presId="urn:microsoft.com/office/officeart/2005/8/layout/bProcess4"/>
    <dgm:cxn modelId="{DC407D1A-A06D-2F4A-AA14-0A4AB6139CA5}" type="presParOf" srcId="{D6C5F55E-C0B9-F746-9132-F507A5CDE947}" destId="{0431CA0B-4C2F-7840-83F9-3BBA0B9C9EA3}" srcOrd="4" destOrd="0" presId="urn:microsoft.com/office/officeart/2005/8/layout/bProcess4"/>
    <dgm:cxn modelId="{58739AB9-F62B-5F40-8209-402B067BAA28}" type="presParOf" srcId="{0431CA0B-4C2F-7840-83F9-3BBA0B9C9EA3}" destId="{384CF63C-7797-9C43-B0AB-88DC39F71838}" srcOrd="0" destOrd="0" presId="urn:microsoft.com/office/officeart/2005/8/layout/bProcess4"/>
    <dgm:cxn modelId="{0B24EFCB-AB64-1049-A87A-07EB0A8577B2}" type="presParOf" srcId="{0431CA0B-4C2F-7840-83F9-3BBA0B9C9EA3}" destId="{337C651E-A0D6-8A4A-BCEB-22B69CE09A09}" srcOrd="1" destOrd="0" presId="urn:microsoft.com/office/officeart/2005/8/layout/bProcess4"/>
    <dgm:cxn modelId="{ED9C6492-51C0-3540-B659-0BA5EA1BC907}" type="presParOf" srcId="{D6C5F55E-C0B9-F746-9132-F507A5CDE947}" destId="{BBD08193-738D-3748-BEB2-C36D72D7F4BC}" srcOrd="5" destOrd="0" presId="urn:microsoft.com/office/officeart/2005/8/layout/bProcess4"/>
    <dgm:cxn modelId="{B4BA7696-907A-AE49-855C-B3FB56023F79}" type="presParOf" srcId="{D6C5F55E-C0B9-F746-9132-F507A5CDE947}" destId="{4F604F4B-2FA4-964B-A7E1-0D28C13E13CA}" srcOrd="6" destOrd="0" presId="urn:microsoft.com/office/officeart/2005/8/layout/bProcess4"/>
    <dgm:cxn modelId="{CE3E7CB4-5551-3E43-A6BE-9E56C79DC84D}" type="presParOf" srcId="{4F604F4B-2FA4-964B-A7E1-0D28C13E13CA}" destId="{1A593923-0179-8E45-AE8F-25653E1D55AF}" srcOrd="0" destOrd="0" presId="urn:microsoft.com/office/officeart/2005/8/layout/bProcess4"/>
    <dgm:cxn modelId="{FD46268C-7199-464C-98CF-3E040912971D}" type="presParOf" srcId="{4F604F4B-2FA4-964B-A7E1-0D28C13E13CA}" destId="{2890FF0C-6E78-0244-93A5-5C5F2165B21D}" srcOrd="1" destOrd="0" presId="urn:microsoft.com/office/officeart/2005/8/layout/bProcess4"/>
    <dgm:cxn modelId="{26BAB680-ABAA-C941-BF21-A97D1AE7D5A6}" type="presParOf" srcId="{D6C5F55E-C0B9-F746-9132-F507A5CDE947}" destId="{89A2C34E-6760-1145-8DFB-F5197BDA3B9E}" srcOrd="7" destOrd="0" presId="urn:microsoft.com/office/officeart/2005/8/layout/bProcess4"/>
    <dgm:cxn modelId="{C2A57A9C-0694-5D4F-B244-E61370C1F2DA}" type="presParOf" srcId="{D6C5F55E-C0B9-F746-9132-F507A5CDE947}" destId="{34C55E3C-6F1B-4548-87EA-105CBECCC0CC}" srcOrd="8" destOrd="0" presId="urn:microsoft.com/office/officeart/2005/8/layout/bProcess4"/>
    <dgm:cxn modelId="{CC6DF876-42F5-664D-8751-46A8E34E0C86}" type="presParOf" srcId="{34C55E3C-6F1B-4548-87EA-105CBECCC0CC}" destId="{98923AE6-FB26-9140-881D-F59C4DAC1EF3}" srcOrd="0" destOrd="0" presId="urn:microsoft.com/office/officeart/2005/8/layout/bProcess4"/>
    <dgm:cxn modelId="{7F34C3A6-53C0-8C4C-B5B3-BD9EF3EE93BC}" type="presParOf" srcId="{34C55E3C-6F1B-4548-87EA-105CBECCC0CC}" destId="{D655CB2F-D666-D340-80A6-5C4F2C4B4B03}" srcOrd="1" destOrd="0" presId="urn:microsoft.com/office/officeart/2005/8/layout/bProcess4"/>
    <dgm:cxn modelId="{4497D4A0-EB45-754C-8BD8-D23BB6B421A7}" type="presParOf" srcId="{D6C5F55E-C0B9-F746-9132-F507A5CDE947}" destId="{FF4D147C-256D-F447-B823-422C99BDB203}" srcOrd="9" destOrd="0" presId="urn:microsoft.com/office/officeart/2005/8/layout/bProcess4"/>
    <dgm:cxn modelId="{EF86594B-2F65-1449-8339-CBA58454B3F9}" type="presParOf" srcId="{D6C5F55E-C0B9-F746-9132-F507A5CDE947}" destId="{0E3EC8F3-1BC5-5843-BE42-153D32476397}" srcOrd="10" destOrd="0" presId="urn:microsoft.com/office/officeart/2005/8/layout/bProcess4"/>
    <dgm:cxn modelId="{E950D16E-F564-8145-AD91-CA737DB5CF5C}" type="presParOf" srcId="{0E3EC8F3-1BC5-5843-BE42-153D32476397}" destId="{7EE7BE82-AE0A-C74B-8EA6-3D7B60D7CB3D}" srcOrd="0" destOrd="0" presId="urn:microsoft.com/office/officeart/2005/8/layout/bProcess4"/>
    <dgm:cxn modelId="{79A17586-1D90-5447-B88A-EC26B20B2A7E}" type="presParOf" srcId="{0E3EC8F3-1BC5-5843-BE42-153D32476397}" destId="{03B574EC-6751-9D4B-BC1C-2A2BBF9205B0}" srcOrd="1" destOrd="0" presId="urn:microsoft.com/office/officeart/2005/8/layout/bProcess4"/>
    <dgm:cxn modelId="{A9BE4E97-E61F-034C-97CC-C6AADBFED98C}" type="presParOf" srcId="{D6C5F55E-C0B9-F746-9132-F507A5CDE947}" destId="{D7B6A5E9-32E1-664F-A493-4F17C7E6DCC3}" srcOrd="11" destOrd="0" presId="urn:microsoft.com/office/officeart/2005/8/layout/bProcess4"/>
    <dgm:cxn modelId="{D90A418B-67EE-6646-9622-350757CD61F8}" type="presParOf" srcId="{D6C5F55E-C0B9-F746-9132-F507A5CDE947}" destId="{570528C2-1273-9242-8075-1AD2C09A9C6F}" srcOrd="12" destOrd="0" presId="urn:microsoft.com/office/officeart/2005/8/layout/bProcess4"/>
    <dgm:cxn modelId="{57096E48-5296-4744-95E4-AE8873259701}" type="presParOf" srcId="{570528C2-1273-9242-8075-1AD2C09A9C6F}" destId="{B2FD96B1-A413-2749-A665-21C27AAFFB0A}" srcOrd="0" destOrd="0" presId="urn:microsoft.com/office/officeart/2005/8/layout/bProcess4"/>
    <dgm:cxn modelId="{9D9628E2-8D7B-2A4D-A6D7-AAB183E8D728}" type="presParOf" srcId="{570528C2-1273-9242-8075-1AD2C09A9C6F}" destId="{84EFB79B-2478-BA4C-B997-75EBB305935A}" srcOrd="1" destOrd="0" presId="urn:microsoft.com/office/officeart/2005/8/layout/bProcess4"/>
    <dgm:cxn modelId="{7F2685A5-C85A-8542-A84B-C3941C81C2FD}" type="presParOf" srcId="{D6C5F55E-C0B9-F746-9132-F507A5CDE947}" destId="{499A78B7-1EB8-F841-A7A4-632E8F273CAC}" srcOrd="13" destOrd="0" presId="urn:microsoft.com/office/officeart/2005/8/layout/bProcess4"/>
    <dgm:cxn modelId="{309668A9-6D0A-E440-8CEB-18176C396CB8}" type="presParOf" srcId="{D6C5F55E-C0B9-F746-9132-F507A5CDE947}" destId="{EA7CDDCC-BF47-C044-9184-6F9ED27AB224}" srcOrd="14" destOrd="0" presId="urn:microsoft.com/office/officeart/2005/8/layout/bProcess4"/>
    <dgm:cxn modelId="{2339CDFD-57F6-2C40-84E2-119C8DD549AF}" type="presParOf" srcId="{EA7CDDCC-BF47-C044-9184-6F9ED27AB224}" destId="{A536B805-2ADA-1F45-B3AB-119B73CCAF53}" srcOrd="0" destOrd="0" presId="urn:microsoft.com/office/officeart/2005/8/layout/bProcess4"/>
    <dgm:cxn modelId="{68F86E1A-3AFE-5C4A-A8B9-BAFE6733B5B0}" type="presParOf" srcId="{EA7CDDCC-BF47-C044-9184-6F9ED27AB224}" destId="{49BE21BB-FB82-EA43-8C78-305D543248CB}" srcOrd="1" destOrd="0" presId="urn:microsoft.com/office/officeart/2005/8/layout/bProcess4"/>
    <dgm:cxn modelId="{54C14783-841D-4E43-A07D-FC097575132D}" type="presParOf" srcId="{D6C5F55E-C0B9-F746-9132-F507A5CDE947}" destId="{C36B8868-173D-F142-8AFF-B7935B02674C}" srcOrd="15" destOrd="0" presId="urn:microsoft.com/office/officeart/2005/8/layout/bProcess4"/>
    <dgm:cxn modelId="{B04381B8-F740-AE43-A9BB-CE790BCF9CB9}" type="presParOf" srcId="{D6C5F55E-C0B9-F746-9132-F507A5CDE947}" destId="{2C0D261A-A97F-CB46-8789-A0F692E1445B}" srcOrd="16" destOrd="0" presId="urn:microsoft.com/office/officeart/2005/8/layout/bProcess4"/>
    <dgm:cxn modelId="{7320E480-AE56-234B-B9C4-759BD5EA1A91}" type="presParOf" srcId="{2C0D261A-A97F-CB46-8789-A0F692E1445B}" destId="{8B922599-7EEF-3942-A54D-96F231E79BB3}" srcOrd="0" destOrd="0" presId="urn:microsoft.com/office/officeart/2005/8/layout/bProcess4"/>
    <dgm:cxn modelId="{798BA802-649C-424A-BF8C-3BF6926A4541}" type="presParOf" srcId="{2C0D261A-A97F-CB46-8789-A0F692E1445B}" destId="{2C1B9D2D-CB34-4341-9EF3-A385E690D73A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4399C-CF7B-AE4E-B3BF-1DE3B976345F}">
      <dsp:nvSpPr>
        <dsp:cNvPr id="0" name=""/>
        <dsp:cNvSpPr/>
      </dsp:nvSpPr>
      <dsp:spPr>
        <a:xfrm rot="5400000">
          <a:off x="203499" y="795001"/>
          <a:ext cx="1238653" cy="1496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6902-ABD1-F141-BD2E-FDCFC49CCEDB}">
      <dsp:nvSpPr>
        <dsp:cNvPr id="0" name=""/>
        <dsp:cNvSpPr/>
      </dsp:nvSpPr>
      <dsp:spPr>
        <a:xfrm>
          <a:off x="486016" y="907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Connection to SDG </a:t>
          </a:r>
          <a:endParaRPr lang="ru-RU" sz="1400" kern="1200" dirty="0"/>
        </a:p>
      </dsp:txBody>
      <dsp:txXfrm>
        <a:off x="515238" y="30129"/>
        <a:ext cx="1604403" cy="939264"/>
      </dsp:txXfrm>
    </dsp:sp>
    <dsp:sp modelId="{0BC9A89F-658D-6F47-9833-83E530FABF0E}">
      <dsp:nvSpPr>
        <dsp:cNvPr id="0" name=""/>
        <dsp:cNvSpPr/>
      </dsp:nvSpPr>
      <dsp:spPr>
        <a:xfrm rot="5400000">
          <a:off x="203499" y="2042136"/>
          <a:ext cx="1238653" cy="149656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03B0-BCF7-7841-B1FA-D2EDC03210E3}">
      <dsp:nvSpPr>
        <dsp:cNvPr id="0" name=""/>
        <dsp:cNvSpPr/>
      </dsp:nvSpPr>
      <dsp:spPr>
        <a:xfrm>
          <a:off x="486016" y="1248043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Life cycle analysis</a:t>
          </a:r>
          <a:endParaRPr lang="ru-RU" sz="1400" kern="1200"/>
        </a:p>
      </dsp:txBody>
      <dsp:txXfrm>
        <a:off x="515238" y="1277265"/>
        <a:ext cx="1604403" cy="939264"/>
      </dsp:txXfrm>
    </dsp:sp>
    <dsp:sp modelId="{BBD08193-738D-3748-BEB2-C36D72D7F4BC}">
      <dsp:nvSpPr>
        <dsp:cNvPr id="0" name=""/>
        <dsp:cNvSpPr/>
      </dsp:nvSpPr>
      <dsp:spPr>
        <a:xfrm>
          <a:off x="827067" y="2665704"/>
          <a:ext cx="2203105" cy="149656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C651E-A0D6-8A4A-BCEB-22B69CE09A09}">
      <dsp:nvSpPr>
        <dsp:cNvPr id="0" name=""/>
        <dsp:cNvSpPr/>
      </dsp:nvSpPr>
      <dsp:spPr>
        <a:xfrm>
          <a:off x="486016" y="2495178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Countries’ profiles &amp; guidelines</a:t>
          </a:r>
          <a:endParaRPr lang="ru-RU" sz="1400" kern="1200"/>
        </a:p>
      </dsp:txBody>
      <dsp:txXfrm>
        <a:off x="515238" y="2524400"/>
        <a:ext cx="1604403" cy="939264"/>
      </dsp:txXfrm>
    </dsp:sp>
    <dsp:sp modelId="{89A2C34E-6760-1145-8DFB-F5197BDA3B9E}">
      <dsp:nvSpPr>
        <dsp:cNvPr id="0" name=""/>
        <dsp:cNvSpPr/>
      </dsp:nvSpPr>
      <dsp:spPr>
        <a:xfrm rot="16200000">
          <a:off x="2415086" y="2042136"/>
          <a:ext cx="1238653" cy="149656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0FF0C-6E78-0244-93A5-5C5F2165B21D}">
      <dsp:nvSpPr>
        <dsp:cNvPr id="0" name=""/>
        <dsp:cNvSpPr/>
      </dsp:nvSpPr>
      <dsp:spPr>
        <a:xfrm>
          <a:off x="2697603" y="2495178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Safety requirements</a:t>
          </a:r>
          <a:r>
            <a:rPr lang="ru-RU" sz="1400" kern="1200"/>
            <a:t> </a:t>
          </a:r>
          <a:r>
            <a:rPr lang="en-US" sz="1400" kern="1200"/>
            <a:t>overview</a:t>
          </a:r>
          <a:endParaRPr lang="ru-RU" sz="1400" kern="1200"/>
        </a:p>
      </dsp:txBody>
      <dsp:txXfrm>
        <a:off x="2726825" y="2524400"/>
        <a:ext cx="1604403" cy="939264"/>
      </dsp:txXfrm>
    </dsp:sp>
    <dsp:sp modelId="{FF4D147C-256D-F447-B823-422C99BDB203}">
      <dsp:nvSpPr>
        <dsp:cNvPr id="0" name=""/>
        <dsp:cNvSpPr/>
      </dsp:nvSpPr>
      <dsp:spPr>
        <a:xfrm rot="16200000">
          <a:off x="2415086" y="795001"/>
          <a:ext cx="1238653" cy="149656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CB2F-D666-D340-80A6-5C4F2C4B4B03}">
      <dsp:nvSpPr>
        <dsp:cNvPr id="0" name=""/>
        <dsp:cNvSpPr/>
      </dsp:nvSpPr>
      <dsp:spPr>
        <a:xfrm>
          <a:off x="2697603" y="1248043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opinion research</a:t>
          </a:r>
          <a:endParaRPr lang="ru-RU" sz="1400" kern="1200" dirty="0"/>
        </a:p>
      </dsp:txBody>
      <dsp:txXfrm>
        <a:off x="2726825" y="1277265"/>
        <a:ext cx="1604403" cy="939264"/>
      </dsp:txXfrm>
    </dsp:sp>
    <dsp:sp modelId="{D7B6A5E9-32E1-664F-A493-4F17C7E6DCC3}">
      <dsp:nvSpPr>
        <dsp:cNvPr id="0" name=""/>
        <dsp:cNvSpPr/>
      </dsp:nvSpPr>
      <dsp:spPr>
        <a:xfrm>
          <a:off x="3038654" y="171433"/>
          <a:ext cx="2203105" cy="149656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74EC-6751-9D4B-BC1C-2A2BBF9205B0}">
      <dsp:nvSpPr>
        <dsp:cNvPr id="0" name=""/>
        <dsp:cNvSpPr/>
      </dsp:nvSpPr>
      <dsp:spPr>
        <a:xfrm>
          <a:off x="2697603" y="907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Case studies</a:t>
          </a:r>
          <a:endParaRPr lang="ru-RU" sz="1400" kern="1200"/>
        </a:p>
      </dsp:txBody>
      <dsp:txXfrm>
        <a:off x="2726825" y="30129"/>
        <a:ext cx="1604403" cy="939264"/>
      </dsp:txXfrm>
    </dsp:sp>
    <dsp:sp modelId="{499A78B7-1EB8-F841-A7A4-632E8F273CAC}">
      <dsp:nvSpPr>
        <dsp:cNvPr id="0" name=""/>
        <dsp:cNvSpPr/>
      </dsp:nvSpPr>
      <dsp:spPr>
        <a:xfrm rot="5400000">
          <a:off x="4626673" y="795001"/>
          <a:ext cx="1238653" cy="149656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B79B-2478-BA4C-B997-75EBB305935A}">
      <dsp:nvSpPr>
        <dsp:cNvPr id="0" name=""/>
        <dsp:cNvSpPr/>
      </dsp:nvSpPr>
      <dsp:spPr>
        <a:xfrm>
          <a:off x="4909190" y="907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Recommendations</a:t>
          </a:r>
          <a:endParaRPr lang="ru-RU" sz="1400" kern="1200"/>
        </a:p>
      </dsp:txBody>
      <dsp:txXfrm>
        <a:off x="4938412" y="30129"/>
        <a:ext cx="1604403" cy="939264"/>
      </dsp:txXfrm>
    </dsp:sp>
    <dsp:sp modelId="{C36B8868-173D-F142-8AFF-B7935B02674C}">
      <dsp:nvSpPr>
        <dsp:cNvPr id="0" name=""/>
        <dsp:cNvSpPr/>
      </dsp:nvSpPr>
      <dsp:spPr>
        <a:xfrm rot="5400000">
          <a:off x="4626673" y="2042136"/>
          <a:ext cx="1238653" cy="1496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21BB-FB82-EA43-8C78-305D543248CB}">
      <dsp:nvSpPr>
        <dsp:cNvPr id="0" name=""/>
        <dsp:cNvSpPr/>
      </dsp:nvSpPr>
      <dsp:spPr>
        <a:xfrm>
          <a:off x="4909190" y="1248043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Video promo materials overview</a:t>
          </a:r>
          <a:endParaRPr lang="ru-RU" sz="1400" kern="1200"/>
        </a:p>
      </dsp:txBody>
      <dsp:txXfrm>
        <a:off x="4938412" y="1277265"/>
        <a:ext cx="1604403" cy="939264"/>
      </dsp:txXfrm>
    </dsp:sp>
    <dsp:sp modelId="{2C1B9D2D-CB34-4341-9EF3-A385E690D73A}">
      <dsp:nvSpPr>
        <dsp:cNvPr id="0" name=""/>
        <dsp:cNvSpPr/>
      </dsp:nvSpPr>
      <dsp:spPr>
        <a:xfrm>
          <a:off x="4909190" y="2495178"/>
          <a:ext cx="1662847" cy="99770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Scenario for report dissemination</a:t>
          </a:r>
          <a:endParaRPr lang="ru-RU" sz="1400" kern="1200" dirty="0"/>
        </a:p>
      </dsp:txBody>
      <dsp:txXfrm>
        <a:off x="4938412" y="2524400"/>
        <a:ext cx="1604403" cy="93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1A7E12-59B9-4AF9-A689-EB7FE93D4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C2B88-BD5E-4C25-8101-AB278233B1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4395-3DB7-4C58-8000-8EEECA428EE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B871F-1205-4A81-89A7-E4D0623610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26D97-6223-4CC6-8928-4A47994892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1232-0805-4948-A273-72C0FEE1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96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8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6763" y="849313"/>
            <a:ext cx="3313112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  - UN 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Regulation No. 15: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Uniform provisions concerning the approval of vehicles equipped with a positive-ignition engine or with a compression-ignition engine with regard to the emission of gaseous pollutants by the engine - method of measuring the power of positive-ignition engines - method of measuring the fuel consumption of vehicles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-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 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Regulation No. 49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Uniform provisions concerning the measures to be taken against the emission of gaseous and particulate pollutants from compression-ignition engines for use in vehicles, and the emission of gaseous pollutants from positive-ignition engines fuelled with natural gas or liquefied petroleum gas for use in vehicles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  - UN 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Regulation No. 83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Uniform provisions concerning the approval of vehicles with regard to the emission of pollutants according to engine fuel requirement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s;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 - 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 Regulation No. 110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Uniform provisions concerning the approval of: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I. Specific components of motor vehicles using compressed natural gas (CNG) and/or liquefied natural gas (LNG) in their propulsion system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II. Vehicles with regard to the installation of specific components of an approved type for the use of compressed natural gas (CNG) and/or liquefied natural gas (LNG) in their propulsion system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 - UN Regulation No. 115 :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Uniform provisions concerning the approval of: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I. Specific LPG (liquefied petroleum gases) retrofit systems to be installed in motor vehicles for the use of LPG in their propulsion system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II. Specific CNG (compressed natural gas) retrofit systems to be installed in motor vehicles for the use of CNG in their propulsion system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rtl="0" fontAlgn="base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  UN Regulation No. 133: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Uniform provisions concerning the approval of motor vehicles with regard to their reusability, recyclability and recoverability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7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stagram.com/h2europe/" TargetMode="External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twitter.com/H2Europe" TargetMode="External"/><Relationship Id="rId4" Type="http://schemas.openxmlformats.org/officeDocument/2006/relationships/hyperlink" Target="https://www.linkedin.com/company/hydrogen-europe/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UNEC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3682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84" lvl="1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7" lvl="2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67" lvl="3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1" lvl="4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2" lvl="5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44" lvl="6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37" lvl="7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29" lvl="8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9DCDA8-71AC-4A68-A1B2-4DB84971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75883" y="1709754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75883" y="4589479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2285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384" lvl="1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77" lvl="2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67" lvl="3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61" lvl="4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52" lvl="5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44" lvl="6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37" lvl="7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729" lvl="8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61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353A61C-66F6-1349-A639-B74CE0208A6D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0410DFD-45C3-DF4B-9BEC-FB46736F68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D34EE5B-13EF-C34D-A832-8DEBE3F3BC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0070237-CB47-DA45-B0B9-B802BB431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267B826-4596-2B4E-9E52-526478C04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B725BE2-3D4D-8249-A4CC-CEFEFA465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38CB7C2-15DC-3244-8E0A-579E94379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750DA2C-5031-504B-8281-A7E0718874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C8EC655-A1FB-994B-97E6-572E19E1C9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59270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6443DD4-F4F2-EB49-9503-2134B49FBB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D2E53AD-DE6E-AF42-B02D-1090E97AA8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39FAA4C-BF47-3040-B127-FC223FE44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F29E075-1239-C648-92D0-01A6EF2F74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C225554-9630-CD44-A69A-ACFB557750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D85E060-5E2D-8948-9264-A09F9ABD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04A4FE8-57EC-BE42-A4B3-F622A4623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1551DD3-9EF0-D14C-A826-C91DF13ABD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A3240FF-4B8A-1E4C-9036-C9384D4AFE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7539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offsh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F949E42E-BE20-49EA-8CF9-E5BED8B8B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13CA5F4-A5BD-4580-A6C1-4ABF67DFD38D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B197695-9218-3741-82DA-8DA5CBB23C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91DE820-0D85-A547-91B5-4F8B269449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2A7D628-60B8-C849-8F69-8C6D8ECD76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8D38954-996F-394D-A1E6-6322A29F9B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835CA68-4608-5C4A-BB36-21783B555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F3512C2-65C9-9545-B24B-4C644A621A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C173FC67-E0B2-6241-8705-11381B0C7E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6D48906-2D6D-BB49-A0E7-A197D58744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67417BB-8E13-BE48-B2C5-9B6686E5B2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FB110D4C-2AC1-3C4B-B3A3-47AEE9F13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3768CFBA-9F70-E343-9842-F1BE44BD1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D8E227A8-6C4E-904B-8A66-E4175DFE74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E16F685B-F64F-5540-8441-BCBC879C16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9684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06DCD5F3-12B5-4866-8132-1628D8C77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56CBC89-06FD-584B-AB9F-F91A944E1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0283099C-4C6B-0043-A8A4-95E885A1E1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B47A550-E343-5547-AF28-EB8E9452FF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71D5300-864B-BC4E-B8CB-3EB4BB5F0E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3C2C8DC-4428-064A-B61D-8DAE797643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BBCCC17B-BC1D-C54A-85EB-5EBD075838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60AA52C-02C0-DF4C-BE3D-E8895B266E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9335B925-A1D3-3440-A2D2-15BAC830A0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DD28FF6-5D72-7B4F-A37B-715C194766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B40C868-7B7A-974A-AF4E-1F01D75631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06A58837-77A9-4344-B984-730597A98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9E2E230F-D87C-0F4B-BED0-21CFF06B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9D2B7B6-9818-1543-B3AC-4C323C54E3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96E42E1-3ED0-B04A-B668-BFCEF41AD8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76625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CA6470A-C180-473A-B19A-08995193B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22F98A1-9E0B-3642-BB37-39E0AC8C00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039B85B2-ED4A-3244-8788-8B08E9807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B3D5C837-8698-FE40-9859-F0492D7EC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D0E867EE-27FF-734B-9EC3-1F4D6F6829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C36DF0F-127A-BD4D-9DC7-83D06399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9B1390F-958F-B745-A84B-5525902A6A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5A64B8A-1D16-F549-98A8-2360F97AAE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DF2FAF1-164A-7146-92D5-4052128A6E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D2887A3-1593-1647-AE59-45B2F86877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821B097-3ED6-C04C-A79B-9E3AFEEB4D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BF6BC13-8086-8F45-B400-89682F9EA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F31368D9-A7A6-EC4C-AA2B-273C74733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09E64A0-4E59-3B4A-A3E5-6835344F5D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874E92C-7957-824D-AFC6-E5FB92458D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8600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92CE2F2C-504D-46A7-A01F-7F43DD94D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398D2BC-D2D5-4442-A6D5-5F68645A28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DCABA42-D455-AF40-A51F-56EDA2A0FA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FBD4313-28E8-BA40-BF8A-2CB1264C5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F07C05CA-0A61-D144-A112-2709885A5E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E996458B-22E0-D240-8BB7-42DBFD8F17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6BDDDA05-1CD6-244E-AC8E-24DFAE849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3060B2-FDEE-3141-8604-CDCDE5A683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D5B2FD06-6067-924E-B47D-4F6D96A6CE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5CA5E37-F2B1-BE4E-95B9-91815C1DAB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1F66FDA8-F333-6A44-963C-0FCD7ECC87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9F37F9A-B6A1-1641-AA8C-FFE13886B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2E1E1DBB-B936-E443-B6BD-0FABB18A8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5495B9D-6620-C24C-A7BC-D26B99324E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2142080-CABE-9549-9D15-549487D06D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9409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DA85896F-9A1B-4A0C-8FE7-22B7B560A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9A17784-0131-3844-B7E9-1519592AA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BF3B2C8E-5342-EA40-A9C8-7B0A872B47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DD7A512-65D0-2945-841B-8A8BC2DDD1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2E9ACA0-671C-9E4A-8A1C-EAAC76F055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CE0EE20-8AE5-F349-98CD-F1EC221F1C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0217C19-ECC4-234F-B6D6-52F18860D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FCFC7518-0836-0C46-9604-3716897596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71BC8AE-FD82-0146-B422-2AB26A90DD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183143C-8749-5040-BDA5-67B5AD61DC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8F20B3CC-86FB-CD4D-81EE-6B46B9F13A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94921F5-297C-8643-83C3-489E5D931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CA9FEAD4-CEB8-7649-93B3-5D0A31744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07FFF26-3B03-2647-819E-DF4E3E71AF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88F94E0-C9E0-2748-8390-6FD49BBEE1C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970569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44D9929-E9DD-CA43-B492-D28F2375ECBF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463C2D1-414E-3745-83B3-5C51C602C5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46AB544F-3E48-714D-A9B1-18E8771B72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326B66D5-C32E-BB4F-A1AE-A981778333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F2CE5567-79CF-E842-9D9D-0623ACF9EB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F9571E3-C4A8-334B-A144-C750E1C21F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E8B93654-8FCF-9641-BFDD-57FC0AB74F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EDE3BBF2-69E0-334E-832D-8E87BC30D3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D0264649-5D0E-C840-B94A-FFBE21EE15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6480719-5F74-F540-9B3D-EDB70377FC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B57CA447-6452-224B-B9F7-D46398EBCAF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BEB3E2FB-5428-154A-AAA1-116BC5F8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FD57D52F-5C8E-7D4B-B221-B4B696DCF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0214CD6-3751-6142-A42D-989507ED94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C706381-9EFA-834C-ACB4-702E836099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8144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2 (10 max, 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846CEA45-512A-7440-8C86-F438EFA15E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DFC8E96-E3C6-3842-AED3-6069108A1B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66511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3147D6-F298-3040-B3F7-9ACF9C5F93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8295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D034329-5439-5A4E-936F-EDAB893518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30078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E44C6E5-D9AF-F349-ACEB-BC3A5640CD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11860" y="18573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72F5FBD-E3E7-9F43-8DB4-D0FE1365BB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585640F-A6C1-FB45-B186-010D8BF06B0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66511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4DE7465D-B1EE-7948-B80E-7E9B2D3D78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148295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475E6727-31AE-E548-9055-F0BE5B18E49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930078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42CF5C95-3243-D647-A007-91495A062D3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711860" y="3990973"/>
            <a:ext cx="1614600" cy="149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5B4785D5-F4A0-7848-AB18-12B21A0F42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04D7AFEA-54CA-0346-A7DA-4373DB0657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6511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8F6C8FF6-10DC-7441-B2E8-20C8029BB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8295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77FBBBB8-5F64-534A-86DB-CCCF074FE9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0078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BB3DA8D8-E27E-5046-A4D0-B068BE9323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1860" y="34290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B0279F4-A723-8947-8E81-5E38E6C3A2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72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B2B677C9-75DC-264E-9247-CB987960E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6511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DAA18814-7CF6-3441-A664-5EB08DB31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48295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A0DFB51C-F639-4641-A9D0-57822028E2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0078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A7EA1D9E-1FE1-794F-A9C4-C0AC561A1C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11860" y="5562600"/>
            <a:ext cx="1610700" cy="727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96B9FC3C-D53C-DD42-A81A-66D6A013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DBFBD64E-D4FF-B34C-A189-AF7474F63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BFFA9C6-CBC6-9D48-8C4E-61A0412E39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EB39A50-F250-F94A-B10B-DE843F9EFB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97380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offsh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AC44D582-F098-46CD-9819-34333C033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DC6C0E8-B830-4EBF-A778-0E738A83FA66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B994AD9-88A6-2446-8AF6-FB2A0B5B5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6">
            <a:extLst>
              <a:ext uri="{FF2B5EF4-FFF2-40B4-BE49-F238E27FC236}">
                <a16:creationId xmlns:a16="http://schemas.microsoft.com/office/drawing/2014/main" id="{DF567976-5F15-564A-90C3-76D0D5A7BA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id="{8E8DE112-ACEF-5746-8F3D-682BA0F3D8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E953CA9-6BC4-B943-A3B0-B618EDFCF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0" name="Footer Placeholder 4">
            <a:extLst>
              <a:ext uri="{FF2B5EF4-FFF2-40B4-BE49-F238E27FC236}">
                <a16:creationId xmlns:a16="http://schemas.microsoft.com/office/drawing/2014/main" id="{93275F38-1D4D-684E-812C-369BA6F4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632696D-5A9B-0D48-A0E9-393441E440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8886C049-F521-8D48-8256-044B67EAEE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8685E858-B398-664E-93DA-06ED96B6512E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E3BFF554-EEB5-9A4E-B253-320C3B149DE3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1C54EE8F-E025-ED48-98AB-81CD59DEEF30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B85C8989-5D99-9B4C-B51B-F99ED4441195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8740343F-C9CA-C840-93C4-2E366A1D2864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6A063C11-ACE3-0140-8E27-2C4FBB093544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4CE6760E-8A3E-2440-BC47-2A6C85A5D850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1EA7B167-B32A-F74E-A0A5-090026F4302B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A7F97EBE-B103-DA43-AB0D-D4F667566500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CB0F9198-8CA8-B34C-9182-64FB3568C4D9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06D7773B-7267-3E47-9461-DF7548F362A8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057E69CD-DE9D-074A-9B6A-673FC8BBD128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B2CDFD9E-19CA-0C46-B1CD-5645EF5C6C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A288374-DE61-1A4C-9C6A-746E6BC1E9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FB81C0EF-57AE-E740-8C73-7831DA7B4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340A8DC-9298-9644-8DE9-FAC1183095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4246DB00-64CC-6E40-A1F6-426DD1A221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8C78334D-2838-F049-8356-1EBE82A56D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D3CEC8F-CF09-4C49-9B51-FBFCC52F82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B347F56C-9136-DC47-BD7B-20A997C3D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511E7FA0-4DF2-1E47-8AA8-49B2610AC3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7A4AFD53-6181-0E4C-AC82-6FA0D85F43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20203D04-174E-0C4D-AD52-1616984A8F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D752BE61-8501-B447-BAEA-04C8A6F119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963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24775" y="1916834"/>
            <a:ext cx="6084676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6810" y="4077074"/>
            <a:ext cx="4836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>
                <a:solidFill>
                  <a:schemeClr val="tx2"/>
                </a:solidFill>
                <a:latin typeface="Calibri" pitchFamily="34" charset="0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487485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AAFEB47E-105B-4BB9-BE62-1829A4ABF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7A7C238D-3A4F-DC46-A704-235534DC2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1AF49E53-345E-C74D-AA8F-CBD08236F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5" name="Text Placeholder 66">
            <a:extLst>
              <a:ext uri="{FF2B5EF4-FFF2-40B4-BE49-F238E27FC236}">
                <a16:creationId xmlns:a16="http://schemas.microsoft.com/office/drawing/2014/main" id="{9C3B57FE-146F-3546-A245-A6BC2715B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66">
            <a:extLst>
              <a:ext uri="{FF2B5EF4-FFF2-40B4-BE49-F238E27FC236}">
                <a16:creationId xmlns:a16="http://schemas.microsoft.com/office/drawing/2014/main" id="{60E68469-EA61-AB49-AAE7-9DB8DF3604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66">
            <a:extLst>
              <a:ext uri="{FF2B5EF4-FFF2-40B4-BE49-F238E27FC236}">
                <a16:creationId xmlns:a16="http://schemas.microsoft.com/office/drawing/2014/main" id="{9C26AA0F-A843-F841-9C31-D58F8836AC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AAF44EAA-1AC0-694F-88A7-8AE0D7B05F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8BEC5109-8AB3-B74F-B4D1-F74ECD6655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EC1C64FC-CB4E-7C41-A242-D41F4D549F6A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6B3C15B-F29F-FB4F-84E8-396BF1822443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43E3F364-F861-FD41-87E4-BD807E4A4859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813B701-48D4-0D43-930E-6DF143F11629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BA36C6C5-D1D9-4049-98FC-317390F912AE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311623D8-2433-964B-B8C4-61B63D0E1F29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F08E7883-4FD0-2543-B216-CE8C6A8EBFD0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8B3B32B2-95B2-6B41-9053-319D7893C70B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E62C0CE9-09FA-0244-BD1E-FCE4863FF063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C4831A9E-0F4A-1E45-AAEE-1510C940B96B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D58DA153-5F18-3543-A8B8-6AA088419F49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B384273D-0DBB-B341-83D1-FCA4D1C2FF53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398CE062-4500-1740-9DB3-93A2BCCDB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15AEC8B8-8D20-B84F-9F27-15FA882A71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95EA5111-BA24-B745-8CAF-8B94A86A0A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DBA43EEA-EE38-2745-9F10-1B367B0B80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51EEABEB-257F-9B4E-925D-387A3E8AF5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2155E46A-C421-074B-B7D6-559C436EC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9F8BC606-8B9A-9341-B9DA-2997D850E1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4853C776-C1F6-2341-8234-50B2D40B1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0DAD94FF-3247-394C-9D16-181CD469F8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D18E862-3A01-A04C-8579-5A35E8DB6B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B9D1E72F-1EB5-D944-875A-AB0C1EACEA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41B5FB42-BC4E-9049-AFEF-538FAEFA8B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687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19F140B-92AD-4CCE-9977-F6EBBE4F6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7D38A6FE-4F97-454A-8267-EA8F2FA1C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09AA156A-D1CD-8E4D-95C4-A7037CBA7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6" name="Text Placeholder 66">
            <a:extLst>
              <a:ext uri="{FF2B5EF4-FFF2-40B4-BE49-F238E27FC236}">
                <a16:creationId xmlns:a16="http://schemas.microsoft.com/office/drawing/2014/main" id="{1967F16A-65DC-6849-AF6D-17D6220E5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66">
            <a:extLst>
              <a:ext uri="{FF2B5EF4-FFF2-40B4-BE49-F238E27FC236}">
                <a16:creationId xmlns:a16="http://schemas.microsoft.com/office/drawing/2014/main" id="{E7B0446D-061C-8047-A269-EAA96DF1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6">
            <a:extLst>
              <a:ext uri="{FF2B5EF4-FFF2-40B4-BE49-F238E27FC236}">
                <a16:creationId xmlns:a16="http://schemas.microsoft.com/office/drawing/2014/main" id="{1728C966-67BA-0F4D-9965-FA0E6EE850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A105CA8-A9DF-0547-BB40-4B8191496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916652AF-9FD0-CA42-BDEB-7EBF4BAF2C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2EFA0B50-A3C3-A24D-B684-356506FAE8DA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29FDA755-5D3B-C641-A13D-9AF1D52BA7BA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D730D453-B5C4-6541-B970-EFFD5916EA47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CB4F90F2-81D5-4947-AE27-07C7DFD83995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7A238C69-609F-534F-A7B2-E23C4F03FF43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51166070-09B2-5C43-9FA1-AF6C10DB96C7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2EAF4CCE-D10A-8843-B183-2F6700C2AEF7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ADC05F7B-B739-C348-B4AA-26351ECDD39E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71F241C3-3D9E-5843-BF30-053B5EF9844D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9FBC74AD-36AF-4646-ADF8-2FD338AE4EC9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77000B86-01D4-8047-9D65-F029839F3DCC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2D64376F-9E04-2140-AFEF-50B64A763522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FAE28BEE-4A65-4841-91EA-9CD30E798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C116EFB-2C6B-2348-BB0B-F0BC899B5F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A7E1BC69-5A50-2C47-9AF7-05430F8DFB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2A16C3B1-1FE6-4748-8C08-824CADFCF9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31E262D2-EDD1-5444-BB11-54125CC7A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81F18DE0-BE45-604F-B582-B02A602D92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28D59B3D-A5A1-BA42-BDDA-B0B52F8BAB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B19F3E24-4B97-994A-90E7-4EEB2F2E1E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35FD52D1-7374-9A48-816E-25721D3C49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842C155E-46E0-D24A-BE4C-1723799EBD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00D024CB-37DB-B34A-BC2C-4EA87C247D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FE703B12-B9C6-7849-B3F5-E6EA69CF40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12702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D6C63A1A-CAC3-46C0-B824-0E0F59337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CB4ADAD-139C-F84A-B492-345AD92BD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712E55EE-BFEA-634B-9330-1243302FC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6" name="Text Placeholder 66">
            <a:extLst>
              <a:ext uri="{FF2B5EF4-FFF2-40B4-BE49-F238E27FC236}">
                <a16:creationId xmlns:a16="http://schemas.microsoft.com/office/drawing/2014/main" id="{60E755DD-EB82-CC4E-94C6-8C1A0F043B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66">
            <a:extLst>
              <a:ext uri="{FF2B5EF4-FFF2-40B4-BE49-F238E27FC236}">
                <a16:creationId xmlns:a16="http://schemas.microsoft.com/office/drawing/2014/main" id="{D3A19203-B7C4-8E4E-899A-3D395CFE68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6">
            <a:extLst>
              <a:ext uri="{FF2B5EF4-FFF2-40B4-BE49-F238E27FC236}">
                <a16:creationId xmlns:a16="http://schemas.microsoft.com/office/drawing/2014/main" id="{9ABD7F19-45C0-2F4F-87B4-F75810E9E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B5492B0-180A-034F-AF49-217E8A6A05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43BF56D8-B8A5-564B-A8A5-2FB935A0A6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85F7A28-ADF7-DC4E-8900-7467BFF1A490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34F5D3DE-342D-EE48-BB60-037CD39613FE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79F0E16A-2D39-5845-95EF-591B39459934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0B5F3F3B-A3A4-0E42-9A64-ABF20BA28878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295F1ECD-B237-DB40-A5BE-68081D785864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12EDF0BF-E0EC-9946-AB98-506EABB8DA93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E0C927DF-52D8-A045-9978-B3254D26A7DE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DE8821C8-EB9E-9549-AE68-7BA980F2B9CB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7F9810FB-5C32-DA41-B364-1F058BCC27E4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3DEE3FB1-5F38-D743-9E18-BAA1A80E5E79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53391366-020F-8245-8298-975A0623B0BD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830BEDFA-C36E-474D-AC63-13F798D4F492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4F23D4AF-3A61-9749-A036-2F4487DF06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62DD570-2341-0B44-BFD2-7BDD2C3CF8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C575D5D-E9C6-4C44-B51F-4358513A8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8EFBB660-25BD-BD49-9738-E10544078C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2885F3A5-0CC5-2545-B81D-6F9DE58BF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2CE1864A-E179-314E-A947-83528841D7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7103A784-70D2-7546-BA3A-EF6B1973F9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5B7A923A-E55A-234F-A42B-1B0EEFFF75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382F617B-A7BB-0A4A-9CB5-25E82AACD8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49C60D9D-B951-0348-A187-7E8E09B393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29ABBA55-839A-A14F-9642-837268C02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0BE5A83F-E289-0942-AA6E-C5BF1891FD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15256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3498D848-C0A4-4E78-A257-1A182FB98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40D16E0A-4CC8-144B-B7D2-DA26370CC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7C191B60-4D3C-A94D-868A-25F75829D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6" name="Text Placeholder 66">
            <a:extLst>
              <a:ext uri="{FF2B5EF4-FFF2-40B4-BE49-F238E27FC236}">
                <a16:creationId xmlns:a16="http://schemas.microsoft.com/office/drawing/2014/main" id="{8BEC5AAB-A813-A842-A360-9CA1D649F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66">
            <a:extLst>
              <a:ext uri="{FF2B5EF4-FFF2-40B4-BE49-F238E27FC236}">
                <a16:creationId xmlns:a16="http://schemas.microsoft.com/office/drawing/2014/main" id="{A161F756-8F7D-C949-80E7-76066D3C38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6">
            <a:extLst>
              <a:ext uri="{FF2B5EF4-FFF2-40B4-BE49-F238E27FC236}">
                <a16:creationId xmlns:a16="http://schemas.microsoft.com/office/drawing/2014/main" id="{3020EA05-9FA7-AF40-A22E-259034018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16BFA199-2D73-4648-BF82-26D5B4D274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F969FA27-FF5A-CD4F-9294-6156C87C2F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E079ADF7-9B4F-BE44-9EA0-02968150DAB7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99E2FC27-2397-8847-82EC-33B17CF852F5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FBBA3A34-986D-E54F-9C1D-FEE62E4516E2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3BED0119-6E1A-124A-860E-B8B7BAAA0806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058C7186-6005-894C-A143-D998056E2960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A70F5A13-3E24-4146-9CB0-B669836C2AD5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02BAC95B-EA0E-B648-9612-E7670CF52E96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A2D6D65C-37D7-7B4C-8514-A543516FA26F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83ADE361-BA16-074F-9668-2703DF47C64A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89699878-C48A-1A4C-BC6C-5E4569C3514E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A49805D0-5DA0-FD44-ABCF-29898275588F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400B914D-8D68-FD4A-AAA0-2A7D8FB25AAC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1D531DF9-64B8-7341-9CF7-C7772774F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F09D9816-4646-F340-9A45-7971B20C7D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FA7B78F0-D6DA-0E47-A819-80494A781C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A3BC24D6-BB7E-0340-ADD8-F5FA2C80E4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59D4916F-9A55-7247-9270-466CAF5A8C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CF837894-1CDD-9142-969B-EF906E60F7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736F75B0-482A-A14C-9776-E026413872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78751929-FA79-404E-BB1D-4E149C361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C48CF68B-FAAD-314C-B61B-CEDD37863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10DD762B-A4D5-664B-8EAF-948ECAF670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0BC0030A-0D58-054B-8706-EC78A564D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5316E9C2-2E26-754D-BAAF-C80BB21651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0788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>
            <a:extLst>
              <a:ext uri="{FF2B5EF4-FFF2-40B4-BE49-F238E27FC236}">
                <a16:creationId xmlns:a16="http://schemas.microsoft.com/office/drawing/2014/main" id="{807F52B1-4986-D646-8A0E-391FB70AE8E5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87AD29C0-8A2F-C74C-8985-5F501631DD7B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419850C5-FD23-A44F-95AB-6AE69BAB215E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A6C51113-01C2-8147-A2D6-FEADEBFDE32C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2579EBCB-D8B0-5143-886F-3397D94D5A4C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56947255-E4BC-8D4E-8AB8-2A8938354567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08230650-E9A6-D343-8DFC-25F9FAABD099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169648C4-0E6A-EF4C-96F7-4B11C11B370E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64476ADC-2457-3846-A190-9FD289322EA7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C49DCFFC-8582-8F42-9CA0-E536F7CD434D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00F71981-51EA-CD44-A87A-529A770A07A6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ectangle 1">
            <a:extLst>
              <a:ext uri="{FF2B5EF4-FFF2-40B4-BE49-F238E27FC236}">
                <a16:creationId xmlns:a16="http://schemas.microsoft.com/office/drawing/2014/main" id="{ABB5D1B1-D464-904D-9DEA-2F3DF697BE7C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70ED57-12DC-774E-91EC-86DD26F8C636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9E1795E-63F9-E545-97CE-AF8F7B1DD8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BB360CC2-3C89-2848-82B7-7826AF371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A7931891-49D5-4E4D-80C8-0DC21736F6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411CBDDB-EF0B-BC47-9434-9F4958D82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80544A17-E3AC-3B4A-BAD8-362BDCCCF0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E4C662F2-2232-4C4A-A18C-BF1553D9D9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784EEE58-B4DF-6345-A536-99E03B3FEF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6E07F1FD-3CD0-564F-97BB-AF3E6A018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1EF7999-7B69-0C42-9F91-7E0A9ACBE3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2ED1C6C6-8FDF-7949-832D-8A35789194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556FD9A-18A2-A144-9F70-562D33E475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1E3073E-310C-A542-AADF-029A7B2639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8F1DF1B7-F9AC-0F4D-8DE2-B1B47AE4D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7EC3B23F-51C2-1C46-9BB2-67A93779B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6" name="Text Placeholder 66">
            <a:extLst>
              <a:ext uri="{FF2B5EF4-FFF2-40B4-BE49-F238E27FC236}">
                <a16:creationId xmlns:a16="http://schemas.microsoft.com/office/drawing/2014/main" id="{6C280F74-2784-574F-AF19-B80AF09A9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66">
            <a:extLst>
              <a:ext uri="{FF2B5EF4-FFF2-40B4-BE49-F238E27FC236}">
                <a16:creationId xmlns:a16="http://schemas.microsoft.com/office/drawing/2014/main" id="{D306CEBE-E822-4040-B9D8-E14618173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6">
            <a:extLst>
              <a:ext uri="{FF2B5EF4-FFF2-40B4-BE49-F238E27FC236}">
                <a16:creationId xmlns:a16="http://schemas.microsoft.com/office/drawing/2014/main" id="{D8FBC896-9947-1D4D-A724-53FF99EDF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FFAEF31-1057-4A4F-A398-4845A5271C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2358D7D8-9F79-3E4B-8814-61365D6BA1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3449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(year, 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29BDF715-BDBD-A04D-911D-FA4FF3182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B9243-26E4-6642-BBE1-5E0009BFD94C}"/>
              </a:ext>
            </a:extLst>
          </p:cNvPr>
          <p:cNvSpPr/>
          <p:nvPr userDrawn="1"/>
        </p:nvSpPr>
        <p:spPr>
          <a:xfrm>
            <a:off x="58472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ED791CF-34C4-E34C-8B79-BCB28F69AB84}"/>
              </a:ext>
            </a:extLst>
          </p:cNvPr>
          <p:cNvSpPr/>
          <p:nvPr userDrawn="1"/>
        </p:nvSpPr>
        <p:spPr>
          <a:xfrm>
            <a:off x="1270892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2E75B6"/>
              </a:solidFill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4D9C9A71-FF82-3549-9049-2BD8A53910EE}"/>
              </a:ext>
            </a:extLst>
          </p:cNvPr>
          <p:cNvSpPr/>
          <p:nvPr userDrawn="1"/>
        </p:nvSpPr>
        <p:spPr>
          <a:xfrm rot="10800000">
            <a:off x="8478769" y="1844675"/>
            <a:ext cx="842502" cy="730160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94" h="730160">
                <a:moveTo>
                  <a:pt x="1" y="0"/>
                </a:moveTo>
                <a:lnTo>
                  <a:pt x="777694" y="0"/>
                </a:lnTo>
                <a:lnTo>
                  <a:pt x="513534" y="730160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1DBBACC5-7871-8548-B0E5-BFA134FE20BC}"/>
              </a:ext>
            </a:extLst>
          </p:cNvPr>
          <p:cNvSpPr/>
          <p:nvPr userDrawn="1"/>
        </p:nvSpPr>
        <p:spPr>
          <a:xfrm>
            <a:off x="1991680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91E37838-9885-9E4E-88AA-D6F4E2873255}"/>
              </a:ext>
            </a:extLst>
          </p:cNvPr>
          <p:cNvSpPr/>
          <p:nvPr userDrawn="1"/>
        </p:nvSpPr>
        <p:spPr>
          <a:xfrm>
            <a:off x="271246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69A66875-0E97-3C47-A1C9-240CF81BD658}"/>
              </a:ext>
            </a:extLst>
          </p:cNvPr>
          <p:cNvSpPr/>
          <p:nvPr userDrawn="1"/>
        </p:nvSpPr>
        <p:spPr>
          <a:xfrm>
            <a:off x="343325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C03E4117-E10C-5C42-8E1E-2E88DA7FDBB7}"/>
              </a:ext>
            </a:extLst>
          </p:cNvPr>
          <p:cNvSpPr/>
          <p:nvPr userDrawn="1"/>
        </p:nvSpPr>
        <p:spPr>
          <a:xfrm>
            <a:off x="4154045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08BED9FB-9DAA-C841-B566-DBB111AA1CFF}"/>
              </a:ext>
            </a:extLst>
          </p:cNvPr>
          <p:cNvSpPr/>
          <p:nvPr userDrawn="1"/>
        </p:nvSpPr>
        <p:spPr>
          <a:xfrm>
            <a:off x="4874833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6F473712-B85C-0D48-8DBF-C8E7DB090AF1}"/>
              </a:ext>
            </a:extLst>
          </p:cNvPr>
          <p:cNvSpPr/>
          <p:nvPr userDrawn="1"/>
        </p:nvSpPr>
        <p:spPr>
          <a:xfrm>
            <a:off x="5595621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1B129551-0FCE-0B4F-95BE-80F748DAC497}"/>
              </a:ext>
            </a:extLst>
          </p:cNvPr>
          <p:cNvSpPr/>
          <p:nvPr userDrawn="1"/>
        </p:nvSpPr>
        <p:spPr>
          <a:xfrm>
            <a:off x="6316409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BDD32CBC-DAB1-184D-8ADD-EE8567129309}"/>
              </a:ext>
            </a:extLst>
          </p:cNvPr>
          <p:cNvSpPr/>
          <p:nvPr userDrawn="1"/>
        </p:nvSpPr>
        <p:spPr>
          <a:xfrm>
            <a:off x="7037198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954AAE70-F5A8-1748-829A-2DFFB046FBD9}"/>
              </a:ext>
            </a:extLst>
          </p:cNvPr>
          <p:cNvSpPr/>
          <p:nvPr userDrawn="1"/>
        </p:nvSpPr>
        <p:spPr>
          <a:xfrm>
            <a:off x="7757986" y="1848261"/>
            <a:ext cx="877128" cy="726574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7" h="726574">
                <a:moveTo>
                  <a:pt x="267335" y="2129"/>
                </a:moveTo>
                <a:lnTo>
                  <a:pt x="809657" y="0"/>
                </a:lnTo>
                <a:lnTo>
                  <a:pt x="545497" y="725611"/>
                </a:lnTo>
                <a:lnTo>
                  <a:pt x="0" y="726574"/>
                </a:lnTo>
                <a:lnTo>
                  <a:pt x="267335" y="212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B994AD9-88A6-2446-8AF6-FB2A0B5B5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331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6">
            <a:extLst>
              <a:ext uri="{FF2B5EF4-FFF2-40B4-BE49-F238E27FC236}">
                <a16:creationId xmlns:a16="http://schemas.microsoft.com/office/drawing/2014/main" id="{DF567976-5F15-564A-90C3-76D0D5A7BA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7304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id="{8E8DE112-ACEF-5746-8F3D-682BA0F3D8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9588" y="2708276"/>
            <a:ext cx="151169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9E1795E-63F9-E545-97CE-AF8F7B1DD8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686157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BB360CC2-3C89-2848-82B7-7826AF371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388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F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A7931891-49D5-4E4D-80C8-0DC21736F6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0762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411CBDDB-EF0B-BC47-9434-9F4958D82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98333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80544A17-E3AC-3B4A-BAD8-362BDCCCF0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7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E4C662F2-2232-4C4A-A18C-BF1553D9D9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53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J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784EEE58-B4DF-6345-A536-99E03B3FEF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9196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6E07F1FD-3CD0-564F-97BB-AF3E6A018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121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41EF7999-7B69-0C42-9F91-7E0A9ACBE3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3855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O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2ED1C6C6-8FDF-7949-832D-8A35789194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13766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556FD9A-18A2-A144-9F70-562D33E475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50824" y="1844675"/>
            <a:ext cx="291449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1E3073E-310C-A542-AADF-029A7B2639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66258" y="1844675"/>
            <a:ext cx="5550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B27503B0-E8A3-9341-A100-700970F6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0715B3B1-B762-094F-9F29-852574425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8B45CC90-FE0B-6F43-B308-0276643B96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A0BC184-AD4F-D743-AA44-941B7D9ADC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891566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265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60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975">
          <p15:clr>
            <a:srgbClr val="FBAE40"/>
          </p15:clr>
        </p15:guide>
        <p15:guide id="16" pos="1406">
          <p15:clr>
            <a:srgbClr val="FBAE40"/>
          </p15:clr>
        </p15:guide>
        <p15:guide id="17" pos="521">
          <p15:clr>
            <a:srgbClr val="FBAE40"/>
          </p15:clr>
        </p15:guide>
        <p15:guide id="20" pos="3923">
          <p15:clr>
            <a:srgbClr val="FBAE40"/>
          </p15:clr>
        </p15:guide>
        <p15:guide id="23" pos="4762">
          <p15:clr>
            <a:srgbClr val="FBAE40"/>
          </p15:clr>
        </p15:guide>
        <p15:guide id="26" pos="1837">
          <p15:clr>
            <a:srgbClr val="FBAE40"/>
          </p15:clr>
        </p15:guide>
        <p15:guide id="27" pos="2245">
          <p15:clr>
            <a:srgbClr val="FBAE40"/>
          </p15:clr>
        </p15:guide>
        <p15:guide id="29" pos="3061">
          <p15:clr>
            <a:srgbClr val="FBAE40"/>
          </p15:clr>
        </p15:guide>
        <p15:guide id="30" pos="3515">
          <p15:clr>
            <a:srgbClr val="FBAE40"/>
          </p15:clr>
        </p15:guide>
        <p15:guide id="32" pos="4354">
          <p15:clr>
            <a:srgbClr val="FBAE40"/>
          </p15:clr>
        </p15:guide>
        <p15:guide id="33" pos="5216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offsh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092EE4F4-39B3-4B30-9E6B-3082B98F4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0557F34-ADAB-496F-852A-58F588797F85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264EB0C-78C4-734D-95FC-DC6F5C5A4C35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4F36021E-152E-C946-96C3-9B3AABA64A8D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4C111E37-261C-F343-AB75-B911D5A6DBF4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AE30B4E3-BB6F-5642-B4E3-977DA3B20917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C373BCFE-691F-B04D-A276-2A9162D3A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8B552E5E-ECEF-0949-8D58-E8365468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1" name="Text Placeholder 66">
            <a:extLst>
              <a:ext uri="{FF2B5EF4-FFF2-40B4-BE49-F238E27FC236}">
                <a16:creationId xmlns:a16="http://schemas.microsoft.com/office/drawing/2014/main" id="{D93B2074-23B4-E146-ACBF-40196081E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66">
            <a:extLst>
              <a:ext uri="{FF2B5EF4-FFF2-40B4-BE49-F238E27FC236}">
                <a16:creationId xmlns:a16="http://schemas.microsoft.com/office/drawing/2014/main" id="{DA818C58-8E6B-A545-A461-2D247626F6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66">
            <a:extLst>
              <a:ext uri="{FF2B5EF4-FFF2-40B4-BE49-F238E27FC236}">
                <a16:creationId xmlns:a16="http://schemas.microsoft.com/office/drawing/2014/main" id="{505C5C3D-473E-224E-9334-02FA1E4C5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66">
            <a:extLst>
              <a:ext uri="{FF2B5EF4-FFF2-40B4-BE49-F238E27FC236}">
                <a16:creationId xmlns:a16="http://schemas.microsoft.com/office/drawing/2014/main" id="{A7E07AAA-6C33-2D4B-81DC-5A15A9AF16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FA4E922-55AB-3645-A234-D82173246B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1BF8161-7945-8542-9A66-8D3D0D5A62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13804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AF02A735-DF62-4279-B7F6-EB46F7084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55D65894-0435-CA47-91DF-F3802D5753D2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080C0D9C-B746-034C-AE1E-76B48CEFA2B4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26AC5103-E8AD-7C44-8DA9-89FC9C989D6A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2B89DF15-0E79-D64D-A926-66800DB49BFA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2E759D0-65B1-964D-AB62-C4778B3E6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AA5E48F-17F7-1147-A57F-6D265130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Text Placeholder 66">
            <a:extLst>
              <a:ext uri="{FF2B5EF4-FFF2-40B4-BE49-F238E27FC236}">
                <a16:creationId xmlns:a16="http://schemas.microsoft.com/office/drawing/2014/main" id="{BFF392EA-F8FE-AD4A-BE9A-2A54C4B3F1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6">
            <a:extLst>
              <a:ext uri="{FF2B5EF4-FFF2-40B4-BE49-F238E27FC236}">
                <a16:creationId xmlns:a16="http://schemas.microsoft.com/office/drawing/2014/main" id="{BE03D9F4-051D-444B-A9A0-CAF198725E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6">
            <a:extLst>
              <a:ext uri="{FF2B5EF4-FFF2-40B4-BE49-F238E27FC236}">
                <a16:creationId xmlns:a16="http://schemas.microsoft.com/office/drawing/2014/main" id="{0389DE0C-53CD-3E4F-A1F6-62F938234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6">
            <a:extLst>
              <a:ext uri="{FF2B5EF4-FFF2-40B4-BE49-F238E27FC236}">
                <a16:creationId xmlns:a16="http://schemas.microsoft.com/office/drawing/2014/main" id="{2CFC7051-C767-5644-950F-FEE4F6C8E8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E8F7D70-E131-4B46-8A9E-8FD80E4F93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35EE1EA-5EC0-B244-8CAB-EACEBBF262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43234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D978B67-BC4E-4B00-8E64-410ABC924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EA85AF05-D7E4-3744-A617-420A1EAE22EF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F3ADB8FF-6A9A-0F42-A12E-5C15D97DA63D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8D143ACF-42B8-AA41-ADAA-AFE80C746F40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95CC5E0F-8211-E347-9C46-FDD90EE5CCE6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B994AD9-88A6-2446-8AF6-FB2A0B5B5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6">
            <a:extLst>
              <a:ext uri="{FF2B5EF4-FFF2-40B4-BE49-F238E27FC236}">
                <a16:creationId xmlns:a16="http://schemas.microsoft.com/office/drawing/2014/main" id="{DF567976-5F15-564A-90C3-76D0D5A7BA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id="{8E8DE112-ACEF-5746-8F3D-682BA0F3D8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66">
            <a:extLst>
              <a:ext uri="{FF2B5EF4-FFF2-40B4-BE49-F238E27FC236}">
                <a16:creationId xmlns:a16="http://schemas.microsoft.com/office/drawing/2014/main" id="{AC18B829-E607-4A44-9BA8-882200FB49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1462F9B-52E0-9745-AAFE-FB4371AF0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5801E8-5474-6741-B5D1-4032C39C7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176F21-69A3-844B-99DB-AB67B68506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77623B8-92A6-E745-B537-9B4CFA6A52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07671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12FFB51F-2EB0-4E03-853E-838D28AD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327F3FB7-5EC3-B84C-AEDF-7CB36EBBBFF9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828CB754-54E5-1B46-8908-EE640A649BEC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20B17C1-F960-7A4A-A2B1-F8649F3C7D5E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E260428D-CA9B-744E-BED2-173F9654E4BB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3287BE3-BB40-8743-9EB1-18784862A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0E3CD3A-0337-B449-A40E-B05C870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Text Placeholder 66">
            <a:extLst>
              <a:ext uri="{FF2B5EF4-FFF2-40B4-BE49-F238E27FC236}">
                <a16:creationId xmlns:a16="http://schemas.microsoft.com/office/drawing/2014/main" id="{E6313F44-62DC-D34C-9880-66CE9C4AD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6">
            <a:extLst>
              <a:ext uri="{FF2B5EF4-FFF2-40B4-BE49-F238E27FC236}">
                <a16:creationId xmlns:a16="http://schemas.microsoft.com/office/drawing/2014/main" id="{B862D5B9-4D06-344A-B709-3934C7F4D7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6">
            <a:extLst>
              <a:ext uri="{FF2B5EF4-FFF2-40B4-BE49-F238E27FC236}">
                <a16:creationId xmlns:a16="http://schemas.microsoft.com/office/drawing/2014/main" id="{913EF309-0AB6-DB4D-9EE4-AB878B212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30BAF257-B167-504A-B30B-FCCD9AA69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0810505-DA82-2940-96D8-0B92301F9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7CA1072-C844-734F-B4BE-48B9ECE34D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227374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9394780" cy="4714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45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1D619142-EB52-4C1D-B5C8-A47B720BB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B549CC19-F4DA-3A41-9A3D-021B88F376FE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9F229711-0902-5145-8151-EDF71B890136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9E7D0B9E-3A30-144F-B6FB-1D59603F0FE1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CEF73CBC-E9AC-F04B-9528-534E71CC85F0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2F08B912-CC08-1C4F-BF27-6DA4C89F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DE1C752F-C9C5-0240-B8B3-09649AE0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Text Placeholder 66">
            <a:extLst>
              <a:ext uri="{FF2B5EF4-FFF2-40B4-BE49-F238E27FC236}">
                <a16:creationId xmlns:a16="http://schemas.microsoft.com/office/drawing/2014/main" id="{C4284DF0-2D39-5848-9626-AA5F33294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6">
            <a:extLst>
              <a:ext uri="{FF2B5EF4-FFF2-40B4-BE49-F238E27FC236}">
                <a16:creationId xmlns:a16="http://schemas.microsoft.com/office/drawing/2014/main" id="{9B2D0E66-931F-154B-A03C-A846EF239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6">
            <a:extLst>
              <a:ext uri="{FF2B5EF4-FFF2-40B4-BE49-F238E27FC236}">
                <a16:creationId xmlns:a16="http://schemas.microsoft.com/office/drawing/2014/main" id="{27E6A700-C4F3-F246-828D-FE627A8B7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1D6BF7C8-8E9A-E44D-971F-3328A49A1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24F4D7E-459F-3341-9C0E-9FB49953AC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8755B23-19C4-2640-82CD-C6F91640B5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62372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>
            <a:extLst>
              <a:ext uri="{FF2B5EF4-FFF2-40B4-BE49-F238E27FC236}">
                <a16:creationId xmlns:a16="http://schemas.microsoft.com/office/drawing/2014/main" id="{B66E2435-CA42-B74D-B3A7-9D4379009035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4741E1CF-309D-7446-830A-E603020E132D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  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6F72AA55-BC47-914D-BEFF-50ACCF3A2A7F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35B314F6-5641-2F46-805F-7D6F904D8AD4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A8C0B-628F-574A-8635-55EEDB3B31F3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98622E-0D17-9645-AAE9-73FB11C1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9D6C56A-666E-4948-A9FA-B047DF558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Text Placeholder 66">
            <a:extLst>
              <a:ext uri="{FF2B5EF4-FFF2-40B4-BE49-F238E27FC236}">
                <a16:creationId xmlns:a16="http://schemas.microsoft.com/office/drawing/2014/main" id="{8193EF98-4066-BF46-BA6D-A25D7790E5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6">
            <a:extLst>
              <a:ext uri="{FF2B5EF4-FFF2-40B4-BE49-F238E27FC236}">
                <a16:creationId xmlns:a16="http://schemas.microsoft.com/office/drawing/2014/main" id="{FCD4ABCA-E525-C243-B7FA-2924B7790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6">
            <a:extLst>
              <a:ext uri="{FF2B5EF4-FFF2-40B4-BE49-F238E27FC236}">
                <a16:creationId xmlns:a16="http://schemas.microsoft.com/office/drawing/2014/main" id="{F9EBC5CB-9F02-714F-AB83-565AD8FFC3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0B9873CE-6E06-C341-A98D-175F3DBBFC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E6E571F-7467-FF44-B633-3CCCE529A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34C7E03-E49F-BC46-A093-34DD8F160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23372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 (quarterly, 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B16802F-0311-EA4F-AB76-C5AF64C891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B9243-26E4-6642-BBE1-5E0009BFD94C}"/>
              </a:ext>
            </a:extLst>
          </p:cNvPr>
          <p:cNvSpPr/>
          <p:nvPr userDrawn="1"/>
        </p:nvSpPr>
        <p:spPr>
          <a:xfrm>
            <a:off x="584730" y="1844675"/>
            <a:ext cx="2290549" cy="736702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085125"/>
              <a:gd name="connsiteY0" fmla="*/ 0 h 730160"/>
              <a:gd name="connsiteX1" fmla="*/ 2085125 w 2085125"/>
              <a:gd name="connsiteY1" fmla="*/ 0 h 730160"/>
              <a:gd name="connsiteX2" fmla="*/ 513534 w 2085125"/>
              <a:gd name="connsiteY2" fmla="*/ 730160 h 730160"/>
              <a:gd name="connsiteX3" fmla="*/ 0 w 2085125"/>
              <a:gd name="connsiteY3" fmla="*/ 720000 h 730160"/>
              <a:gd name="connsiteX4" fmla="*/ 1 w 2085125"/>
              <a:gd name="connsiteY4" fmla="*/ 0 h 730160"/>
              <a:gd name="connsiteX0" fmla="*/ 1 w 2114353"/>
              <a:gd name="connsiteY0" fmla="*/ 0 h 730160"/>
              <a:gd name="connsiteX1" fmla="*/ 2114353 w 2114353"/>
              <a:gd name="connsiteY1" fmla="*/ 4175 h 730160"/>
              <a:gd name="connsiteX2" fmla="*/ 513534 w 2114353"/>
              <a:gd name="connsiteY2" fmla="*/ 730160 h 730160"/>
              <a:gd name="connsiteX3" fmla="*/ 0 w 2114353"/>
              <a:gd name="connsiteY3" fmla="*/ 720000 h 730160"/>
              <a:gd name="connsiteX4" fmla="*/ 1 w 2114353"/>
              <a:gd name="connsiteY4" fmla="*/ 0 h 730160"/>
              <a:gd name="connsiteX0" fmla="*/ 1 w 2114353"/>
              <a:gd name="connsiteY0" fmla="*/ 0 h 721810"/>
              <a:gd name="connsiteX1" fmla="*/ 2114353 w 2114353"/>
              <a:gd name="connsiteY1" fmla="*/ 4175 h 721810"/>
              <a:gd name="connsiteX2" fmla="*/ 1841293 w 2114353"/>
              <a:gd name="connsiteY2" fmla="*/ 721810 h 721810"/>
              <a:gd name="connsiteX3" fmla="*/ 0 w 2114353"/>
              <a:gd name="connsiteY3" fmla="*/ 720000 h 721810"/>
              <a:gd name="connsiteX4" fmla="*/ 1 w 2114353"/>
              <a:gd name="connsiteY4" fmla="*/ 0 h 721810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21810 h 736702"/>
              <a:gd name="connsiteX3" fmla="*/ 0 w 2114353"/>
              <a:gd name="connsiteY3" fmla="*/ 736702 h 736702"/>
              <a:gd name="connsiteX4" fmla="*/ 1 w 2114353"/>
              <a:gd name="connsiteY4" fmla="*/ 0 h 736702"/>
              <a:gd name="connsiteX0" fmla="*/ 1 w 2114353"/>
              <a:gd name="connsiteY0" fmla="*/ 0 h 736702"/>
              <a:gd name="connsiteX1" fmla="*/ 2114353 w 2114353"/>
              <a:gd name="connsiteY1" fmla="*/ 4175 h 736702"/>
              <a:gd name="connsiteX2" fmla="*/ 1841293 w 2114353"/>
              <a:gd name="connsiteY2" fmla="*/ 734336 h 736702"/>
              <a:gd name="connsiteX3" fmla="*/ 0 w 2114353"/>
              <a:gd name="connsiteY3" fmla="*/ 736702 h 736702"/>
              <a:gd name="connsiteX4" fmla="*/ 1 w 2114353"/>
              <a:gd name="connsiteY4" fmla="*/ 0 h 7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353" h="736702">
                <a:moveTo>
                  <a:pt x="1" y="0"/>
                </a:moveTo>
                <a:lnTo>
                  <a:pt x="2114353" y="4175"/>
                </a:lnTo>
                <a:lnTo>
                  <a:pt x="1841293" y="734336"/>
                </a:lnTo>
                <a:lnTo>
                  <a:pt x="0" y="736702"/>
                </a:lnTo>
                <a:cubicBezTo>
                  <a:pt x="0" y="496702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4D9C9A71-FF82-3549-9049-2BD8A53910EE}"/>
              </a:ext>
            </a:extLst>
          </p:cNvPr>
          <p:cNvSpPr/>
          <p:nvPr userDrawn="1"/>
        </p:nvSpPr>
        <p:spPr>
          <a:xfrm rot="10800000">
            <a:off x="7037570" y="1847977"/>
            <a:ext cx="2283700" cy="72685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237507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237507 w 1015200"/>
              <a:gd name="connsiteY4" fmla="*/ 0 h 730160"/>
              <a:gd name="connsiteX0" fmla="*/ 1 w 777694"/>
              <a:gd name="connsiteY0" fmla="*/ 0 h 730160"/>
              <a:gd name="connsiteX1" fmla="*/ 777694 w 777694"/>
              <a:gd name="connsiteY1" fmla="*/ 0 h 730160"/>
              <a:gd name="connsiteX2" fmla="*/ 513534 w 777694"/>
              <a:gd name="connsiteY2" fmla="*/ 730160 h 730160"/>
              <a:gd name="connsiteX3" fmla="*/ 0 w 777694"/>
              <a:gd name="connsiteY3" fmla="*/ 720000 h 730160"/>
              <a:gd name="connsiteX4" fmla="*/ 1 w 777694"/>
              <a:gd name="connsiteY4" fmla="*/ 0 h 730160"/>
              <a:gd name="connsiteX0" fmla="*/ 1 w 2108031"/>
              <a:gd name="connsiteY0" fmla="*/ 0 h 730160"/>
              <a:gd name="connsiteX1" fmla="*/ 2108031 w 2108031"/>
              <a:gd name="connsiteY1" fmla="*/ 0 h 730160"/>
              <a:gd name="connsiteX2" fmla="*/ 513534 w 2108031"/>
              <a:gd name="connsiteY2" fmla="*/ 730160 h 730160"/>
              <a:gd name="connsiteX3" fmla="*/ 0 w 2108031"/>
              <a:gd name="connsiteY3" fmla="*/ 720000 h 730160"/>
              <a:gd name="connsiteX4" fmla="*/ 1 w 2108031"/>
              <a:gd name="connsiteY4" fmla="*/ 0 h 730160"/>
              <a:gd name="connsiteX0" fmla="*/ 1 w 2108031"/>
              <a:gd name="connsiteY0" fmla="*/ 0 h 726859"/>
              <a:gd name="connsiteX1" fmla="*/ 2108031 w 2108031"/>
              <a:gd name="connsiteY1" fmla="*/ 0 h 726859"/>
              <a:gd name="connsiteX2" fmla="*/ 1840569 w 2108031"/>
              <a:gd name="connsiteY2" fmla="*/ 726859 h 726859"/>
              <a:gd name="connsiteX3" fmla="*/ 0 w 2108031"/>
              <a:gd name="connsiteY3" fmla="*/ 720000 h 726859"/>
              <a:gd name="connsiteX4" fmla="*/ 1 w 2108031"/>
              <a:gd name="connsiteY4" fmla="*/ 0 h 72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031" h="726859">
                <a:moveTo>
                  <a:pt x="1" y="0"/>
                </a:moveTo>
                <a:lnTo>
                  <a:pt x="2108031" y="0"/>
                </a:lnTo>
                <a:lnTo>
                  <a:pt x="1840569" y="726859"/>
                </a:lnTo>
                <a:lnTo>
                  <a:pt x="0" y="720000"/>
                </a:lnTo>
                <a:cubicBezTo>
                  <a:pt x="0" y="480000"/>
                  <a:pt x="1" y="240000"/>
                  <a:pt x="1" y="0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91E37838-9885-9E4E-88AA-D6F4E2873255}"/>
              </a:ext>
            </a:extLst>
          </p:cNvPr>
          <p:cNvSpPr/>
          <p:nvPr userDrawn="1"/>
        </p:nvSpPr>
        <p:spPr>
          <a:xfrm>
            <a:off x="2712469" y="1847087"/>
            <a:ext cx="2317890" cy="727749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1873256"/>
              <a:gd name="connsiteY0" fmla="*/ 2129 h 726574"/>
              <a:gd name="connsiteX1" fmla="*/ 809657 w 1873256"/>
              <a:gd name="connsiteY1" fmla="*/ 0 h 726574"/>
              <a:gd name="connsiteX2" fmla="*/ 1873256 w 1873256"/>
              <a:gd name="connsiteY2" fmla="*/ 725611 h 726574"/>
              <a:gd name="connsiteX3" fmla="*/ 0 w 1873256"/>
              <a:gd name="connsiteY3" fmla="*/ 726574 h 726574"/>
              <a:gd name="connsiteX4" fmla="*/ 267335 w 1873256"/>
              <a:gd name="connsiteY4" fmla="*/ 2129 h 726574"/>
              <a:gd name="connsiteX0" fmla="*/ 267335 w 2133241"/>
              <a:gd name="connsiteY0" fmla="*/ 0 h 724445"/>
              <a:gd name="connsiteX1" fmla="*/ 2133241 w 2133241"/>
              <a:gd name="connsiteY1" fmla="*/ 6221 h 724445"/>
              <a:gd name="connsiteX2" fmla="*/ 1873256 w 2133241"/>
              <a:gd name="connsiteY2" fmla="*/ 723482 h 724445"/>
              <a:gd name="connsiteX3" fmla="*/ 0 w 2133241"/>
              <a:gd name="connsiteY3" fmla="*/ 724445 h 724445"/>
              <a:gd name="connsiteX4" fmla="*/ 267335 w 2133241"/>
              <a:gd name="connsiteY4" fmla="*/ 0 h 724445"/>
              <a:gd name="connsiteX0" fmla="*/ 267335 w 2139591"/>
              <a:gd name="connsiteY0" fmla="*/ 3304 h 727749"/>
              <a:gd name="connsiteX1" fmla="*/ 2139591 w 2139591"/>
              <a:gd name="connsiteY1" fmla="*/ 0 h 727749"/>
              <a:gd name="connsiteX2" fmla="*/ 1873256 w 2139591"/>
              <a:gd name="connsiteY2" fmla="*/ 726786 h 727749"/>
              <a:gd name="connsiteX3" fmla="*/ 0 w 2139591"/>
              <a:gd name="connsiteY3" fmla="*/ 727749 h 727749"/>
              <a:gd name="connsiteX4" fmla="*/ 267335 w 2139591"/>
              <a:gd name="connsiteY4" fmla="*/ 3304 h 7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591" h="727749">
                <a:moveTo>
                  <a:pt x="267335" y="3304"/>
                </a:moveTo>
                <a:lnTo>
                  <a:pt x="2139591" y="0"/>
                </a:lnTo>
                <a:lnTo>
                  <a:pt x="1873256" y="726786"/>
                </a:lnTo>
                <a:lnTo>
                  <a:pt x="0" y="727749"/>
                </a:lnTo>
                <a:lnTo>
                  <a:pt x="267335" y="3304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08BED9FB-9DAA-C841-B566-DBB111AA1CFF}"/>
              </a:ext>
            </a:extLst>
          </p:cNvPr>
          <p:cNvSpPr/>
          <p:nvPr userDrawn="1"/>
        </p:nvSpPr>
        <p:spPr>
          <a:xfrm>
            <a:off x="4874832" y="1844960"/>
            <a:ext cx="2311174" cy="732213"/>
          </a:xfrm>
          <a:custGeom>
            <a:avLst/>
            <a:gdLst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101520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751040 w 1015200"/>
              <a:gd name="connsiteY2" fmla="*/ 70984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20000"/>
              <a:gd name="connsiteX1" fmla="*/ 1015200 w 1015200"/>
              <a:gd name="connsiteY1" fmla="*/ 0 h 720000"/>
              <a:gd name="connsiteX2" fmla="*/ 446240 w 1015200"/>
              <a:gd name="connsiteY2" fmla="*/ 720000 h 720000"/>
              <a:gd name="connsiteX3" fmla="*/ 0 w 1015200"/>
              <a:gd name="connsiteY3" fmla="*/ 720000 h 720000"/>
              <a:gd name="connsiteX4" fmla="*/ 0 w 1015200"/>
              <a:gd name="connsiteY4" fmla="*/ 0 h 720000"/>
              <a:gd name="connsiteX0" fmla="*/ 0 w 1015200"/>
              <a:gd name="connsiteY0" fmla="*/ 0 h 730160"/>
              <a:gd name="connsiteX1" fmla="*/ 1015200 w 1015200"/>
              <a:gd name="connsiteY1" fmla="*/ 0 h 730160"/>
              <a:gd name="connsiteX2" fmla="*/ 751040 w 1015200"/>
              <a:gd name="connsiteY2" fmla="*/ 730160 h 730160"/>
              <a:gd name="connsiteX3" fmla="*/ 0 w 1015200"/>
              <a:gd name="connsiteY3" fmla="*/ 720000 h 730160"/>
              <a:gd name="connsiteX4" fmla="*/ 0 w 1015200"/>
              <a:gd name="connsiteY4" fmla="*/ 0 h 730160"/>
              <a:gd name="connsiteX0" fmla="*/ 355600 w 1015200"/>
              <a:gd name="connsiteY0" fmla="*/ 0 h 740320"/>
              <a:gd name="connsiteX1" fmla="*/ 1015200 w 1015200"/>
              <a:gd name="connsiteY1" fmla="*/ 10160 h 740320"/>
              <a:gd name="connsiteX2" fmla="*/ 751040 w 1015200"/>
              <a:gd name="connsiteY2" fmla="*/ 740320 h 740320"/>
              <a:gd name="connsiteX3" fmla="*/ 0 w 1015200"/>
              <a:gd name="connsiteY3" fmla="*/ 730160 h 740320"/>
              <a:gd name="connsiteX4" fmla="*/ 355600 w 1015200"/>
              <a:gd name="connsiteY4" fmla="*/ 0 h 740320"/>
              <a:gd name="connsiteX0" fmla="*/ 264160 w 923760"/>
              <a:gd name="connsiteY0" fmla="*/ 0 h 740320"/>
              <a:gd name="connsiteX1" fmla="*/ 923760 w 923760"/>
              <a:gd name="connsiteY1" fmla="*/ 10160 h 740320"/>
              <a:gd name="connsiteX2" fmla="*/ 659600 w 923760"/>
              <a:gd name="connsiteY2" fmla="*/ 740320 h 740320"/>
              <a:gd name="connsiteX3" fmla="*/ 0 w 923760"/>
              <a:gd name="connsiteY3" fmla="*/ 740320 h 740320"/>
              <a:gd name="connsiteX4" fmla="*/ 264160 w 923760"/>
              <a:gd name="connsiteY4" fmla="*/ 0 h 740320"/>
              <a:gd name="connsiteX0" fmla="*/ 289560 w 923760"/>
              <a:gd name="connsiteY0" fmla="*/ 5715 h 730160"/>
              <a:gd name="connsiteX1" fmla="*/ 923760 w 923760"/>
              <a:gd name="connsiteY1" fmla="*/ 0 h 730160"/>
              <a:gd name="connsiteX2" fmla="*/ 659600 w 923760"/>
              <a:gd name="connsiteY2" fmla="*/ 730160 h 730160"/>
              <a:gd name="connsiteX3" fmla="*/ 0 w 923760"/>
              <a:gd name="connsiteY3" fmla="*/ 730160 h 730160"/>
              <a:gd name="connsiteX4" fmla="*/ 289560 w 923760"/>
              <a:gd name="connsiteY4" fmla="*/ 5715 h 730160"/>
              <a:gd name="connsiteX0" fmla="*/ 251460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51460 w 885660"/>
              <a:gd name="connsiteY4" fmla="*/ 5715 h 733335"/>
              <a:gd name="connsiteX0" fmla="*/ 248285 w 885660"/>
              <a:gd name="connsiteY0" fmla="*/ 5715 h 733335"/>
              <a:gd name="connsiteX1" fmla="*/ 885660 w 885660"/>
              <a:gd name="connsiteY1" fmla="*/ 0 h 733335"/>
              <a:gd name="connsiteX2" fmla="*/ 621500 w 885660"/>
              <a:gd name="connsiteY2" fmla="*/ 730160 h 733335"/>
              <a:gd name="connsiteX3" fmla="*/ 0 w 885660"/>
              <a:gd name="connsiteY3" fmla="*/ 733335 h 733335"/>
              <a:gd name="connsiteX4" fmla="*/ 248285 w 885660"/>
              <a:gd name="connsiteY4" fmla="*/ 5715 h 733335"/>
              <a:gd name="connsiteX0" fmla="*/ 267335 w 904710"/>
              <a:gd name="connsiteY0" fmla="*/ 5715 h 730160"/>
              <a:gd name="connsiteX1" fmla="*/ 904710 w 904710"/>
              <a:gd name="connsiteY1" fmla="*/ 0 h 730160"/>
              <a:gd name="connsiteX2" fmla="*/ 640550 w 904710"/>
              <a:gd name="connsiteY2" fmla="*/ 730160 h 730160"/>
              <a:gd name="connsiteX3" fmla="*/ 0 w 904710"/>
              <a:gd name="connsiteY3" fmla="*/ 730160 h 730160"/>
              <a:gd name="connsiteX4" fmla="*/ 267335 w 904710"/>
              <a:gd name="connsiteY4" fmla="*/ 5715 h 730160"/>
              <a:gd name="connsiteX0" fmla="*/ 267335 w 750517"/>
              <a:gd name="connsiteY0" fmla="*/ 2129 h 726574"/>
              <a:gd name="connsiteX1" fmla="*/ 750517 w 750517"/>
              <a:gd name="connsiteY1" fmla="*/ 0 h 726574"/>
              <a:gd name="connsiteX2" fmla="*/ 640550 w 750517"/>
              <a:gd name="connsiteY2" fmla="*/ 726574 h 726574"/>
              <a:gd name="connsiteX3" fmla="*/ 0 w 750517"/>
              <a:gd name="connsiteY3" fmla="*/ 726574 h 726574"/>
              <a:gd name="connsiteX4" fmla="*/ 267335 w 750517"/>
              <a:gd name="connsiteY4" fmla="*/ 2129 h 726574"/>
              <a:gd name="connsiteX0" fmla="*/ 267335 w 750517"/>
              <a:gd name="connsiteY0" fmla="*/ 2129 h 730160"/>
              <a:gd name="connsiteX1" fmla="*/ 750517 w 750517"/>
              <a:gd name="connsiteY1" fmla="*/ 0 h 730160"/>
              <a:gd name="connsiteX2" fmla="*/ 486357 w 750517"/>
              <a:gd name="connsiteY2" fmla="*/ 730160 h 730160"/>
              <a:gd name="connsiteX3" fmla="*/ 0 w 750517"/>
              <a:gd name="connsiteY3" fmla="*/ 726574 h 730160"/>
              <a:gd name="connsiteX4" fmla="*/ 267335 w 750517"/>
              <a:gd name="connsiteY4" fmla="*/ 2129 h 730160"/>
              <a:gd name="connsiteX0" fmla="*/ 267335 w 809657"/>
              <a:gd name="connsiteY0" fmla="*/ 2129 h 730160"/>
              <a:gd name="connsiteX1" fmla="*/ 809657 w 809657"/>
              <a:gd name="connsiteY1" fmla="*/ 0 h 730160"/>
              <a:gd name="connsiteX2" fmla="*/ 486357 w 809657"/>
              <a:gd name="connsiteY2" fmla="*/ 730160 h 730160"/>
              <a:gd name="connsiteX3" fmla="*/ 0 w 809657"/>
              <a:gd name="connsiteY3" fmla="*/ 726574 h 730160"/>
              <a:gd name="connsiteX4" fmla="*/ 267335 w 809657"/>
              <a:gd name="connsiteY4" fmla="*/ 2129 h 730160"/>
              <a:gd name="connsiteX0" fmla="*/ 267335 w 809657"/>
              <a:gd name="connsiteY0" fmla="*/ 2129 h 726574"/>
              <a:gd name="connsiteX1" fmla="*/ 809657 w 809657"/>
              <a:gd name="connsiteY1" fmla="*/ 0 h 726574"/>
              <a:gd name="connsiteX2" fmla="*/ 545497 w 809657"/>
              <a:gd name="connsiteY2" fmla="*/ 725611 h 726574"/>
              <a:gd name="connsiteX3" fmla="*/ 0 w 809657"/>
              <a:gd name="connsiteY3" fmla="*/ 726574 h 726574"/>
              <a:gd name="connsiteX4" fmla="*/ 267335 w 809657"/>
              <a:gd name="connsiteY4" fmla="*/ 2129 h 726574"/>
              <a:gd name="connsiteX0" fmla="*/ 267335 w 2133391"/>
              <a:gd name="connsiteY0" fmla="*/ 5430 h 729875"/>
              <a:gd name="connsiteX1" fmla="*/ 2133391 w 2133391"/>
              <a:gd name="connsiteY1" fmla="*/ 0 h 729875"/>
              <a:gd name="connsiteX2" fmla="*/ 545497 w 2133391"/>
              <a:gd name="connsiteY2" fmla="*/ 728912 h 729875"/>
              <a:gd name="connsiteX3" fmla="*/ 0 w 2133391"/>
              <a:gd name="connsiteY3" fmla="*/ 729875 h 729875"/>
              <a:gd name="connsiteX4" fmla="*/ 267335 w 2133391"/>
              <a:gd name="connsiteY4" fmla="*/ 5430 h 729875"/>
              <a:gd name="connsiteX0" fmla="*/ 267335 w 2133391"/>
              <a:gd name="connsiteY0" fmla="*/ 5430 h 732213"/>
              <a:gd name="connsiteX1" fmla="*/ 2133391 w 2133391"/>
              <a:gd name="connsiteY1" fmla="*/ 0 h 732213"/>
              <a:gd name="connsiteX2" fmla="*/ 1879134 w 2133391"/>
              <a:gd name="connsiteY2" fmla="*/ 732213 h 732213"/>
              <a:gd name="connsiteX3" fmla="*/ 0 w 2133391"/>
              <a:gd name="connsiteY3" fmla="*/ 729875 h 732213"/>
              <a:gd name="connsiteX4" fmla="*/ 267335 w 2133391"/>
              <a:gd name="connsiteY4" fmla="*/ 5430 h 73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1" h="732213">
                <a:moveTo>
                  <a:pt x="267335" y="5430"/>
                </a:moveTo>
                <a:lnTo>
                  <a:pt x="2133391" y="0"/>
                </a:lnTo>
                <a:lnTo>
                  <a:pt x="1879134" y="732213"/>
                </a:lnTo>
                <a:lnTo>
                  <a:pt x="0" y="729875"/>
                </a:lnTo>
                <a:lnTo>
                  <a:pt x="267335" y="543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2C78B-956E-C34B-A92C-F8D10C9594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1844675"/>
            <a:ext cx="200355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C2B4191-56EB-E84C-8504-E02F5A491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0472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9A729CE-1387-2F46-B685-E4D5931D5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0359" y="1844675"/>
            <a:ext cx="1758118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94D6FA1-10D5-F449-940D-443EF9668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2382" y="1844675"/>
            <a:ext cx="1994613" cy="730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27A1A2F-3F2D-2045-B9CA-9CAA570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039157-2AA0-844F-9D48-6E380F733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Text Placeholder 66">
            <a:extLst>
              <a:ext uri="{FF2B5EF4-FFF2-40B4-BE49-F238E27FC236}">
                <a16:creationId xmlns:a16="http://schemas.microsoft.com/office/drawing/2014/main" id="{A1E05DD7-4CDA-3049-9F11-C0BD380F4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48" y="2708276"/>
            <a:ext cx="198440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6">
            <a:extLst>
              <a:ext uri="{FF2B5EF4-FFF2-40B4-BE49-F238E27FC236}">
                <a16:creationId xmlns:a16="http://schemas.microsoft.com/office/drawing/2014/main" id="{55800717-C390-EF4C-9060-5FD54D965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0058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6">
            <a:extLst>
              <a:ext uri="{FF2B5EF4-FFF2-40B4-BE49-F238E27FC236}">
                <a16:creationId xmlns:a16="http://schemas.microsoft.com/office/drawing/2014/main" id="{F1CB7545-42FF-9E48-8C43-D1E21E2E87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3032" y="2708276"/>
            <a:ext cx="2070969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6">
            <a:extLst>
              <a:ext uri="{FF2B5EF4-FFF2-40B4-BE49-F238E27FC236}">
                <a16:creationId xmlns:a16="http://schemas.microsoft.com/office/drawing/2014/main" id="{258EE303-8BCB-1148-A20A-1266315770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6007" y="2708276"/>
            <a:ext cx="2130988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EDCD63D-EBB6-4C4E-8E65-F17CA49B5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5E13BB0-4F11-A443-93BA-943C33AB15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95510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727">
          <p15:clr>
            <a:srgbClr val="FBAE40"/>
          </p15:clr>
        </p15:guide>
        <p15:guide id="8" orient="horz" pos="3407">
          <p15:clr>
            <a:srgbClr val="FBAE40"/>
          </p15:clr>
        </p15:guide>
        <p15:guide id="9" orient="horz" pos="3294">
          <p15:clr>
            <a:srgbClr val="FBAE40"/>
          </p15:clr>
        </p15:guide>
        <p15:guide id="10" orient="horz" pos="2251">
          <p15:clr>
            <a:srgbClr val="FBAE40"/>
          </p15:clr>
        </p15:guide>
        <p15:guide id="11" orient="horz" pos="3861">
          <p15:clr>
            <a:srgbClr val="FBAE40"/>
          </p15:clr>
        </p15:guide>
        <p15:guide id="15" pos="1020">
          <p15:clr>
            <a:srgbClr val="FBAE40"/>
          </p15:clr>
        </p15:guide>
        <p15:guide id="23" pos="4762">
          <p15:clr>
            <a:srgbClr val="FBAE40"/>
          </p15:clr>
        </p15:guide>
        <p15:guide id="27" pos="2245">
          <p15:clr>
            <a:srgbClr val="FBAE40"/>
          </p15:clr>
        </p15:guide>
        <p15:guide id="30" pos="3492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offsh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058663C4-AB1B-4FB9-B3F3-6AFBCE1CB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22CDF6-FEAA-466F-A126-5F4C2C4D5186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D3C29CD-1B81-5040-87A7-AE246122D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80C4E0B9-1CBB-2348-87DF-5D1B6E858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68F135-4712-2547-B8BF-5555BE133E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4DF6062A-10D0-1D4A-A2BF-3EC5F09BF6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41A192E-3E60-1141-94A5-DFFE231E6A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B4790CC-97B8-2549-86EA-BAC0A10999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BD7AE652-49FC-6C47-9C71-3462CBC3CC7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897A7F0A-8D9F-C847-B80A-A89E7D3B7B9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53B02C79-0101-1E42-AF4F-3546A05C5B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5DE48BBD-703A-4A6D-912C-C4453202B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E17FCF-E1C1-C24A-81F3-FC28211CD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6DCB40A-3AD6-9949-956C-31F905F72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698AF50-6A3B-0141-AA56-2DFE62A88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064D31E-9368-D74E-AED7-68FDB76DD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2F88106-629C-4745-AFEE-6499C1E8A8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A179756-987F-1849-A0A4-8D17957E958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FABCA3-1181-E240-92E7-CC0BA8D26D2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7F25B36D-6B6E-2740-AA7A-400B03D82F5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AA62AEE-09A2-F241-B539-6C96A55837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29DB6B9-0EE0-420C-A4A2-3D0FA69D1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130AB51-DD8F-1E44-8E50-4DE4BFC32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10E3891-BB2D-3448-A735-375C8C51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A7E07A0-52A0-554E-B005-D2A77432DB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60D8E38-3D5C-8449-9584-3F8626AA1E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A425297-3C52-FF49-8F23-1767690F6B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2D8C6D7-61E4-B14B-8CEE-24E42F4296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85E7781-D873-664B-A19F-F0013A6C09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63777306-F1B8-1F49-ACD1-CF2A2B0DD5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F568293-1596-274C-A2DF-BC3003E2C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4A4513A6-FEDD-4F09-BDC2-A98CA937E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87090D8-3AB3-574E-841F-4D519624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7888019-E5D1-204A-808D-645B156F9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AEEC290-FF42-2E40-AC6F-3BC258802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BB22E84-016F-E941-9674-79C4D3E55B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A9F98C0-BB27-DB4D-AE8A-37099A79D8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292A883-EA28-6D4E-9C9F-A7F38F2AA7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A42A6C2-DE21-A14C-9D07-4CB3500D38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8D1A485B-DA82-5148-B016-EA1B9BF9CA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872499F-D62F-1445-9CA3-6BA8873588E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2BDE6EEA-D7B7-48B5-87D9-FFF4F1FE6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5E7AB5F-2949-1A49-BAE5-4C8DA885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D79C806-9B95-424B-96B8-BCF8C7A72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835E896-8BE5-C04C-9727-2414003B4D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49878F2-76DE-8843-8B8C-49AF33AA7C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98DB4CF6-B513-E643-ABCD-B90D6238AEE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BCCE54D5-0F53-B940-A67A-0B5E63E0E5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2EFD6F1-38D1-5B4E-84BF-90ED612EE53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3BD0893-6F60-C741-A193-4A59B8CF5A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D44F92D-871C-434B-AFC7-25DA3D1495B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8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F3C038F-8238-5544-B9FE-2CF5DFB9C3E1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9EA5D2B-2796-1341-88DD-255A726E0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1B4615D-A715-9C4A-B1CA-4C2AE6E33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5AECF8A-7162-0441-B0E2-21258FC8D5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1AFAC68-C335-3D4B-A904-955EF105C1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E019C8-AFFF-724F-A1CE-9DEB61756B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FA54DBC-B338-B941-AD1A-8DE269F567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C0F6454D-E36C-6C41-811F-93CA034320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0851C13F-ED26-4646-A8A8-B255F148600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1A99457-D927-8F45-A0BD-2F09D29ED28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4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rop ins 1 (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07E1A3B-69E0-0243-8FE4-B3CFAB9313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647" y="3667125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7A0F109-0B8E-2B4A-8802-B7FF48FBB7E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28993" y="437557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C01ABA0-674F-F94D-83ED-ABA2866EB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07885" y="4144919"/>
            <a:ext cx="2067000" cy="46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98D663A-BFC8-D343-89A4-B2AB9911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6995D34A-3E1E-BD4F-9CA8-E735366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C5E2E64-7864-224D-807D-9EAFF52B71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453F53A-2840-184E-8C85-75728A426B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A16481-2BEA-394E-8081-B4AA7E7657D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0021" y="294847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65DFA74-2098-A944-AE07-5CEAC6C497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6842" y="1857373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60073EED-5160-084F-BAED-C902833CA95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0111" y="3027922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B4A9D01-FAF3-704A-8002-4A85FE9E4C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0112" y="1857373"/>
            <a:ext cx="1886288" cy="214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D8BC14B-6387-0643-B3B3-0C2AABE1206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4729" y="1869844"/>
            <a:ext cx="2592332" cy="1728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9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0850" y="1355725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76DB8FF-9906-4A25-AA44-2060424309D3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142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offsh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124DE2C3-1EC9-49D3-B433-B8DCB68E5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1D719D-A102-4D57-BED5-D2EFC689E2A0}"/>
              </a:ext>
            </a:extLst>
          </p:cNvPr>
          <p:cNvSpPr/>
          <p:nvPr userDrawn="1"/>
        </p:nvSpPr>
        <p:spPr>
          <a:xfrm>
            <a:off x="0" y="-8762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C7A5CE-D094-564E-94D8-E29171F71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548E6F-1F1F-7C45-8180-4AFEEAFE0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C7BA861-000D-AD4B-A995-FAED2B73C3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5B9DD11-E375-A543-A020-34EBD7D1BE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14373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2FD3627A-E247-47C5-9277-6B765C75E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F8900C-05C9-F240-BAE1-0650D7CF8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45F744E-110B-A74F-804C-1A180640A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FF7581F-9ABC-B045-8A70-0776343DB2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B698FE2-8C29-A349-A5BD-DDE96AA6F5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59057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3F33CD-2097-4407-94D7-45255ED5A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0644C3-6862-334F-96C0-98BDF73C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40A0CC6-A915-AC4E-992E-56C78D2FA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1DD2010-1840-4548-81E6-46BB6B867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DBA9CF2-323B-E644-893F-306994A627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55607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4D776F68-4F84-4CEE-9E3F-2BA68A078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2CE5E3-C3C6-9C46-9A10-D3E811EC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31AFAF-9C9C-5243-9A76-B1B356355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9AC26E7-3FE5-DF42-8C98-412DE1F215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F512CFB-618C-814E-9B94-6D73EC3128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09243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902619D6-A2EE-4BDA-BDCD-D1CE2EB17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83F3BB-2236-B043-82B1-8D2BDBF0C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8C73F4-02B8-DA4C-9834-048999AC2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2F827F4-4401-404A-BC74-9048966AC1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C8DF83E-524F-074C-A6A3-5756A980E2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27218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86B4F0-6AEC-7A4B-9DD1-7F4571A2EB86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8FF420-8252-F849-815A-2D2CF95D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F21D7D6-C906-5049-9E54-6F4C57AC6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1EC691-2FEB-BD4B-B1C3-9432051FE0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1212438-7093-9A4D-ACDC-8CB4052D93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87729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71579D6-7E12-1447-8732-B307152BF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D8271EA-1A72-9542-B8F1-B660D8AFD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82EE31B-ADB8-FF42-B66D-29CBB33764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93002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 imag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226126-5380-5E46-A368-3995E89269B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65D8287-0E4C-0A4A-9C4D-85927AA25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047E89B-E78E-DB4E-BF50-70A5A9B984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36442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 image,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226126-5380-5E46-A368-3995E89269B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+mj-lt"/>
              <a:buAutoNum type="arabicPeriod"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B2D2861-0ECD-5644-85A0-B5ACE9329B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27B3723-B7FD-E141-A214-BEFEC2967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5887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 image, bullets, image drop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226126-5380-5E46-A368-3995E89269B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6968596" cy="4308475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-457200">
              <a:buFont typeface="Arial" panose="020B0604020202020204" pitchFamily="34" charset="0"/>
              <a:buChar char="•"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33015-C4F8-6F49-A50B-1EF779C215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30463" y="1857374"/>
            <a:ext cx="1590808" cy="146843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5BFBD0C-97A1-E146-8493-1B1DAABD9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C499144-B879-4C4D-9C8B-EC17CB2F7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2132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5365" y="1355726"/>
            <a:ext cx="9229680" cy="4714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Picture for background</a:t>
            </a:r>
            <a:endParaRPr lang="en-B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63F12239-B47A-442E-BB35-6F85FFD28476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91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 image,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226126-5380-5E46-A368-3995E89269B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211034" cy="4271964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2970E5-E77A-774A-BBE8-6B4ED89DA3C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110238" y="1857375"/>
            <a:ext cx="4213983" cy="4271965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C2A83F-4EE1-C842-AD6D-B2F7682A9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7A9C681-9619-B74F-B5DC-3E0C48B93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10354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577850" y="1803400"/>
            <a:ext cx="8915400" cy="381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5700" y="2209800"/>
            <a:ext cx="4111580" cy="4821238"/>
          </a:xfrm>
        </p:spPr>
        <p:txBody>
          <a:bodyPr/>
          <a:lstStyle>
            <a:lvl1pPr>
              <a:defRPr sz="2167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insert Quote”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48300" y="2320592"/>
            <a:ext cx="3572645" cy="277561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1528D97-0F56-4A9A-9C30-580FCEB0D16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0"/>
            <a:ext cx="9906000" cy="2191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2191750"/>
            <a:ext cx="9906000" cy="3047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454025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2354947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4255870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6156792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8055313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420" y="3775982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750" y="3378200"/>
            <a:ext cx="1548010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17069" y="3753578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1140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5719" y="3753578"/>
            <a:ext cx="1542341" cy="2193667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1005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34809" y="3775982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9140" y="3378200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3459" y="3754122"/>
            <a:ext cx="1542341" cy="219312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7790" y="3356339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7065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65586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8909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52241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048613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EC2E29A-A206-441B-B428-8AA4B26C2EF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8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F6481832-4081-4D4B-8A91-040FAA9D638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3988" y="1549400"/>
            <a:ext cx="9394362" cy="43688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64C1FBA-4321-4E77-A24C-69BCCDEEF17E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9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0639">
              <a:spcBef>
                <a:spcPts val="22"/>
              </a:spcBef>
            </a:pPr>
            <a:fld id="{81D60167-4931-47E6-BA6A-407CBD079E47}" type="slidenum">
              <a:rPr lang="en-GB" smtClean="0"/>
              <a:pPr marL="20639">
                <a:spcBef>
                  <a:spcPts val="22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9394780" cy="4714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56EA7D3-5805-4B3B-B5DF-42574B989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FFF259-878C-4650-B6B3-9519EEEDEE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99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82331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93" lvl="0" indent="-2285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84" lvl="1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77" lvl="2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67" lvl="3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61" lvl="4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52" lvl="5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44" lvl="6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37" lvl="7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29" lvl="8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82331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3428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4" lvl="1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7" lvl="2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67" lvl="3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1" lvl="4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2" lvl="5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44" lvl="6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37" lvl="7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29" lvl="8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93" lvl="0" indent="-2285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84" lvl="1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77" lvl="2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67" lvl="3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61" lvl="4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52" lvl="5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44" lvl="6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37" lvl="7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29" lvl="8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3428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4" lvl="1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7" lvl="2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67" lvl="3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1" lvl="4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2" lvl="5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44" lvl="6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37" lvl="7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29" lvl="8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085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76DB8FF-9906-4A25-AA44-2060424309D3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618F78B-7DA7-40FF-81B4-2008CAB46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E8420C-8077-4847-898C-E40D593849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5491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5365" y="1355726"/>
            <a:ext cx="9229680" cy="4714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Picture for background</a:t>
            </a:r>
            <a:endParaRPr lang="en-B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63F12239-B47A-442E-BB35-6F85FFD28476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E275E50-429B-4452-8772-999BEDAD6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7A38E3A-8BF3-41B6-8BD2-A7A1451911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198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577850" y="1803400"/>
            <a:ext cx="8915400" cy="381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975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5700" y="2209800"/>
            <a:ext cx="4111580" cy="4821238"/>
          </a:xfrm>
        </p:spPr>
        <p:txBody>
          <a:bodyPr/>
          <a:lstStyle>
            <a:lvl1pPr>
              <a:defRPr sz="2167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insert Quote”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48300" y="2320593"/>
            <a:ext cx="3572645" cy="277561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1528D97-0F56-4A9A-9C30-580FCEB0D16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502B17-8DB4-4C5D-B0AD-E69B6CA3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5E7A713-BC8D-4B7F-9EC3-2CFB87CB91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08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1"/>
            <a:ext cx="9906000" cy="2191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2191751"/>
            <a:ext cx="9906000" cy="3047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454026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2354948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4255871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6156793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8055313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421" y="3775983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751" y="3378200"/>
            <a:ext cx="1548010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17070" y="3753579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1140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5720" y="3753579"/>
            <a:ext cx="1542341" cy="2193667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1005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34810" y="3775983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9140" y="3378200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3460" y="3754123"/>
            <a:ext cx="1542341" cy="219312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7790" y="3356339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7065" y="1433145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65586" y="1433145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8909" y="1433145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52241" y="1433145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048613" y="1433145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EC2E29A-A206-441B-B428-8AA4B26C2EF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BD98EBF-5A69-49E6-BAE0-0B8B47DF1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8BBE269-8F65-42C8-9AAF-9FC7D447A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8318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F6481832-4081-4D4B-8A91-040FAA9D638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3989" y="1549400"/>
            <a:ext cx="9394362" cy="43688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64C1FBA-4321-4E77-A24C-69BCCDEEF17E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6E0F2C-55BB-4C6A-A3AF-15C8CC0DC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930496E-8117-46A7-99B0-AF10C430CB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447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>
                <a:solidFill>
                  <a:srgbClr val="14B5E3"/>
                </a:solidFill>
                <a:latin typeface="Source Sans Pro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571" y="1355726"/>
            <a:ext cx="8961392" cy="4821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0EDC67D-EAB4-4195-B0B7-284831384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570" y="6356352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A985F83-6DAD-4EDA-B777-7860BF216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287F-07C6-BF44-A9CB-BE36F6DAFEA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4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E50C-66BF-422A-877A-F53F9F35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40A3A-009C-451B-85A2-68B21E86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1CA95-A8E2-4251-A71F-7FA1FF7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0CD7F-9C40-4861-8D08-8CA3926A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B89-7158-4E98-A5B4-7DD2874E5EE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9577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9394780" cy="4714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9394780" cy="4714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94E84B38-6343-4D05-9057-B606C94A688A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56EA7D3-5805-4B3B-B5DF-42574B989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FFF259-878C-4650-B6B3-9519EEEDEE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24035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0850" y="1355725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176DB8FF-9906-4A25-AA44-2060424309D3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618F78B-7DA7-40FF-81B4-2008CAB46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E8420C-8077-4847-898C-E40D593849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8858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5365" y="1355726"/>
            <a:ext cx="9229680" cy="4714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Picture for background</a:t>
            </a:r>
            <a:endParaRPr lang="en-B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63F12239-B47A-442E-BB35-6F85FFD28476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E275E50-429B-4452-8772-999BEDAD62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7A38E3A-8BF3-41B6-8BD2-A7A1451911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718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577850" y="1803400"/>
            <a:ext cx="8915400" cy="381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5700" y="2209800"/>
            <a:ext cx="4111580" cy="4821238"/>
          </a:xfrm>
        </p:spPr>
        <p:txBody>
          <a:bodyPr/>
          <a:lstStyle>
            <a:lvl1pPr>
              <a:defRPr sz="2167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insert Quote”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48300" y="2320592"/>
            <a:ext cx="3572645" cy="277561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1528D97-0F56-4A9A-9C30-580FCEB0D16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502B17-8DB4-4C5D-B0AD-E69B6CA3E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5E7A713-BC8D-4B7F-9EC3-2CFB87CB91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727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0"/>
            <a:ext cx="9906000" cy="2191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2191750"/>
            <a:ext cx="9906000" cy="3047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454025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2354947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4255870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6156792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8055313" y="1385689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1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420" y="3775982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750" y="3378200"/>
            <a:ext cx="1548010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17069" y="3753578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1140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5719" y="3753578"/>
            <a:ext cx="1542341" cy="2193667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1005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34809" y="3775982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9140" y="3378200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3459" y="3754122"/>
            <a:ext cx="1542341" cy="219312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7790" y="3356339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7065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65586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8909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52241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048613" y="1433144"/>
            <a:ext cx="1451674" cy="130768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EC2E29A-A206-441B-B428-8AA4B26C2EF4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8BD98EBF-5A69-49E6-BAE0-0B8B47DF1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8BBE269-8F65-42C8-9AAF-9FC7D447A5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189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Table Placeholder 8">
            <a:extLst>
              <a:ext uri="{FF2B5EF4-FFF2-40B4-BE49-F238E27FC236}">
                <a16:creationId xmlns:a16="http://schemas.microsoft.com/office/drawing/2014/main" id="{F6481832-4081-4D4B-8A91-040FAA9D638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3988" y="1549400"/>
            <a:ext cx="9394362" cy="43688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A64C1FBA-4321-4E77-A24C-69BCCDEEF17E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2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6E0F2C-55BB-4C6A-A3AF-15C8CC0DC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930496E-8117-46A7-99B0-AF10C430CB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1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8742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2EB7484-712C-45BD-871B-304633E5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9394780" cy="4714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C4F61A-AEF9-46BC-A92D-0AD4A47E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DA23D63-707B-4382-AB10-F81140DFB65C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CBD28C-3EFD-4EAD-B168-C7C52EAA3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6F53B7-CEFB-4D25-9013-BDAF6788C9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5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87588F2-C67D-49CC-83CB-049A45EE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1BFFD8-B13B-4895-B72C-9E872527EC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0850" y="1355726"/>
            <a:ext cx="4111580" cy="48212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955D5FC-FFDC-4125-AC79-E2BF4121C7DD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92108D1-374D-4C27-99D8-87062367D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23AC90-2A58-4701-935B-550F976D039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8971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B1B4190-27B3-4D5D-A9C6-95001D9D6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5365" y="1355726"/>
            <a:ext cx="9229680" cy="4714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Add Picture for background</a:t>
            </a:r>
            <a:endParaRPr lang="en-B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E178ACD-84A3-4939-9F97-1389BAF1D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33FF06D-6B89-40BC-922C-0DADA42738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1695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C4DF7B-00BF-4872-8B6B-CDDFDC969CD5}"/>
              </a:ext>
            </a:extLst>
          </p:cNvPr>
          <p:cNvSpPr/>
          <p:nvPr userDrawn="1"/>
        </p:nvSpPr>
        <p:spPr>
          <a:xfrm>
            <a:off x="577850" y="1803400"/>
            <a:ext cx="8915400" cy="381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975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90A0BE7-B937-45EE-9062-F851AD6820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5700" y="2209800"/>
            <a:ext cx="4111580" cy="4821238"/>
          </a:xfrm>
        </p:spPr>
        <p:txBody>
          <a:bodyPr/>
          <a:lstStyle>
            <a:lvl1pPr>
              <a:defRPr sz="2167" b="1" i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insert Quote”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2CF02F4-945D-4C25-B799-2EC3B3DD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962FDA-E4AE-4EDC-992A-6C4D064EF7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48300" y="2320593"/>
            <a:ext cx="3572645" cy="277561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B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3696D026-23C6-429D-8290-3A607B9651AD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93259B1-C499-4DD7-A7AC-872AB5D8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8B26991-DBF8-4CBD-9EBF-BB58EA44D0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7554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lum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9D149FD-BCB7-4D7D-83C7-0AC29A185660}"/>
              </a:ext>
            </a:extLst>
          </p:cNvPr>
          <p:cNvSpPr/>
          <p:nvPr userDrawn="1"/>
        </p:nvSpPr>
        <p:spPr>
          <a:xfrm>
            <a:off x="0" y="1"/>
            <a:ext cx="9906000" cy="2191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05DBF7-BE36-487F-AE79-5C54246ECDA7}"/>
              </a:ext>
            </a:extLst>
          </p:cNvPr>
          <p:cNvSpPr/>
          <p:nvPr userDrawn="1"/>
        </p:nvSpPr>
        <p:spPr>
          <a:xfrm>
            <a:off x="0" y="2191751"/>
            <a:ext cx="9906000" cy="3047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5"/>
            </a:solidFill>
          </a:ln>
        </p:spPr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1D38387-BD84-41C9-BCCD-C5FBF2AA9B3E}"/>
              </a:ext>
            </a:extLst>
          </p:cNvPr>
          <p:cNvGrpSpPr/>
          <p:nvPr userDrawn="1"/>
        </p:nvGrpSpPr>
        <p:grpSpPr>
          <a:xfrm>
            <a:off x="454026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7CB35D8-F0A9-4646-8FED-C7B653A77F1E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E51FCA-5D0D-4529-B2D3-FAE652C438A4}"/>
              </a:ext>
            </a:extLst>
          </p:cNvPr>
          <p:cNvGrpSpPr/>
          <p:nvPr userDrawn="1"/>
        </p:nvGrpSpPr>
        <p:grpSpPr>
          <a:xfrm>
            <a:off x="2354948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03B51BB-FAC4-4578-BD49-460655C155AC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FF14D2DD-437F-449C-AF46-0ED2C7D77796}"/>
              </a:ext>
            </a:extLst>
          </p:cNvPr>
          <p:cNvGrpSpPr/>
          <p:nvPr userDrawn="1"/>
        </p:nvGrpSpPr>
        <p:grpSpPr>
          <a:xfrm>
            <a:off x="4255871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39FF697-B9A4-46D1-9A7F-1D4D89E7C3A4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86521FE5-1948-430C-B01F-A8F8B6183480}"/>
              </a:ext>
            </a:extLst>
          </p:cNvPr>
          <p:cNvGrpSpPr/>
          <p:nvPr userDrawn="1"/>
        </p:nvGrpSpPr>
        <p:grpSpPr>
          <a:xfrm>
            <a:off x="6156793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80AF0D1-0F71-449F-8F1D-77A72960C761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FE278FA-F1BA-4449-A3A5-3F265AFF400D}"/>
              </a:ext>
            </a:extLst>
          </p:cNvPr>
          <p:cNvGrpSpPr/>
          <p:nvPr userDrawn="1"/>
        </p:nvGrpSpPr>
        <p:grpSpPr>
          <a:xfrm>
            <a:off x="8055313" y="1385690"/>
            <a:ext cx="1464714" cy="1802725"/>
            <a:chOff x="0" y="0"/>
            <a:chExt cx="6238240" cy="6238240"/>
          </a:xfrm>
          <a:solidFill>
            <a:schemeClr val="bg1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BFEA8C7-CEE3-4CEA-836E-0D8FC57794DF}"/>
                </a:ext>
              </a:extLst>
            </p:cNvPr>
            <p:cNvSpPr/>
            <p:nvPr/>
          </p:nvSpPr>
          <p:spPr>
            <a:xfrm>
              <a:off x="0" y="0"/>
              <a:ext cx="6238240" cy="6238240"/>
            </a:xfrm>
            <a:custGeom>
              <a:avLst/>
              <a:gdLst/>
              <a:ahLst/>
              <a:cxnLst/>
              <a:rect l="l" t="t" r="r" b="b"/>
              <a:pathLst>
                <a:path w="6238240" h="6238240">
                  <a:moveTo>
                    <a:pt x="3119120" y="0"/>
                  </a:moveTo>
                  <a:lnTo>
                    <a:pt x="0" y="0"/>
                  </a:lnTo>
                  <a:lnTo>
                    <a:pt x="0" y="4787900"/>
                  </a:lnTo>
                  <a:lnTo>
                    <a:pt x="3119120" y="6238240"/>
                  </a:lnTo>
                  <a:lnTo>
                    <a:pt x="6238240" y="4787900"/>
                  </a:lnTo>
                  <a:lnTo>
                    <a:pt x="6238240" y="0"/>
                  </a:lnTo>
                  <a:close/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</p:sp>
      </p:grp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F71392FB-596B-41B2-8652-92853BA0C9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421" y="3775983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5CA39CA0-33B6-4408-AC6D-0BFDF77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751" y="3378200"/>
            <a:ext cx="1548010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38B84101-3C9A-461C-90B6-38C2C84694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17070" y="3753579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F7E766C2-B745-4D2F-B59B-2017D5CD24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1140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AEBE0DCC-E207-4CA4-B553-BBA79DCB01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5720" y="3753579"/>
            <a:ext cx="1542341" cy="2193667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3DDF6980-D2AD-45C4-A3A7-C4D1344F11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10050" y="3355796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0FC89964-A368-475E-A16B-35DFA552E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34810" y="3775983"/>
            <a:ext cx="1542341" cy="217126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5EA4FCE5-D019-4F14-B7E6-C60EEC1786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9140" y="3378200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9B3833CD-7260-4FF7-BD72-7E3A5ED7D0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33460" y="3754123"/>
            <a:ext cx="1542341" cy="219312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464B57C-D687-45DF-9A19-0B6564D1CD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7790" y="3356339"/>
            <a:ext cx="1542341" cy="313248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FF23EC7-AB3A-49F9-A2FD-C9E5E87A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1980452F-7447-4524-AEB9-7ECE284B66A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7065" y="1433145"/>
            <a:ext cx="1451674" cy="1307681"/>
          </a:xfrm>
          <a:prstGeom prst="rect">
            <a:avLst/>
          </a:prstGeom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1A55A41B-5C7C-4215-993B-6043A5AAB5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65586" y="1433145"/>
            <a:ext cx="1451674" cy="1307681"/>
          </a:xfrm>
          <a:prstGeom prst="rect">
            <a:avLst/>
          </a:prstGeom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F22A1F8C-7A69-4173-BF22-6424A662A84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8909" y="1433145"/>
            <a:ext cx="1451674" cy="1307681"/>
          </a:xfrm>
          <a:prstGeom prst="rect">
            <a:avLst/>
          </a:prstGeom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4FEC04D5-3B25-4898-8D90-209882E6443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52241" y="1433145"/>
            <a:ext cx="1451674" cy="1307681"/>
          </a:xfrm>
          <a:prstGeom prst="rect">
            <a:avLst/>
          </a:prstGeom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B120C6D7-C4A8-4249-8C3B-DBB8A9A1FCA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048613" y="1433145"/>
            <a:ext cx="1451674" cy="1307681"/>
          </a:xfrm>
          <a:prstGeom prst="rect">
            <a:avLst/>
          </a:prstGeom>
        </p:spPr>
        <p:txBody>
          <a:bodyPr/>
          <a:lstStyle>
            <a:lvl1pPr algn="ctr">
              <a:defRPr sz="1625"/>
            </a:lvl1pPr>
          </a:lstStyle>
          <a:p>
            <a:pPr lvl="0"/>
            <a:r>
              <a:rPr lang="en-US"/>
              <a:t>Insert Icon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C6FE20B-4FAC-401E-9666-643EE8023406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5A7DD1-43DD-4DF9-9AFD-051C307CA9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5BD5D88-756D-4142-B37F-5CD8BF8BBA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572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6605DA7-7147-4A08-B9D0-26FF5496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E804A033-5955-4D81-BB4D-C4035043ABCB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38E75A-16C0-4BE8-9D01-2DC4424B7465}"/>
              </a:ext>
            </a:extLst>
          </p:cNvPr>
          <p:cNvSpPr/>
          <p:nvPr userDrawn="1"/>
        </p:nvSpPr>
        <p:spPr>
          <a:xfrm>
            <a:off x="4131924" y="2131980"/>
            <a:ext cx="2025026" cy="1939694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569">
              <a:solidFill>
                <a:prstClr val="white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426018-E27D-4028-AD19-6A257E8FF81D}"/>
              </a:ext>
            </a:extLst>
          </p:cNvPr>
          <p:cNvSpPr/>
          <p:nvPr userDrawn="1"/>
        </p:nvSpPr>
        <p:spPr>
          <a:xfrm>
            <a:off x="5386130" y="3379465"/>
            <a:ext cx="1552796" cy="221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7A7D7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758">
              <a:solidFill>
                <a:schemeClr val="l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8FF9C0C9-4EC8-47C9-A514-32C32057D44B}"/>
              </a:ext>
            </a:extLst>
          </p:cNvPr>
          <p:cNvSpPr/>
          <p:nvPr userDrawn="1"/>
        </p:nvSpPr>
        <p:spPr>
          <a:xfrm>
            <a:off x="3832901" y="3658272"/>
            <a:ext cx="2025043" cy="1939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758">
              <a:solidFill>
                <a:schemeClr val="lt1"/>
              </a:solidFill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BAB6C77-38A6-4A98-9E26-9969B91C45E8}"/>
              </a:ext>
            </a:extLst>
          </p:cNvPr>
          <p:cNvSpPr/>
          <p:nvPr userDrawn="1"/>
        </p:nvSpPr>
        <p:spPr>
          <a:xfrm>
            <a:off x="2271506" y="3658272"/>
            <a:ext cx="2025045" cy="1939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758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467B66-80EA-4D68-8A87-731DAE9EE848}"/>
              </a:ext>
            </a:extLst>
          </p:cNvPr>
          <p:cNvSpPr/>
          <p:nvPr userDrawn="1"/>
        </p:nvSpPr>
        <p:spPr>
          <a:xfrm>
            <a:off x="3059531" y="2131979"/>
            <a:ext cx="1553228" cy="2218496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569">
              <a:solidFill>
                <a:schemeClr val="lt1"/>
              </a:solidFill>
            </a:endParaRPr>
          </a:p>
        </p:txBody>
      </p:sp>
      <p:sp>
        <p:nvSpPr>
          <p:cNvPr id="28" name="TextBox 108">
            <a:extLst>
              <a:ext uri="{FF2B5EF4-FFF2-40B4-BE49-F238E27FC236}">
                <a16:creationId xmlns:a16="http://schemas.microsoft.com/office/drawing/2014/main" id="{549AC951-3D5C-4A49-B816-DFE4586430DB}"/>
              </a:ext>
            </a:extLst>
          </p:cNvPr>
          <p:cNvSpPr txBox="1"/>
          <p:nvPr/>
        </p:nvSpPr>
        <p:spPr>
          <a:xfrm>
            <a:off x="138620" y="1656734"/>
            <a:ext cx="2457413" cy="2589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083" noProof="1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C8E8EF8F-DEF5-4674-8730-6156D53EC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5152" y="1752037"/>
            <a:ext cx="2408170" cy="991559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E417049E-663F-4D99-AA83-B8907F5765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9483" y="1354254"/>
            <a:ext cx="2417022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BD1C80BD-A37C-4447-A2A0-289887AFE5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73801" y="1590898"/>
            <a:ext cx="3302718" cy="87290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0BF4827-BAA5-49F1-8F37-196005D4AD6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68130" y="1193115"/>
            <a:ext cx="3314859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A78530B7-0B9A-493E-A75F-C5D2A807E6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930322" y="3113187"/>
            <a:ext cx="2850548" cy="87290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59D00104-2BF4-4F22-B359-02C2FB1CEE8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926313" y="2715403"/>
            <a:ext cx="2861027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18B03465-62C7-44AF-A682-119E6EC23E1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09869" y="4232632"/>
            <a:ext cx="2077706" cy="1271115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00B74DD6-2A6F-4CC1-8011-D845960ECE2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106934" y="3834849"/>
            <a:ext cx="2085343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29B9BF4-5D2A-4AB2-B73A-F2184775C80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7634495" y="4826663"/>
            <a:ext cx="2141592" cy="872903"/>
          </a:xfrm>
          <a:prstGeom prst="rect">
            <a:avLst/>
          </a:prstGeom>
        </p:spPr>
        <p:txBody>
          <a:bodyPr/>
          <a:lstStyle>
            <a:lvl1pPr>
              <a:defRPr sz="108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50955A2B-371A-4E9E-910D-E80177B2AB70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633093" y="4428879"/>
            <a:ext cx="2149464" cy="302480"/>
          </a:xfrm>
          <a:prstGeom prst="rect">
            <a:avLst/>
          </a:prstGeom>
        </p:spPr>
        <p:txBody>
          <a:bodyPr/>
          <a:lstStyle>
            <a:lvl1pPr>
              <a:defRPr sz="1517" b="1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271E4CD2-FDA2-466C-8A18-CB3E8562850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178176" y="2743597"/>
            <a:ext cx="953749" cy="655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9FF40ECB-65B4-4DF8-83F3-49FD8766045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4901288" y="2643418"/>
            <a:ext cx="953749" cy="655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37AE957D-73E3-4011-A932-C4A7D27237F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5912435" y="4300340"/>
            <a:ext cx="953749" cy="655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BFA8C503-BD8B-44F0-82A5-1D0452E235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2571523" y="4351425"/>
            <a:ext cx="953749" cy="655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8AE15CEF-7964-4E37-9E11-B08F4F38CE45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329097" y="4300340"/>
            <a:ext cx="953749" cy="655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6F9594E-FC0A-447D-96D8-37D20192D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59CABCB-F382-4459-A00D-CD623292C43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507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211343" y="987441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4317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84" lvl="1" indent="-4063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77" lvl="2" indent="-3809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67" lvl="3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61" lvl="4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52" lvl="5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44" lvl="6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37" lvl="7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729" lvl="8" indent="-355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2332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2285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84" lvl="1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77" lvl="2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67" lvl="3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61" lvl="4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52" lvl="5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44" lvl="6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37" lvl="7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29" lvl="8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2C5A8C7-C8BF-446A-BFBE-BA169A8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71" y="327025"/>
            <a:ext cx="8961392" cy="509588"/>
          </a:xfrm>
        </p:spPr>
        <p:txBody>
          <a:bodyPr/>
          <a:lstStyle>
            <a:lvl1pPr>
              <a:defRPr sz="2709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0D706D-C2A3-4C96-87FB-0657DBA3EF48}"/>
              </a:ext>
            </a:extLst>
          </p:cNvPr>
          <p:cNvSpPr txBox="1">
            <a:spLocks/>
          </p:cNvSpPr>
          <p:nvPr userDrawn="1"/>
        </p:nvSpPr>
        <p:spPr>
          <a:xfrm>
            <a:off x="123825" y="6439513"/>
            <a:ext cx="330200" cy="274109"/>
          </a:xfrm>
          <a:prstGeom prst="rect">
            <a:avLst/>
          </a:prstGeom>
        </p:spPr>
        <p:txBody>
          <a:bodyPr vert="horz" lIns="49530" tIns="24765" rIns="49530" bIns="2476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1C287F-07C6-BF44-A9CB-BE36F6DAFEA8}" type="slidenum">
              <a:rPr lang="de-DE" sz="65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sz="6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386670C-0B2A-40DF-86CA-8D30D301BE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3989" y="1549400"/>
            <a:ext cx="9394362" cy="43688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A411466-4D2F-4D61-9E9B-9DF2F8C19F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6735" y="6331033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WG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66D437B-FA77-40DA-AA2B-775E110F29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6735" y="6605142"/>
            <a:ext cx="1568450" cy="2169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13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5628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ED79-8EA6-4277-8642-BCD0E601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10FC-CF0E-4CBD-B704-EA69B9D0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9A5A-1248-4703-9EA2-7AFB1061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CC1B-1DE1-4277-8504-732AD7B3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DEAB-C506-4187-BE99-FBD9F6C7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01C-EF00-470E-B8C3-0EA0B3FCEB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4412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F887A-9BFF-4FB7-873D-E7D0BF7CCF8C}"/>
              </a:ext>
            </a:extLst>
          </p:cNvPr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14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975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3009196-43A8-4BA2-A046-9D74608602BA}"/>
              </a:ext>
            </a:extLst>
          </p:cNvPr>
          <p:cNvGrpSpPr/>
          <p:nvPr userDrawn="1"/>
        </p:nvGrpSpPr>
        <p:grpSpPr>
          <a:xfrm>
            <a:off x="557213" y="2616200"/>
            <a:ext cx="3668543" cy="2630095"/>
            <a:chOff x="0" y="-57150"/>
            <a:chExt cx="7889869" cy="4895340"/>
          </a:xfrm>
          <a:solidFill>
            <a:srgbClr val="14B5E3"/>
          </a:solidFill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FEA7D86-5971-4283-9974-582D2D792E66}"/>
                </a:ext>
              </a:extLst>
            </p:cNvPr>
            <p:cNvSpPr txBox="1"/>
            <p:nvPr/>
          </p:nvSpPr>
          <p:spPr>
            <a:xfrm>
              <a:off x="0" y="-57150"/>
              <a:ext cx="7889869" cy="9727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3"/>
                </a:lnSpc>
              </a:pPr>
              <a:r>
                <a:rPr lang="en-US" sz="1517" b="1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2123"/>
                </a:lnSpc>
              </a:pPr>
              <a:endParaRPr lang="en-US" sz="1517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A9714BB-F87A-4830-89B2-D1848A818043}"/>
                </a:ext>
              </a:extLst>
            </p:cNvPr>
            <p:cNvSpPr txBox="1"/>
            <p:nvPr/>
          </p:nvSpPr>
          <p:spPr>
            <a:xfrm>
              <a:off x="0" y="670766"/>
              <a:ext cx="7889869" cy="41674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Avenue de la </a:t>
              </a:r>
              <a:r>
                <a:rPr lang="en-US" sz="1517" err="1">
                  <a:solidFill>
                    <a:schemeClr val="bg1"/>
                  </a:solidFill>
                </a:rPr>
                <a:t>Toison</a:t>
              </a:r>
              <a:r>
                <a:rPr lang="en-US" sz="1517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1517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1593"/>
                </a:lnSpc>
              </a:pPr>
              <a:endParaRPr lang="en-GB" sz="1517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1593"/>
                </a:lnSpc>
              </a:pPr>
              <a:r>
                <a:rPr lang="en-GB" sz="1517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7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A2DAF4BA-A5B0-4A50-BA83-C3ABDC7735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2672131" y="5644814"/>
            <a:ext cx="540174" cy="668596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8" name="Picture 7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E05DC475-E57D-44C5-9988-E6E1A11AA1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804621" y="5666586"/>
            <a:ext cx="535598" cy="668596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9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8718FCF9-7EED-472F-A475-29E3EFB524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1727188" y="5652071"/>
            <a:ext cx="543234" cy="668596"/>
          </a:xfrm>
          <a:prstGeom prst="ellipse">
            <a:avLst/>
          </a:prstGeom>
          <a:solidFill>
            <a:srgbClr val="14B5E3"/>
          </a:solidFill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18D9252F-B0C8-4A6F-BEC6-70028807E780}"/>
              </a:ext>
            </a:extLst>
          </p:cNvPr>
          <p:cNvSpPr txBox="1"/>
          <p:nvPr userDrawn="1"/>
        </p:nvSpPr>
        <p:spPr>
          <a:xfrm>
            <a:off x="557213" y="628650"/>
            <a:ext cx="3059273" cy="1037400"/>
          </a:xfrm>
          <a:prstGeom prst="rect">
            <a:avLst/>
          </a:prstGeom>
          <a:solidFill>
            <a:srgbClr val="14B5E3"/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3250" b="1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6257F22-579C-458C-A170-4072A0A6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1506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54AB97-85DF-469E-B6F8-942C0B015EB8}"/>
              </a:ext>
            </a:extLst>
          </p:cNvPr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94A484-D447-4DA0-A2D6-05FE9F2DA2B1}"/>
              </a:ext>
            </a:extLst>
          </p:cNvPr>
          <p:cNvGrpSpPr/>
          <p:nvPr userDrawn="1"/>
        </p:nvGrpSpPr>
        <p:grpSpPr>
          <a:xfrm>
            <a:off x="557212" y="2616200"/>
            <a:ext cx="3668543" cy="2630095"/>
            <a:chOff x="0" y="-57150"/>
            <a:chExt cx="7889869" cy="4895342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014F1C9-B382-404C-9145-7D7BD9D60956}"/>
                </a:ext>
              </a:extLst>
            </p:cNvPr>
            <p:cNvSpPr txBox="1"/>
            <p:nvPr/>
          </p:nvSpPr>
          <p:spPr>
            <a:xfrm>
              <a:off x="0" y="-57150"/>
              <a:ext cx="7889869" cy="972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3"/>
                </a:lnSpc>
              </a:pPr>
              <a:r>
                <a:rPr lang="en-US" sz="1517" b="1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2123"/>
                </a:lnSpc>
              </a:pPr>
              <a:endParaRPr lang="en-US" sz="1517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7136C4C-94AF-4B39-82A6-692B999AFA07}"/>
                </a:ext>
              </a:extLst>
            </p:cNvPr>
            <p:cNvSpPr txBox="1"/>
            <p:nvPr/>
          </p:nvSpPr>
          <p:spPr>
            <a:xfrm>
              <a:off x="0" y="670767"/>
              <a:ext cx="7889869" cy="4167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Avenue de la </a:t>
              </a:r>
              <a:r>
                <a:rPr lang="en-US" sz="1517" err="1">
                  <a:solidFill>
                    <a:schemeClr val="bg1"/>
                  </a:solidFill>
                </a:rPr>
                <a:t>Toison</a:t>
              </a:r>
              <a:r>
                <a:rPr lang="en-US" sz="1517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1517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1593"/>
                </a:lnSpc>
              </a:pPr>
              <a:endParaRPr lang="en-GB" sz="1517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1593"/>
                </a:lnSpc>
              </a:pPr>
              <a:r>
                <a:rPr lang="en-GB" sz="1517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9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0F72F0D9-180C-4A99-AC6D-A5206C1C71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2672132" y="5644814"/>
            <a:ext cx="540173" cy="6685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C73EAD68-2EFE-44EE-8ACF-3596A9A430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804621" y="5666586"/>
            <a:ext cx="535597" cy="6685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59CD90FC-3418-4A9A-81CE-EA0EF8E3F6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1727187" y="5652071"/>
            <a:ext cx="543234" cy="6685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AB74A30A-8C38-42A0-9A56-47BA2461B1DF}"/>
              </a:ext>
            </a:extLst>
          </p:cNvPr>
          <p:cNvSpPr txBox="1"/>
          <p:nvPr userDrawn="1"/>
        </p:nvSpPr>
        <p:spPr>
          <a:xfrm>
            <a:off x="557212" y="628650"/>
            <a:ext cx="3059273" cy="103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3250" b="1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D9873-ECAF-4A3A-9058-480C8272A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7045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F887A-9BFF-4FB7-873D-E7D0BF7CCF8C}"/>
              </a:ext>
            </a:extLst>
          </p:cNvPr>
          <p:cNvSpPr/>
          <p:nvPr userDrawn="1"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14B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3009196-43A8-4BA2-A046-9D74608602BA}"/>
              </a:ext>
            </a:extLst>
          </p:cNvPr>
          <p:cNvGrpSpPr/>
          <p:nvPr userDrawn="1"/>
        </p:nvGrpSpPr>
        <p:grpSpPr>
          <a:xfrm>
            <a:off x="557212" y="2616200"/>
            <a:ext cx="3668543" cy="2630095"/>
            <a:chOff x="0" y="-57150"/>
            <a:chExt cx="7889869" cy="4895342"/>
          </a:xfrm>
          <a:solidFill>
            <a:srgbClr val="14B5E3"/>
          </a:solidFill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FEA7D86-5971-4283-9974-582D2D792E66}"/>
                </a:ext>
              </a:extLst>
            </p:cNvPr>
            <p:cNvSpPr txBox="1"/>
            <p:nvPr/>
          </p:nvSpPr>
          <p:spPr>
            <a:xfrm>
              <a:off x="0" y="-57150"/>
              <a:ext cx="7889869" cy="97278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3"/>
                </a:lnSpc>
              </a:pPr>
              <a:r>
                <a:rPr lang="en-US" sz="1517" b="1">
                  <a:solidFill>
                    <a:schemeClr val="bg1"/>
                  </a:solidFill>
                  <a:latin typeface="+mj-lt"/>
                </a:rPr>
                <a:t>HYDROGEN EUROPE SECRETARIAT</a:t>
              </a:r>
            </a:p>
            <a:p>
              <a:pPr algn="l">
                <a:lnSpc>
                  <a:spcPts val="2123"/>
                </a:lnSpc>
              </a:pPr>
              <a:endParaRPr lang="en-US" sz="1517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A9714BB-F87A-4830-89B2-D1848A818043}"/>
                </a:ext>
              </a:extLst>
            </p:cNvPr>
            <p:cNvSpPr txBox="1"/>
            <p:nvPr/>
          </p:nvSpPr>
          <p:spPr>
            <a:xfrm>
              <a:off x="0" y="670767"/>
              <a:ext cx="7889869" cy="41674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Avenue de la </a:t>
              </a:r>
              <a:r>
                <a:rPr lang="en-US" sz="1517" err="1">
                  <a:solidFill>
                    <a:schemeClr val="bg1"/>
                  </a:solidFill>
                </a:rPr>
                <a:t>Toison</a:t>
              </a:r>
              <a:r>
                <a:rPr lang="en-US" sz="1517">
                  <a:solidFill>
                    <a:schemeClr val="bg1"/>
                  </a:solidFill>
                </a:rPr>
                <a:t> d’Or 56-60</a:t>
              </a:r>
            </a:p>
            <a:p>
              <a:pPr algn="l"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BE-1060 Brussels</a:t>
              </a:r>
            </a:p>
            <a:p>
              <a:pPr algn="l"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secretariat@hydrogeneurope.eu</a:t>
              </a:r>
            </a:p>
            <a:p>
              <a:pPr>
                <a:lnSpc>
                  <a:spcPts val="1593"/>
                </a:lnSpc>
              </a:pP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r>
                <a:rPr lang="en-US" sz="1517">
                  <a:solidFill>
                    <a:schemeClr val="bg1"/>
                  </a:solidFill>
                </a:rPr>
                <a:t>+32 (0) </a:t>
              </a:r>
              <a:r>
                <a:rPr kumimoji="0" lang="en-GB" altLang="x-none" sz="1517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Source Sans Pro" panose="020B0503030403020204" pitchFamily="34" charset="0"/>
                  <a:cs typeface="Source Sans Pro" charset="0"/>
                </a:rPr>
                <a:t> 2 540 87 75</a:t>
              </a:r>
            </a:p>
            <a:p>
              <a:pPr>
                <a:lnSpc>
                  <a:spcPts val="1593"/>
                </a:lnSpc>
              </a:pPr>
              <a:endParaRPr lang="en-GB" sz="1517">
                <a:solidFill>
                  <a:schemeClr val="bg1"/>
                </a:solidFill>
                <a:ea typeface="Source Sans Pro" panose="020B0503030403020204" pitchFamily="34" charset="0"/>
              </a:endParaRPr>
            </a:p>
            <a:p>
              <a:pPr>
                <a:lnSpc>
                  <a:spcPts val="1593"/>
                </a:lnSpc>
              </a:pPr>
              <a:r>
                <a:rPr lang="en-GB" sz="1517">
                  <a:solidFill>
                    <a:schemeClr val="bg1"/>
                  </a:solidFill>
                  <a:ea typeface="Source Sans Pro" panose="020B0503030403020204" pitchFamily="34" charset="0"/>
                </a:rPr>
                <a:t>www.hydrogeneurope.eu</a:t>
              </a:r>
              <a:endParaRPr lang="en-US" sz="1517">
                <a:solidFill>
                  <a:schemeClr val="bg1"/>
                </a:solidFill>
              </a:endParaRPr>
            </a:p>
            <a:p>
              <a:pPr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1593"/>
                </a:lnSpc>
              </a:pPr>
              <a:endParaRPr lang="en-US" sz="1138">
                <a:solidFill>
                  <a:schemeClr val="bg1"/>
                </a:solidFill>
                <a:latin typeface="Montserrat Light"/>
              </a:endParaRPr>
            </a:p>
          </p:txBody>
        </p:sp>
      </p:grpSp>
      <p:pic>
        <p:nvPicPr>
          <p:cNvPr id="7" name="Picture 8" descr="social, media, icon, set, network, share, business, app, like, web, sign,  digital, technology, collection, linked, phon… | Desain logo restoran,  Desain, Desain logo">
            <a:hlinkClick r:id="rId2"/>
            <a:extLst>
              <a:ext uri="{FF2B5EF4-FFF2-40B4-BE49-F238E27FC236}">
                <a16:creationId xmlns:a16="http://schemas.microsoft.com/office/drawing/2014/main" id="{A2DAF4BA-A5B0-4A50-BA83-C3ABDC7735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1904" r="34595" b="67688"/>
          <a:stretch/>
        </p:blipFill>
        <p:spPr bwMode="auto">
          <a:xfrm>
            <a:off x="2672132" y="5644814"/>
            <a:ext cx="540173" cy="668596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8" name="Picture 7" descr="social, media, icon, set, network, share, business, app, like, web, sign,  digital, technology, collection, linked, phon… | Desain logo restoran,  Desain, Desain logo">
            <a:hlinkClick r:id="rId4"/>
            <a:extLst>
              <a:ext uri="{FF2B5EF4-FFF2-40B4-BE49-F238E27FC236}">
                <a16:creationId xmlns:a16="http://schemas.microsoft.com/office/drawing/2014/main" id="{E05DC475-E57D-44C5-9988-E6E1A11AA1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0" t="35678" r="6101" b="35163"/>
          <a:stretch/>
        </p:blipFill>
        <p:spPr bwMode="auto">
          <a:xfrm>
            <a:off x="804621" y="5666586"/>
            <a:ext cx="535597" cy="668596"/>
          </a:xfrm>
          <a:prstGeom prst="ellipse">
            <a:avLst/>
          </a:prstGeom>
          <a:solidFill>
            <a:srgbClr val="14B5E3"/>
          </a:solidFill>
        </p:spPr>
      </p:pic>
      <p:pic>
        <p:nvPicPr>
          <p:cNvPr id="9" name="Picture 10" descr="social, media, icon, set, network, share, business, app, like, web, sign,  digital, technology, collection, linked, phon… | Desain logo restoran,  Desain, Desain logo">
            <a:hlinkClick r:id="rId5"/>
            <a:extLst>
              <a:ext uri="{FF2B5EF4-FFF2-40B4-BE49-F238E27FC236}">
                <a16:creationId xmlns:a16="http://schemas.microsoft.com/office/drawing/2014/main" id="{8718FCF9-7EED-472F-A475-29E3EFB524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35341" r="63896" b="33573"/>
          <a:stretch/>
        </p:blipFill>
        <p:spPr bwMode="auto">
          <a:xfrm>
            <a:off x="1727187" y="5652071"/>
            <a:ext cx="543234" cy="668596"/>
          </a:xfrm>
          <a:prstGeom prst="ellipse">
            <a:avLst/>
          </a:prstGeom>
          <a:solidFill>
            <a:srgbClr val="14B5E3"/>
          </a:solidFill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18D9252F-B0C8-4A6F-BEC6-70028807E780}"/>
              </a:ext>
            </a:extLst>
          </p:cNvPr>
          <p:cNvSpPr txBox="1"/>
          <p:nvPr userDrawn="1"/>
        </p:nvSpPr>
        <p:spPr>
          <a:xfrm>
            <a:off x="557212" y="628650"/>
            <a:ext cx="3059273" cy="1037400"/>
          </a:xfrm>
          <a:prstGeom prst="rect">
            <a:avLst/>
          </a:prstGeom>
          <a:solidFill>
            <a:srgbClr val="14B5E3"/>
          </a:solidFill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3250" b="1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6257F22-579C-458C-A170-4072A0A6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2944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8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A53EF24F-9EC9-4563-95BE-3749BD195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8A11D7-F4CC-471C-B8E2-919D38CB25FF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08365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BD7177FB-B3DD-4FC9-AF35-59D8A1665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973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950631-AB21-4860-9B38-92C62DBD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30457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210D781E-0EE7-4558-891A-804511363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76755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4211343" y="987441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82332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2285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84" lvl="1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77" lvl="2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67" lvl="3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61" lvl="4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52" lvl="5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44" lvl="6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37" lvl="7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29" lvl="8" indent="-2285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F03EBA1E-12C6-D347-A775-977228144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198978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CC4DC1-B863-6746-9FAA-390A957488F5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18591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ne bullets (drop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84AF763-5A90-5843-A959-C95B388126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444EC3-BB55-B043-BB09-0C0AC59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A309CD4-D362-CB4D-A581-428E50D70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20F52-5D3F-F345-B59F-2B5717A36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03083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E2DF1E-C473-A346-BB65-507725597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729" y="1857376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sz="2100" b="1">
                <a:solidFill>
                  <a:schemeClr val="accent5">
                    <a:lumMod val="75000"/>
                  </a:schemeClr>
                </a:solidFill>
              </a:defRPr>
            </a:lvl1pPr>
            <a:lvl2pPr marL="540000" indent="-1800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tabLst/>
              <a:defRPr sz="1800"/>
            </a:lvl2pPr>
            <a:lvl3pPr marL="540000" indent="-180000">
              <a:buClr>
                <a:srgbClr val="2E75B6"/>
              </a:buClr>
              <a:buFont typeface="Arial" panose="020B0604020202020204" pitchFamily="34" charset="0"/>
              <a:buChar char="•"/>
              <a:tabLst/>
              <a:defRPr sz="1800"/>
            </a:lvl3pPr>
            <a:lvl4pPr marL="900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AE6C699-141C-8C4C-9408-DB71632A10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79FE266-702C-6740-A524-CC9272AB37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60265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11" orient="horz" pos="3861">
          <p15:clr>
            <a:srgbClr val="FBAE40"/>
          </p15:clr>
        </p15:guide>
        <p15:guide id="34" pos="340">
          <p15:clr>
            <a:srgbClr val="FBAE40"/>
          </p15:clr>
        </p15:guide>
        <p15:guide id="35" pos="54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B3061EA6-9231-4C9A-B53E-4C3958328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AE41B4-1C03-41F9-B7AF-7316DF787CBF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F42677-176F-8741-ADF5-A303B3B46D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5A3F89F-DEE8-7F46-96E9-70CD0444D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8DC5FF-611E-654B-8C8E-9C6ED54CA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092C25-C58D-724A-9E1E-659B3D53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8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B3F98604-C645-462F-BFB5-DAEFAF730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1ECB210-F5C0-FC41-8716-CDB6D5AB28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9ECD9D3-9631-E948-A0E6-AE01BE0251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EEBBC2-F6CF-D44C-B748-6807E0C83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EE7DD74-700A-D54E-8AA8-7F3BA478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48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4D039D-CB84-493F-8E32-715BAA6B8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4F73DFC-5152-754B-9D8E-5119038E2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3BA643E-8226-3640-9D17-703EAA43F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4016E1A-3A9B-B241-B82A-B833416B4D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C6201C4-9948-B345-8D34-7489C6446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360934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69F7C929-FDAB-43D4-BF3B-4C7F352DB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01D8D2-46E0-CC49-B616-2CADF5F8D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39DF85-161C-8B42-A29E-39F865AB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B06550-AC37-2142-982A-8CC4F1FCB7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000ED05-EFFF-DE49-B762-DB45A62BCA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63030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8973D5B5-BC35-420C-BD14-D9ADD3515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E1AA8D-6EE8-DE4E-9AAA-91391AE62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04C4DCF-E8FE-DD45-9EFA-346937092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1B78546-B45B-F549-BB5E-A2FAAC6396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0DF88E7-75D9-D744-A34D-91A211AC1B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713804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4B9B8C-11FD-C249-A888-D457B19183EE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754BA1-E44B-ED44-A751-7E83D9EB0F6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9D363E-B8E1-4F42-A583-3D278A814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26A8CBD-EF10-F04C-93D2-0ECF2B452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96A0C71-987F-854F-96B5-301F0673F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50968AC-DEFD-6647-8EA6-9EF8650A62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604086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D49B8-8ED8-2444-8A5D-59B0F7749B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0766F76D-5CF4-F544-A4BA-D144CE130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BC9D4091-3C2F-2842-847C-CCB32F97DC1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84729" y="1986351"/>
            <a:ext cx="8794239" cy="43084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6B32B7-7DB8-994C-92A2-849F263C6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353BC9A-9AEB-B04F-9A71-75D5CB781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A13D920-BD78-8C49-8B5E-889606F343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F3CF6F0-B3E6-9E4C-82B4-B1D3A527F3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673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2777333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3428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4" lvl="1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7" lvl="2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67" lvl="3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1" lvl="4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2" lvl="5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44" lvl="6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37" lvl="7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29" lvl="8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EE42BA55-B66F-4A67-A3F7-D222A75F2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5CFE39-C36F-489C-B635-02F29C184308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BB8973E-BE6B-6547-9295-AC18911B7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DF14CE4-66B3-C843-AD6B-96F752ADE3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2A5917-9722-CA4A-A0DD-C23A252A8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32E2B7F-7FC8-524E-8C3C-5412E7C9B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A524780-BCBD-FB48-A619-9312DA3B6A9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068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A43DD52D-84AF-4787-95AE-87DA49014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B0BBA5-688C-D044-B43F-FF4AB9F29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A8F99B-5CE2-8545-B724-0F3A8E6E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8F647D-BC4A-AA4D-A070-DB8968CF9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0A88387-5B0C-684A-AEA7-63B0569127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FE281A-E3CD-E84F-AC87-B5A0D0CBC13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361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3CE520-3F96-4D7A-9B1A-2A988E46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FF99A5-3A8E-BC48-A8BC-95C8E143D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5308AC-F892-3144-A17F-922327441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2FCC649-873E-BC49-B317-7FC7F399C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8A0DB2C-269A-734F-BFB7-0EC85174C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D15240-DB9C-9F49-B909-B8EBE9E488E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09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89D544A6-CE93-4AE2-8BE8-9B626E3E3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10E48E-9CA7-364B-92CB-F9D9FF6AC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77BC14F-BFC2-DD45-ADC2-E82DAC5E9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9F00C72-5596-9A48-BE23-883DF228A2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4F6EF28-6377-BF44-B60C-906EBFA98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C0059F-7283-2747-AD82-2A66DEE94DB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938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F695A0DC-6369-414C-AEBE-AD4F193F6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15A5DD-7C5D-0E4C-A147-CD8C8749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0E83812-7242-6C45-B95D-6F658370E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7F46513-966D-DA49-B47F-19D6554609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94430F4-06DB-BD4E-8FFA-D68EC5475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42F3D3-703B-CA4E-AD1E-91C6B575D32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452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72A971-06B7-9F4B-B11E-7C680FFB9EB0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CA867D-C64B-8B4E-A4BD-44789CEBD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10FD88E-DAB1-D24C-96FD-AB72F7D41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AC84BEC-2E34-9A4D-A469-63D57947BF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4D1FB4-5A17-3347-9117-FE58BB0313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006038-A59B-FF4D-B99F-1CF6C95986A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042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EA88D58-40E4-064A-8088-7445F83D75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5DAFCA-9484-3543-96DA-9A1D916A0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FB36274-E7C0-BB49-9122-EBA4CCB41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CD366C7-BD59-D949-ACE1-238051CE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AFC4567-4471-BE45-A306-618ED2736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76326D-C620-F045-BD37-7EA7BE2B781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972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88AA385D-6DB1-42A1-9820-6319CF0C2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4DBCCD-72EC-4392-A7FE-39F5D136A66B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DDF31F-9FED-0F48-88B8-730EE8FFD78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4A305E9-D162-7645-8047-F3630914B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B85677-7CB5-AA46-8D7C-2CDA000FD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6FB2F37-A5DB-D741-8E7C-C344A46A3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C252642-C576-E541-89F8-A236B4552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351933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2822B865-7AEA-4E3C-A9EB-222AE4DA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1B2198-24D4-504A-9D39-D6BE82B769C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7DAADC-5A10-1F4A-9458-CE6C4079D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4A3921-96DF-1141-937C-74DFF500E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1F4F927-4DE6-4948-961C-AA077C964C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55B3A0E-AA38-F44D-9069-2F993EFC01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791257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47F03-9593-4DC4-A229-64BE35318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D70813-3AFA-BB41-8C9B-12FC263BCEA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2DD75A5-F2E5-6844-A583-4F7A55CBF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CAE602-A32D-6947-9DD0-6D7EE1D8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A2D1C1-E539-D845-99D3-08645D48B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F7550B7-DA1D-2545-8D38-990F5F77A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734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9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917180" y="128991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93" lvl="0" indent="-3428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4" lvl="1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7" lvl="2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67" lvl="3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1" lvl="4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2" lvl="5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44" lvl="6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37" lvl="7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29" lvl="8" indent="-34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0363FB0C-5DF3-40A2-B200-3C70CEC93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2295E88-7F96-7B44-9394-E913DBF5FFE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164FD3C-4468-0846-AC5C-240F88FF5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405CFD-0E9C-7D4D-B991-E4061A17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123EC4C-8398-FD4B-8F8B-51551B7D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4EE2DE94-76B3-6947-B60F-142EAD973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647622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F3F8E6BF-0F10-425F-9E97-CA795AF21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D00728-BA6E-1841-B23F-875AF18FA8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ABD455-5780-E34E-A4A7-C6B70DEE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69E5524-9B2E-3F4C-90AE-78E305F9F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DB5EFD8-4658-914D-B6C3-4B007D9F3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9101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8A52345-A404-EA44-802F-62ADFF8629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288758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031434-6E43-2F47-BB52-B97BBE2D2CB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97B9D-9BDD-7F4D-B32D-9043C616EFCC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0BF89F-9F12-D147-9C29-D4F25B5F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3019A79-A1A8-1845-9EA7-F43FA8E02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50FEAE2-BBE8-764D-9B89-55353D1382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1092B0-87EB-004B-9BA1-9E0EF2A1B2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173416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lue block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C4EFE0-628F-A940-BF53-8AB832F3624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8736543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F1495B0-4127-D340-A84D-B73335207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BE2BA6-6364-CC42-9D85-BC0308983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B0C4BC5-B00B-7044-A675-57CC94BCF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6A94DF5-612F-FB4A-A84F-CCCAEB7EC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7306226-0F28-C045-BD28-0E28BA79B7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880197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0108E9A7-3151-4185-BD10-9739EE1F5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F09A0EA-3180-41CC-B2C3-B991D5B92EE7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3F02A27-EC1D-0847-B85A-C179539CD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tIns="0" rIns="90000" bIns="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4E5972-E764-F740-8204-6C965EEF4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810EF3-06CA-9C4A-86C3-99A84A298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C889727-D5E4-DB42-8F64-1CC9E5DE15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91001B-288F-F349-87D7-638A71740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771C32-F182-5045-95DB-5B11A17E9F9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4931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0427E537-6FF2-4E02-A92D-0E5B46371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2B2232-B11B-F641-BFAE-23DD78F8B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73B9CD6-06E8-9E46-B7C8-465CF47C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833A32-F225-E645-865C-54998264C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9C5DF3-0134-FD46-9655-9409E552C8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F2C10A0-6568-804D-994A-5C3D52F027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D402CEC-22C1-2A47-A907-DF6C6EDF1D4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074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80A7CE-9F49-44AA-AE15-FB3FC3A89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41A2D4-1E5F-1340-BB42-B7315EC36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3D3A86B-F843-9A44-BFE7-4E0F4A7CA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7097EE8-BC38-0A4A-BAB2-5D7681A01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E13C4DE-7FDD-1048-814F-A95F0E026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F0C009-E12E-614E-83A6-8DC3939BCB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225BCF-F211-AC44-833E-F3BC94B41D7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294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6DF7320D-CB3B-4F9F-BED3-8FB0EC4C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403C67-A025-C54E-896C-D8E379297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D98FA80-4574-964D-B815-971A6EAB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6982863-1080-DF4C-9788-19FF1BFA5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0B5728-471E-0646-B857-E9AB7FC1B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033782C-7F87-A544-B638-3DF690F0BC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AF959B7-3990-5844-8FF9-D189C28F05A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260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99A1CB6D-2933-4CCB-823A-02EDE48C3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CB0012-396C-4946-9B5D-5ECB64A55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13804A-D56D-0E4F-BF9A-57C774E09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16DE82C-E126-B44B-9825-7A4BC05CF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F53AAA3-CAD4-3044-AE0F-482F0DD85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D235BE7-C914-6148-87C6-DADB7FD507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923B13B-0C02-A54F-B320-4100B4270C7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396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A50252-4C3E-2042-B895-D0AFB71AD303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59398B-6BE0-4247-9672-F1DD13BBF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19B22DC-C910-D248-95CB-EFF3FD929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D604954-1EC7-2343-8428-00E43FB20C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BD3FBB-EBD1-DC48-B1CA-533BBB426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DFA27166-A43D-AE4C-B711-4F72296010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671294-11E6-9E4C-9AC5-7ED0103BEF7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4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81038" y="635636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281364" y="635636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996113" y="635636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03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, blue block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A65E585-5E1C-7F4C-BF73-2BAC6AF699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7B7A-5D15-674A-9AAC-6104F13DE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2127" y="5547361"/>
            <a:ext cx="4184942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EA3CF5-556E-8B4D-93B7-B058A46D9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2C996E3-1CE2-864A-9A6A-A0E3FC30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DC79513-6D8F-1A4A-9668-7C91167EB6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1B4A93-C602-DF47-BD5D-9DD10CE096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0E3E5FB-5141-F340-8FFF-ACF819BD7B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62127" y="1857374"/>
            <a:ext cx="4159144" cy="3531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FA51EB-8AB2-DA40-B169-47D69781553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72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799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37ABD91E-AF41-44C2-9E18-704A4CA3D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B331A7-4C13-4374-A11B-96F7646B9E2F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FE308C-2931-7B43-88D7-BA2B445C42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C32F9CD-1261-F942-AB6D-FDD019F73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7F05F8F-7007-4D47-9C70-4A564B204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379EF98-A9FC-8E46-944D-0F13E6A187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B8B2E3C-7794-4938-8B62-6E8DA7AC0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87CFB05-4BFA-4037-AEBF-7D94B98D2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3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957F3432-CCF4-4467-AB54-FF9FA6E9C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198D5A8-6C23-6843-B0C9-BC2BAD913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1FF67D1-CB93-0A44-BE7E-B51247494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6A07815-A1D2-574D-AB5E-C37E54335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5F876FA-0931-8246-98CA-FE9050B3EA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7E651D-209A-463F-BB4B-8525DEFC8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A348E3A-80ED-43D2-8815-B4949A50B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599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87C033-17C0-4349-A5A7-29A1ACC3F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EC08872-21E7-F24B-AC05-8D15E39299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69C5068-47EC-2844-85D2-41CEFEF268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A3F911-C9FF-5B4E-974C-881B05E9B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4D55372-DC34-AE47-AB46-6CB8B47736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97765ED-B6F0-4862-8B7C-B5889A587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75FDC42-F26A-4784-A1EF-E076ACA81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7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shi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3AB36455-71E9-4ED9-AE7E-D77BDF98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E242E4F-2132-C24E-AF3B-3735FA3AEA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F1609A0-B62F-2349-B8DF-8793D8282D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3FD81CD-A8F9-B84B-9B94-DE9F0C4BE5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2F76D1-4FFE-1F4B-8187-9723E90CB8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B7DDEB-1888-4765-A9F3-0CA270621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4294D6-83FE-4870-A620-97AE5CC97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40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EF829DD3-0923-4C75-9334-05AC27FC2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FEBDE6E-3A8A-8043-B3BD-43F49BE1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1D7A42B-2DB4-BD40-88ED-DC5502AB2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27E9CB1-0EF9-6A4E-AA1C-6A998A943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F0F558F-F06A-F04E-AD6B-6E76ED3E95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2D190C-B1E4-4BDE-BC64-84E19EBDD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212B870-7F0F-4E5E-8E2F-6C1329D71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85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89B755-DE64-BC4B-87C4-AE7B716A7374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ADA5D2-B7A0-3E4A-BD92-4D549FDA0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EDF4DF1-F29C-6B4E-AC67-088D059B8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1500D0F-6720-464C-850A-750D6A65F0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6173E33-351D-B04F-99B2-CE69EF4F10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DB3458-B988-4866-A8AA-67842640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B5F5D3C-0BF9-43B8-BD24-79DFB2F4C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99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vertical line bullets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A65E585-5E1C-7F4C-BF73-2BAC6AF699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04AB7BB-A054-A942-94E7-69223BD14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9395" y="1857376"/>
            <a:ext cx="4368272" cy="4308475"/>
          </a:xfrm>
          <a:prstGeom prst="rect">
            <a:avLst/>
          </a:prstGeom>
        </p:spPr>
        <p:txBody>
          <a:bodyPr lIns="0" tIns="0" rIns="0" bIns="0"/>
          <a:lstStyle>
            <a:lvl1pPr marL="284400" indent="-284400">
              <a:buClr>
                <a:schemeClr val="bg1">
                  <a:lumMod val="75000"/>
                </a:schemeClr>
              </a:buClr>
              <a:buSzPct val="150000"/>
              <a:buFont typeface="System Font Regular"/>
              <a:buChar char="–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 marL="288000">
              <a:buClr>
                <a:schemeClr val="accent5">
                  <a:lumMod val="75000"/>
                </a:schemeClr>
              </a:buCl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3D69C-680C-534A-BD5D-98376939D2B9}"/>
              </a:ext>
            </a:extLst>
          </p:cNvPr>
          <p:cNvCxnSpPr>
            <a:cxnSpLocks/>
          </p:cNvCxnSpPr>
          <p:nvPr userDrawn="1"/>
        </p:nvCxnSpPr>
        <p:spPr>
          <a:xfrm flipH="1">
            <a:off x="4979394" y="1383630"/>
            <a:ext cx="566" cy="478222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A75956-80DF-4A4D-8448-7DDC19895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6B86C69-BB71-954F-87CE-0EA7E8CB7B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F976590-AB6E-794C-AB7F-6295213EE8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88" y="1857376"/>
            <a:ext cx="3986415" cy="43084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CEA4C5-49A5-45F8-8AA3-4580E77FF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7A63F0C-93EF-4BB7-99BE-367E3395E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42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2DEBF51A-EDE5-4E62-834B-B74EDBA90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4C4AE7-B21C-47B7-8694-42AB3DB119A1}"/>
              </a:ext>
            </a:extLst>
          </p:cNvPr>
          <p:cNvSpPr/>
          <p:nvPr userDrawn="1"/>
        </p:nvSpPr>
        <p:spPr>
          <a:xfrm>
            <a:off x="0" y="1318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CF41298-C03A-E949-8013-08C96F57E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B865E66-3FBE-4C45-9E67-23DF44A9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EE20A4-9F15-E94A-9D38-B713DC77C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D96FC15-1136-724F-A357-5ADA083589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D577C8-5AF3-264E-AE07-0D617DC2B4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19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8D33E7FD-4E6B-4F4D-9770-B66924D05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5CE295-EEDF-C34B-856F-334A10520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EC0FCE-A1B7-764C-B5D1-EB43094DB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0041-6856-0E49-86EF-E1C90E0498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A1D1509-1D66-0143-B1AB-DAEFC978D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09C91CE-3048-A244-BD98-92600AB78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925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defRPr sz="1950" b="0"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9146F3-F0C0-4A2F-BDF9-A1F844F1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946" y="6356368"/>
            <a:ext cx="2228850" cy="365125"/>
          </a:xfrm>
          <a:prstGeom prst="rect">
            <a:avLst/>
          </a:prstGeom>
        </p:spPr>
        <p:txBody>
          <a:bodyPr/>
          <a:lstStyle>
            <a:lvl1pPr algn="r">
              <a:defRPr sz="975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243058E-2D03-46B7-89E3-DC53E44B94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oogle Shape;237;p28">
            <a:extLst>
              <a:ext uri="{FF2B5EF4-FFF2-40B4-BE49-F238E27FC236}">
                <a16:creationId xmlns:a16="http://schemas.microsoft.com/office/drawing/2014/main" id="{B5A55522-E7B7-42CC-A1B6-C1C5581ECE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14" y="6449784"/>
            <a:ext cx="1080169" cy="40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40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AA5530-63C3-45F9-9345-E57660F5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333728-AF28-A945-A601-1F7BF9B87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D345BA-45F5-4943-98FF-52DC81D04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65E860-5B3C-3C40-A8AB-A05A735588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DF2A478-E8CB-F044-BB39-909FF168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52670F5-77BE-6243-8185-D1425CC49F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457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C74068C4-A82D-415A-A76B-E744546FF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73ECA3-6A5D-2B48-BBD7-7F4A4EBBC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4AC66A7-BCBE-114F-8433-9971CEE48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468145-D61C-7549-901C-3C93D81B3A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47D57C6-151E-D844-87F7-2F799D9E0D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21201F1-56F1-9649-8867-8E7108687A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7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D8A8DC73-B5F1-4C0A-A4BC-1EA889D31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33DE78-53A1-4D46-A07E-C9FE0E56B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1D6FA3E-4894-3E4D-AB8A-E5F2097FA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7BA1AC6-861F-1A42-8193-D6F45F5E1E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F98A034-E08A-2E43-84F1-83A752480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1400455F-D0AC-8541-A941-D44660D066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66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8FB707-22FD-F14E-AA01-7C222C2E774E}"/>
              </a:ext>
            </a:extLst>
          </p:cNvPr>
          <p:cNvSpPr/>
          <p:nvPr userDrawn="1"/>
        </p:nvSpPr>
        <p:spPr>
          <a:xfrm>
            <a:off x="0" y="0"/>
            <a:ext cx="9906000" cy="1383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88F3D3-B519-4D49-BA42-AE3AF082D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A946B6-04D2-0145-8053-60EA36B44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E20CF66-9A81-014F-9F52-585B3882F1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A886ABE-4008-C04E-8FB8-4B056A8804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D9B5DA5-63DC-244D-A8AC-32BE1CB10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62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blication, blue block (image drop 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A65E585-5E1C-7F4C-BF73-2BAC6AF699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906000" cy="1384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3B0FE6-48F9-134A-AA94-04BDC1EFC26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4729" y="1857375"/>
            <a:ext cx="4368272" cy="3536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1442D1-45E3-6E49-AA96-919DBB99C0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0" y="5547361"/>
            <a:ext cx="8762339" cy="650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90000" rIns="90000" anchor="ctr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C0307-19E7-5949-A52F-8FB8BD11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576178-831E-1843-A3F0-7261BE1AE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2C46725-2B2B-B741-BB95-26DD9DA5C4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3795" y="370273"/>
            <a:ext cx="3847476" cy="50183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C6F61D2-E8D6-8A41-86E8-8D6934A27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29" y="859318"/>
            <a:ext cx="4368271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454945C-F50D-AE4F-8E10-7A02018C85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729" y="252413"/>
            <a:ext cx="4368271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1835299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r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water, sky, boat, outdoor&#10;&#10;Description automatically generated">
            <a:extLst>
              <a:ext uri="{FF2B5EF4-FFF2-40B4-BE49-F238E27FC236}">
                <a16:creationId xmlns:a16="http://schemas.microsoft.com/office/drawing/2014/main" id="{35734524-1A53-475B-8859-BD69C854A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"/>
            <a:ext cx="9906000" cy="13823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FF7991-0D9A-40C6-85ED-A7CB69FCD48D}"/>
              </a:ext>
            </a:extLst>
          </p:cNvPr>
          <p:cNvSpPr/>
          <p:nvPr userDrawn="1"/>
        </p:nvSpPr>
        <p:spPr>
          <a:xfrm>
            <a:off x="0" y="14163"/>
            <a:ext cx="9906000" cy="1382314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4645C4-17C5-1A47-B038-6C3BCEAC5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0765706-CC8E-DC42-8BD6-0801CE195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511F0F-CF05-E04C-80A3-2E37A5041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FB3B0F6-0233-1F41-B9B8-61FE23AD6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C755223-BFEC-204F-8032-9B7DB7E0B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BCA4DE6-9741-DB4F-A8DA-297FA1608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61B3DA0-06B3-9546-8E92-EC2218AB50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FE62192-1F7D-D04E-9AB1-1F744F7B11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41836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s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e, people, flying, large&#10;&#10;Description automatically generated">
            <a:extLst>
              <a:ext uri="{FF2B5EF4-FFF2-40B4-BE49-F238E27FC236}">
                <a16:creationId xmlns:a16="http://schemas.microsoft.com/office/drawing/2014/main" id="{E62B9E16-A305-4002-9E01-88EF16792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74578A5-1DC8-F04B-99EE-49CA953F8E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C31119F-6503-B24C-A62A-A3F09DDC53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4F8638A0-BDD1-5B47-9F84-8A9CE5EE5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D0D55A-CF59-7549-BE68-B831D51B79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C123908-FC4A-EE47-BBD5-8F62D73B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7FD82CE5-DC7B-3E40-99A5-BC609305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7F20F43-A8CF-D34D-9994-D0B4E55D6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EDA7CD6-2F20-6E4D-80B2-E4834F712D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02414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tre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C40852E-632E-4971-8930-8A2E0D5E3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9906000" cy="1375862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CDD03F1-1F51-2C41-85B9-01F0FFBD76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C23D6DC-4BCE-4B41-A958-E55B331B0F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0FFB0F4-C66B-8143-8F40-3EC7DAA361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8F28EB0-798B-A145-AA52-303C33F781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3DEF4F1-C7CD-0B47-9255-A385FDC35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6411FF6C-D50D-FF44-BC0E-0527DFCCE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09D737B-F464-1640-B777-ED4EA5B80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82A2428-5913-564A-BA0F-68D9C861EC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66212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shi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water, boat&#10;&#10;Description automatically generated">
            <a:extLst>
              <a:ext uri="{FF2B5EF4-FFF2-40B4-BE49-F238E27FC236}">
                <a16:creationId xmlns:a16="http://schemas.microsoft.com/office/drawing/2014/main" id="{9EFBCE21-1235-4691-A01A-00616CB3E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1381688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36E9D6B-7D22-3047-B5F3-3FF79E0AC2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8C7D57-D0A9-1C45-A70D-1A1420BACB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8411C31-5047-8B46-929D-522DA89A4C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8C84267-99AB-C34E-9BE7-C3B426CA4A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293457A-AFCA-B040-B397-3943242D1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7A03F2B-A25F-9647-A201-F3616466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F9A6FAD-1EF4-184F-B08E-E3619BB768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70B6ED5-7C55-9748-A8BA-8BFC955E9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1189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1 (four max, wor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itting, mirror, bird, hanging&#10;&#10;Description automatically generated">
            <a:extLst>
              <a:ext uri="{FF2B5EF4-FFF2-40B4-BE49-F238E27FC236}">
                <a16:creationId xmlns:a16="http://schemas.microsoft.com/office/drawing/2014/main" id="{2AD10FC9-9DD8-42C9-B880-50708A561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1383630"/>
          </a:xfrm>
          <a:prstGeom prst="rect">
            <a:avLst/>
          </a:prstGeom>
        </p:spPr>
      </p:pic>
      <p:pic>
        <p:nvPicPr>
          <p:cNvPr id="23" name="Picture 22" descr="A picture containing wheel, window&#10;&#10;Description automatically generated">
            <a:extLst>
              <a:ext uri="{FF2B5EF4-FFF2-40B4-BE49-F238E27FC236}">
                <a16:creationId xmlns:a16="http://schemas.microsoft.com/office/drawing/2014/main" id="{D0F93B3A-56BF-2A4B-902C-00D30597D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082" y="6350923"/>
            <a:ext cx="963584" cy="32496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5CC2AD-ABD2-7645-ACAD-487C0B6063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728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B0908A-EE33-3E42-9615-4D5099EE1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4271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E8A8006-48C7-6B4F-A62D-5EF1AA4506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1090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71EFDE5-2C54-444B-AF27-3A07628291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7909" y="1857373"/>
            <a:ext cx="2067000" cy="17287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635D3DF-6432-7B42-8EAB-A413A2CBE1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647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D61D9FB-1F74-8046-A893-846C07BA5F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7909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785A28A-E09F-7D40-A101-34785186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1090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69199F5-D4E5-D447-8A1C-E0FD279554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4271" y="3667125"/>
            <a:ext cx="2067000" cy="109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0" indent="0" algn="ctr">
              <a:buNone/>
              <a:defRPr sz="1600" b="0">
                <a:solidFill>
                  <a:schemeClr val="accent5">
                    <a:lumMod val="50000"/>
                  </a:schemeClr>
                </a:solidFill>
              </a:defRPr>
            </a:lvl2pPr>
            <a:lvl3pPr marL="685800" indent="0" algn="ctr">
              <a:buNone/>
              <a:defRPr sz="1600" b="1"/>
            </a:lvl3pPr>
            <a:lvl4pPr marL="1028700" indent="0" algn="ctr">
              <a:buNone/>
              <a:defRPr sz="1600" b="1"/>
            </a:lvl4pPr>
            <a:lvl5pPr marL="1371600" indent="0" algn="ctr">
              <a:buNone/>
              <a:defRPr sz="1600" b="1"/>
            </a:lvl5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Job title – delete images and text boxes as appropriate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9EF9CA8-F2F2-6744-A66F-1859A490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72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5088D9C-EDB9-4E4F-A4FD-2123B1640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0B8B98E-A5DA-544C-B67C-C3481E8FD8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729" y="859318"/>
            <a:ext cx="8736542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GB"/>
              <a:t>Sub header if required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3551A4D-44E3-A440-AA3B-3684553E3F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29" y="252413"/>
            <a:ext cx="8736542" cy="425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3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193890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420">
          <p15:clr>
            <a:srgbClr val="FBAE40"/>
          </p15:clr>
        </p15:guide>
        <p15:guide id="3" pos="2880">
          <p15:clr>
            <a:srgbClr val="FBAE40"/>
          </p15:clr>
        </p15:guide>
        <p15:guide id="4" pos="4150">
          <p15:clr>
            <a:srgbClr val="FBAE40"/>
          </p15:clr>
        </p15:guide>
        <p15:guide id="5" pos="16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63" Type="http://schemas.openxmlformats.org/officeDocument/2006/relationships/slideLayout" Target="../slideLayouts/slideLayout107.xml"/><Relationship Id="rId68" Type="http://schemas.openxmlformats.org/officeDocument/2006/relationships/slideLayout" Target="../slideLayouts/slideLayout112.xml"/><Relationship Id="rId84" Type="http://schemas.openxmlformats.org/officeDocument/2006/relationships/slideLayout" Target="../slideLayouts/slideLayout128.xml"/><Relationship Id="rId89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97.xml"/><Relationship Id="rId58" Type="http://schemas.openxmlformats.org/officeDocument/2006/relationships/slideLayout" Target="../slideLayouts/slideLayout102.xml"/><Relationship Id="rId74" Type="http://schemas.openxmlformats.org/officeDocument/2006/relationships/slideLayout" Target="../slideLayouts/slideLayout118.xml"/><Relationship Id="rId79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49.xml"/><Relationship Id="rId90" Type="http://schemas.openxmlformats.org/officeDocument/2006/relationships/slideLayout" Target="../slideLayouts/slideLayout134.xml"/><Relationship Id="rId95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64" Type="http://schemas.openxmlformats.org/officeDocument/2006/relationships/slideLayout" Target="../slideLayouts/slideLayout108.xml"/><Relationship Id="rId69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124.xml"/><Relationship Id="rId85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59" Type="http://schemas.openxmlformats.org/officeDocument/2006/relationships/slideLayout" Target="../slideLayouts/slideLayout103.xml"/><Relationship Id="rId67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Relationship Id="rId54" Type="http://schemas.openxmlformats.org/officeDocument/2006/relationships/slideLayout" Target="../slideLayouts/slideLayout98.xml"/><Relationship Id="rId62" Type="http://schemas.openxmlformats.org/officeDocument/2006/relationships/slideLayout" Target="../slideLayouts/slideLayout106.xml"/><Relationship Id="rId70" Type="http://schemas.openxmlformats.org/officeDocument/2006/relationships/slideLayout" Target="../slideLayouts/slideLayout114.xml"/><Relationship Id="rId75" Type="http://schemas.openxmlformats.org/officeDocument/2006/relationships/slideLayout" Target="../slideLayouts/slideLayout119.xml"/><Relationship Id="rId83" Type="http://schemas.openxmlformats.org/officeDocument/2006/relationships/slideLayout" Target="../slideLayouts/slideLayout127.xml"/><Relationship Id="rId88" Type="http://schemas.openxmlformats.org/officeDocument/2006/relationships/slideLayout" Target="../slideLayouts/slideLayout132.xml"/><Relationship Id="rId91" Type="http://schemas.openxmlformats.org/officeDocument/2006/relationships/slideLayout" Target="../slideLayouts/slideLayout135.xml"/><Relationship Id="rId9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57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60" Type="http://schemas.openxmlformats.org/officeDocument/2006/relationships/slideLayout" Target="../slideLayouts/slideLayout104.xml"/><Relationship Id="rId65" Type="http://schemas.openxmlformats.org/officeDocument/2006/relationships/slideLayout" Target="../slideLayouts/slideLayout109.xml"/><Relationship Id="rId73" Type="http://schemas.openxmlformats.org/officeDocument/2006/relationships/slideLayout" Target="../slideLayouts/slideLayout117.xml"/><Relationship Id="rId78" Type="http://schemas.openxmlformats.org/officeDocument/2006/relationships/slideLayout" Target="../slideLayouts/slideLayout122.xml"/><Relationship Id="rId81" Type="http://schemas.openxmlformats.org/officeDocument/2006/relationships/slideLayout" Target="../slideLayouts/slideLayout125.xml"/><Relationship Id="rId86" Type="http://schemas.openxmlformats.org/officeDocument/2006/relationships/slideLayout" Target="../slideLayouts/slideLayout130.xml"/><Relationship Id="rId94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94.xml"/><Relationship Id="rId55" Type="http://schemas.openxmlformats.org/officeDocument/2006/relationships/slideLayout" Target="../slideLayouts/slideLayout99.xml"/><Relationship Id="rId76" Type="http://schemas.openxmlformats.org/officeDocument/2006/relationships/slideLayout" Target="../slideLayouts/slideLayout120.xml"/><Relationship Id="rId97" Type="http://schemas.openxmlformats.org/officeDocument/2006/relationships/theme" Target="../theme/theme8.xml"/><Relationship Id="rId7" Type="http://schemas.openxmlformats.org/officeDocument/2006/relationships/slideLayout" Target="../slideLayouts/slideLayout51.xml"/><Relationship Id="rId71" Type="http://schemas.openxmlformats.org/officeDocument/2006/relationships/slideLayout" Target="../slideLayouts/slideLayout115.xml"/><Relationship Id="rId9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66" Type="http://schemas.openxmlformats.org/officeDocument/2006/relationships/slideLayout" Target="../slideLayouts/slideLayout110.xml"/><Relationship Id="rId87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105.xml"/><Relationship Id="rId82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100.xml"/><Relationship Id="rId7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72" Type="http://schemas.openxmlformats.org/officeDocument/2006/relationships/slideLayout" Target="../slideLayouts/slideLayout116.xml"/><Relationship Id="rId93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7" y="6356366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oogle Shape;15;p1"/>
          <p:cNvGrpSpPr/>
          <p:nvPr/>
        </p:nvGrpSpPr>
        <p:grpSpPr>
          <a:xfrm>
            <a:off x="-834" y="1135669"/>
            <a:ext cx="9906689" cy="1794305"/>
            <a:chOff x="-839" y="983265"/>
            <a:chExt cx="9906689" cy="1794305"/>
          </a:xfrm>
        </p:grpSpPr>
        <p:sp>
          <p:nvSpPr>
            <p:cNvPr id="16" name="Google Shape;16;p1"/>
            <p:cNvSpPr/>
            <p:nvPr/>
          </p:nvSpPr>
          <p:spPr>
            <a:xfrm rot="10800000" flipH="1">
              <a:off x="1543050" y="1393517"/>
              <a:ext cx="8362800" cy="110700"/>
            </a:xfrm>
            <a:prstGeom prst="rect">
              <a:avLst/>
            </a:prstGeom>
            <a:solidFill>
              <a:srgbClr val="407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461533" y="1310596"/>
              <a:ext cx="11616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407F44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407F44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ENERGY</a:t>
              </a:r>
              <a:endParaRPr sz="1400"/>
            </a:p>
          </p:txBody>
        </p:sp>
        <p:sp>
          <p:nvSpPr>
            <p:cNvPr id="18" name="Google Shape;18;p1"/>
            <p:cNvSpPr/>
            <p:nvPr/>
          </p:nvSpPr>
          <p:spPr>
            <a:xfrm rot="10800000" flipH="1">
              <a:off x="-839" y="1393518"/>
              <a:ext cx="467400" cy="110700"/>
            </a:xfrm>
            <a:prstGeom prst="rect">
              <a:avLst/>
            </a:prstGeom>
            <a:solidFill>
              <a:srgbClr val="407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10800000" flipH="1">
              <a:off x="420986" y="1393370"/>
              <a:ext cx="45600" cy="1384200"/>
            </a:xfrm>
            <a:prstGeom prst="rect">
              <a:avLst/>
            </a:prstGeom>
            <a:solidFill>
              <a:srgbClr val="407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85841" y="983265"/>
              <a:ext cx="613973" cy="5566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2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2036" y="109631"/>
            <a:ext cx="1361024" cy="13968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975" r:id="rId8"/>
    <p:sldLayoutId id="2147483976" r:id="rId9"/>
    <p:sldLayoutId id="21474839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5" descr="/Users/2HeeJIN/Library/Group Containers/L48J367XN4.com.infraware.PolarisOffice/EngineTemp/1577/fImage690807392327.png">
            <a:extLst>
              <a:ext uri="{FF2B5EF4-FFF2-40B4-BE49-F238E27FC236}">
                <a16:creationId xmlns:a16="http://schemas.microsoft.com/office/drawing/2014/main" id="{FC3ACC2E-7820-1843-B7DA-6EEF86121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"/>
          <a:stretch>
            <a:fillRect/>
          </a:stretch>
        </p:blipFill>
        <p:spPr bwMode="auto">
          <a:xfrm>
            <a:off x="2612365" y="0"/>
            <a:ext cx="7293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1.png" descr="PPT 포맷 A_표지.png">
            <a:extLst>
              <a:ext uri="{FF2B5EF4-FFF2-40B4-BE49-F238E27FC236}">
                <a16:creationId xmlns:a16="http://schemas.microsoft.com/office/drawing/2014/main" id="{68D28607-6BCA-944B-8F8E-BB443D4A68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852"/>
            <a:ext cx="9906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그림 6" descr="IGU Logo.jpg">
            <a:extLst>
              <a:ext uri="{FF2B5EF4-FFF2-40B4-BE49-F238E27FC236}">
                <a16:creationId xmlns:a16="http://schemas.microsoft.com/office/drawing/2014/main" id="{74589F8F-83C9-5E49-9EC4-6EB8EEE025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28" y="765177"/>
            <a:ext cx="2056871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그림 7" descr="세로.png">
            <a:extLst>
              <a:ext uri="{FF2B5EF4-FFF2-40B4-BE49-F238E27FC236}">
                <a16:creationId xmlns:a16="http://schemas.microsoft.com/office/drawing/2014/main" id="{51427E9E-E7C9-0648-9A6F-86A59B7CFF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39" y="3192463"/>
            <a:ext cx="163724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575" kern="1200">
          <a:solidFill>
            <a:schemeClr val="tx1"/>
          </a:solidFill>
          <a:latin typeface="+mj-lt"/>
          <a:ea typeface="+mj-ea"/>
          <a:cs typeface="맑은 고딕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5pPr>
      <a:lvl6pPr marL="371475" algn="ctr" rtl="0" fontAlgn="base" latinLnBrk="1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6pPr>
      <a:lvl7pPr marL="742950" algn="ctr" rtl="0" fontAlgn="base" latinLnBrk="1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7pPr>
      <a:lvl8pPr marL="1114425" algn="ctr" rtl="0" fontAlgn="base" latinLnBrk="1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8pPr>
      <a:lvl9pPr marL="1485900" algn="ctr" rtl="0" fontAlgn="base" latinLnBrk="1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맑은 고딕" charset="-127"/>
          <a:ea typeface="맑은 고딕" charset="-127"/>
          <a:cs typeface="맑은 고딕" charset="-127"/>
        </a:defRPr>
      </a:lvl9pPr>
    </p:titleStyle>
    <p:bodyStyle>
      <a:lvl1pPr marL="278606" indent="-27860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맑은 고딕" charset="-127"/>
        </a:defRPr>
      </a:lvl1pPr>
      <a:lvl2pPr marL="603647" indent="-23217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맑은 고딕" charset="-127"/>
        </a:defRPr>
      </a:lvl2pPr>
      <a:lvl3pPr marL="928688" indent="-18573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맑은 고딕" charset="-127"/>
        </a:defRPr>
      </a:lvl3pPr>
      <a:lvl4pPr marL="1300163" indent="-18573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맑은 고딕" charset="-127"/>
        </a:defRPr>
      </a:lvl4pPr>
      <a:lvl5pPr marL="1671638" indent="-18573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맑은 고딕" charset="-127"/>
        </a:defRPr>
      </a:lvl5pPr>
      <a:lvl6pPr marL="2043113" indent="-185738" algn="l" defTabSz="742950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9906000" cy="10922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3" y="6138779"/>
            <a:ext cx="1170522" cy="5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hdr="0" ftr="0" dt="0"/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9906000" cy="10922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97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3" y="6138780"/>
            <a:ext cx="1170523" cy="5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hf hdr="0" ftr="0" dt="0"/>
  <p:txStyles>
    <p:titleStyle>
      <a:lvl1pPr algn="ctr" defTabSz="495355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58" indent="-185758" algn="l" defTabSz="495355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77" indent="-154799" algn="l" defTabSz="495355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94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72" indent="-123839" algn="l" defTabSz="495355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550" indent="-123839" algn="l" defTabSz="495355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227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905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582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260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78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55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3033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711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88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6066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744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421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9906000" cy="10922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758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3" y="6138779"/>
            <a:ext cx="1170522" cy="5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hf hdr="0" ftr="0" dt="0"/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90691-35FB-480C-8117-8BE834699F68}"/>
              </a:ext>
            </a:extLst>
          </p:cNvPr>
          <p:cNvSpPr/>
          <p:nvPr userDrawn="1"/>
        </p:nvSpPr>
        <p:spPr>
          <a:xfrm>
            <a:off x="0" y="0"/>
            <a:ext cx="9906000" cy="1092200"/>
          </a:xfrm>
          <a:prstGeom prst="rect">
            <a:avLst/>
          </a:prstGeom>
          <a:solidFill>
            <a:srgbClr val="82B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97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DAB5C-9871-4D55-BD3C-9B2302454F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3" y="6138780"/>
            <a:ext cx="1170523" cy="5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hf hdr="0" ftr="0" dt="0"/>
  <p:txStyles>
    <p:titleStyle>
      <a:lvl1pPr algn="ctr" defTabSz="495355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58" indent="-185758" algn="l" defTabSz="495355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77" indent="-154799" algn="l" defTabSz="495355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94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72" indent="-123839" algn="l" defTabSz="495355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550" indent="-123839" algn="l" defTabSz="495355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227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905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582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260" indent="-123839" algn="l" defTabSz="495355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78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55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3033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711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88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6066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744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421" algn="l" defTabSz="49535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3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4">
            <a:extLst>
              <a:ext uri="{FF2B5EF4-FFF2-40B4-BE49-F238E27FC236}">
                <a16:creationId xmlns:a16="http://schemas.microsoft.com/office/drawing/2014/main" id="{2EE80594-B383-46A4-9FBA-95B33DD35FB3}"/>
              </a:ext>
            </a:extLst>
          </p:cNvPr>
          <p:cNvSpPr/>
          <p:nvPr userDrawn="1"/>
        </p:nvSpPr>
        <p:spPr>
          <a:xfrm>
            <a:off x="557213" y="2169497"/>
            <a:ext cx="9348787" cy="128327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229373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hf hdr="0" ftr="0" dt="0"/>
  <p:txStyles>
    <p:titleStyle>
      <a:lvl1pPr algn="l" defTabSz="495330" rtl="0" eaLnBrk="1" latinLnBrk="0" hangingPunct="1">
        <a:lnSpc>
          <a:spcPct val="90000"/>
        </a:lnSpc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833" indent="-123833" algn="l" defTabSz="49533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71498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lnSpc>
          <a:spcPct val="90000"/>
        </a:lnSpc>
        <a:spcBef>
          <a:spcPts val="271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A8C5-A564-AE4B-ADA9-44A7E0B92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12C-94C4-7649-981A-9DC49C9E81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7D58C-7322-084E-A79F-2078DA99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935E7-4D5C-B740-BDAB-13C488F6A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  <p:sldLayoutId id="2147483905" r:id="rId28"/>
    <p:sldLayoutId id="2147483906" r:id="rId29"/>
    <p:sldLayoutId id="2147483907" r:id="rId30"/>
    <p:sldLayoutId id="2147483908" r:id="rId31"/>
    <p:sldLayoutId id="2147483909" r:id="rId32"/>
    <p:sldLayoutId id="2147483910" r:id="rId33"/>
    <p:sldLayoutId id="2147483911" r:id="rId34"/>
    <p:sldLayoutId id="2147483912" r:id="rId35"/>
    <p:sldLayoutId id="2147483913" r:id="rId36"/>
    <p:sldLayoutId id="2147483914" r:id="rId37"/>
    <p:sldLayoutId id="2147483915" r:id="rId38"/>
    <p:sldLayoutId id="2147483916" r:id="rId39"/>
    <p:sldLayoutId id="2147483917" r:id="rId40"/>
    <p:sldLayoutId id="2147483918" r:id="rId41"/>
    <p:sldLayoutId id="2147483919" r:id="rId42"/>
    <p:sldLayoutId id="2147483920" r:id="rId43"/>
    <p:sldLayoutId id="2147483921" r:id="rId44"/>
    <p:sldLayoutId id="2147483922" r:id="rId45"/>
    <p:sldLayoutId id="2147483923" r:id="rId46"/>
    <p:sldLayoutId id="2147483924" r:id="rId47"/>
    <p:sldLayoutId id="2147483925" r:id="rId48"/>
    <p:sldLayoutId id="2147483926" r:id="rId49"/>
    <p:sldLayoutId id="2147483927" r:id="rId50"/>
    <p:sldLayoutId id="2147483928" r:id="rId51"/>
    <p:sldLayoutId id="2147483929" r:id="rId52"/>
    <p:sldLayoutId id="2147483930" r:id="rId53"/>
    <p:sldLayoutId id="2147483931" r:id="rId54"/>
    <p:sldLayoutId id="2147483932" r:id="rId55"/>
    <p:sldLayoutId id="2147483933" r:id="rId56"/>
    <p:sldLayoutId id="2147483934" r:id="rId57"/>
    <p:sldLayoutId id="2147483935" r:id="rId58"/>
    <p:sldLayoutId id="2147483936" r:id="rId59"/>
    <p:sldLayoutId id="2147483937" r:id="rId60"/>
    <p:sldLayoutId id="2147483938" r:id="rId61"/>
    <p:sldLayoutId id="2147483939" r:id="rId62"/>
    <p:sldLayoutId id="2147483940" r:id="rId63"/>
    <p:sldLayoutId id="2147483941" r:id="rId64"/>
    <p:sldLayoutId id="2147483942" r:id="rId65"/>
    <p:sldLayoutId id="2147483943" r:id="rId66"/>
    <p:sldLayoutId id="2147483944" r:id="rId67"/>
    <p:sldLayoutId id="2147483945" r:id="rId68"/>
    <p:sldLayoutId id="2147483946" r:id="rId69"/>
    <p:sldLayoutId id="2147483947" r:id="rId70"/>
    <p:sldLayoutId id="2147483948" r:id="rId71"/>
    <p:sldLayoutId id="2147483949" r:id="rId72"/>
    <p:sldLayoutId id="2147483950" r:id="rId73"/>
    <p:sldLayoutId id="2147483951" r:id="rId74"/>
    <p:sldLayoutId id="2147483952" r:id="rId75"/>
    <p:sldLayoutId id="2147483953" r:id="rId76"/>
    <p:sldLayoutId id="2147483954" r:id="rId77"/>
    <p:sldLayoutId id="2147483955" r:id="rId78"/>
    <p:sldLayoutId id="2147483956" r:id="rId79"/>
    <p:sldLayoutId id="2147483957" r:id="rId80"/>
    <p:sldLayoutId id="2147483958" r:id="rId81"/>
    <p:sldLayoutId id="2147483959" r:id="rId82"/>
    <p:sldLayoutId id="2147483960" r:id="rId83"/>
    <p:sldLayoutId id="2147483961" r:id="rId84"/>
    <p:sldLayoutId id="2147483962" r:id="rId85"/>
    <p:sldLayoutId id="2147483963" r:id="rId86"/>
    <p:sldLayoutId id="2147483964" r:id="rId87"/>
    <p:sldLayoutId id="2147483965" r:id="rId88"/>
    <p:sldLayoutId id="2147483966" r:id="rId89"/>
    <p:sldLayoutId id="2147483967" r:id="rId90"/>
    <p:sldLayoutId id="2147483968" r:id="rId91"/>
    <p:sldLayoutId id="2147483969" r:id="rId92"/>
    <p:sldLayoutId id="2147483970" r:id="rId93"/>
    <p:sldLayoutId id="2147483971" r:id="rId94"/>
    <p:sldLayoutId id="2147483972" r:id="rId95"/>
    <p:sldLayoutId id="2147483973" r:id="rId9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60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938" indent="0" algn="l" defTabSz="36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rgbClr val="20285A"/>
          </a:solidFill>
          <a:latin typeface="+mn-lt"/>
          <a:ea typeface="+mn-ea"/>
          <a:cs typeface="+mn-cs"/>
        </a:defRPr>
      </a:lvl2pPr>
      <a:lvl3pPr marL="360000" indent="0" algn="l" defTabSz="36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rgbClr val="20285A"/>
          </a:solidFill>
          <a:latin typeface="+mn-lt"/>
          <a:ea typeface="+mn-ea"/>
          <a:cs typeface="+mn-cs"/>
        </a:defRPr>
      </a:lvl3pPr>
      <a:lvl4pPr marL="720000" indent="0" algn="l" defTabSz="36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50" kern="1200">
          <a:solidFill>
            <a:srgbClr val="20285A"/>
          </a:solidFill>
          <a:latin typeface="+mn-lt"/>
          <a:ea typeface="+mn-ea"/>
          <a:cs typeface="+mn-cs"/>
        </a:defRPr>
      </a:lvl4pPr>
      <a:lvl5pPr marL="1080000" indent="0" algn="l" defTabSz="36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50" kern="1200">
          <a:solidFill>
            <a:srgbClr val="202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nece.org/project-gas-transport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7.wdp"/><Relationship Id="rId18" Type="http://schemas.openxmlformats.org/officeDocument/2006/relationships/image" Target="../media/image23.png"/><Relationship Id="rId3" Type="http://schemas.openxmlformats.org/officeDocument/2006/relationships/hyperlink" Target="mailto:Nadejda.khamrakulova@un.org" TargetMode="External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17" Type="http://schemas.microsoft.com/office/2007/relationships/hdphoto" Target="../media/hdphoto9.wdp"/><Relationship Id="rId2" Type="http://schemas.openxmlformats.org/officeDocument/2006/relationships/hyperlink" Target="mailto:branko.milicevic@un.org" TargetMode="External"/><Relationship Id="rId16" Type="http://schemas.openxmlformats.org/officeDocument/2006/relationships/image" Target="../media/image2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microsoft.com/office/2007/relationships/hdphoto" Target="../media/hdphoto10.wdp"/><Relationship Id="rId4" Type="http://schemas.openxmlformats.org/officeDocument/2006/relationships/image" Target="../media/image41.png"/><Relationship Id="rId9" Type="http://schemas.microsoft.com/office/2007/relationships/hdphoto" Target="../media/hdphoto5.wdp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413365" y="509510"/>
            <a:ext cx="9159287" cy="5994610"/>
            <a:chOff x="413355" y="509501"/>
            <a:chExt cx="9159287" cy="5994610"/>
          </a:xfrm>
        </p:grpSpPr>
        <p:grpSp>
          <p:nvGrpSpPr>
            <p:cNvPr id="173" name="Google Shape;173;p25"/>
            <p:cNvGrpSpPr/>
            <p:nvPr/>
          </p:nvGrpSpPr>
          <p:grpSpPr>
            <a:xfrm>
              <a:off x="8801387" y="1184569"/>
              <a:ext cx="696748" cy="603621"/>
              <a:chOff x="8259614" y="1445817"/>
              <a:chExt cx="700405" cy="603621"/>
            </a:xfrm>
          </p:grpSpPr>
          <p:sp>
            <p:nvSpPr>
              <p:cNvPr id="174" name="Google Shape;174;p25"/>
              <p:cNvSpPr/>
              <p:nvPr/>
            </p:nvSpPr>
            <p:spPr>
              <a:xfrm rot="10800000" flipH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5" name="Google Shape;175;p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6" name="Google Shape;176;p25"/>
            <p:cNvGrpSpPr/>
            <p:nvPr/>
          </p:nvGrpSpPr>
          <p:grpSpPr>
            <a:xfrm>
              <a:off x="8804695" y="5145012"/>
              <a:ext cx="693597" cy="591914"/>
              <a:chOff x="8242285" y="5445224"/>
              <a:chExt cx="693597" cy="591914"/>
            </a:xfrm>
          </p:grpSpPr>
          <p:sp>
            <p:nvSpPr>
              <p:cNvPr id="177" name="Google Shape;177;p25"/>
              <p:cNvSpPr/>
              <p:nvPr/>
            </p:nvSpPr>
            <p:spPr>
              <a:xfrm rot="10800000" flipH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8" name="Google Shape;178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05472" y="5504894"/>
                <a:ext cx="587008" cy="5322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9" name="Google Shape;179;p25"/>
            <p:cNvGrpSpPr/>
            <p:nvPr/>
          </p:nvGrpSpPr>
          <p:grpSpPr>
            <a:xfrm>
              <a:off x="8809318" y="5806396"/>
              <a:ext cx="691316" cy="697715"/>
              <a:chOff x="8251076" y="6115661"/>
              <a:chExt cx="691316" cy="697715"/>
            </a:xfrm>
          </p:grpSpPr>
          <p:sp>
            <p:nvSpPr>
              <p:cNvPr id="180" name="Google Shape;180;p25"/>
              <p:cNvSpPr/>
              <p:nvPr/>
            </p:nvSpPr>
            <p:spPr>
              <a:xfrm rot="10800000" flipH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1" name="Google Shape;181;p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2" name="Google Shape;182;p25"/>
            <p:cNvGrpSpPr/>
            <p:nvPr/>
          </p:nvGrpSpPr>
          <p:grpSpPr>
            <a:xfrm>
              <a:off x="8806818" y="3820757"/>
              <a:ext cx="765824" cy="676183"/>
              <a:chOff x="8225057" y="3616913"/>
              <a:chExt cx="765824" cy="676183"/>
            </a:xfrm>
          </p:grpSpPr>
          <p:sp>
            <p:nvSpPr>
              <p:cNvPr id="183" name="Google Shape;183;p25"/>
              <p:cNvSpPr/>
              <p:nvPr/>
            </p:nvSpPr>
            <p:spPr>
              <a:xfrm rot="10800000" flipH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4" name="Google Shape;184;p2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5" name="Google Shape;185;p25"/>
            <p:cNvGrpSpPr/>
            <p:nvPr/>
          </p:nvGrpSpPr>
          <p:grpSpPr>
            <a:xfrm>
              <a:off x="8804694" y="4491236"/>
              <a:ext cx="694156" cy="653776"/>
              <a:chOff x="8242284" y="4791448"/>
              <a:chExt cx="694156" cy="653776"/>
            </a:xfrm>
          </p:grpSpPr>
          <p:sp>
            <p:nvSpPr>
              <p:cNvPr id="186" name="Google Shape;186;p25"/>
              <p:cNvSpPr/>
              <p:nvPr/>
            </p:nvSpPr>
            <p:spPr>
              <a:xfrm rot="10800000" flipH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7" name="Google Shape;187;p2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8" name="Google Shape;188;p25"/>
            <p:cNvGrpSpPr/>
            <p:nvPr/>
          </p:nvGrpSpPr>
          <p:grpSpPr>
            <a:xfrm>
              <a:off x="8798471" y="509501"/>
              <a:ext cx="699663" cy="617187"/>
              <a:chOff x="8336832" y="796602"/>
              <a:chExt cx="699663" cy="617187"/>
            </a:xfrm>
          </p:grpSpPr>
          <p:sp>
            <p:nvSpPr>
              <p:cNvPr id="189" name="Google Shape;189;p25"/>
              <p:cNvSpPr/>
              <p:nvPr/>
            </p:nvSpPr>
            <p:spPr>
              <a:xfrm rot="10800000" flipH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0" name="Google Shape;190;p2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1" name="Google Shape;191;p25"/>
            <p:cNvGrpSpPr/>
            <p:nvPr/>
          </p:nvGrpSpPr>
          <p:grpSpPr>
            <a:xfrm>
              <a:off x="8805756" y="1850715"/>
              <a:ext cx="695939" cy="616803"/>
              <a:chOff x="8340556" y="2149731"/>
              <a:chExt cx="695939" cy="616803"/>
            </a:xfrm>
          </p:grpSpPr>
          <p:sp>
            <p:nvSpPr>
              <p:cNvPr id="192" name="Google Shape;192;p25"/>
              <p:cNvSpPr/>
              <p:nvPr/>
            </p:nvSpPr>
            <p:spPr>
              <a:xfrm rot="10800000" flipH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3" name="Google Shape;193;p2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4" name="Google Shape;194;p25"/>
            <p:cNvGrpSpPr/>
            <p:nvPr/>
          </p:nvGrpSpPr>
          <p:grpSpPr>
            <a:xfrm>
              <a:off x="8805756" y="2515758"/>
              <a:ext cx="692379" cy="601597"/>
              <a:chOff x="8341618" y="2827400"/>
              <a:chExt cx="692378" cy="601597"/>
            </a:xfrm>
          </p:grpSpPr>
          <p:sp>
            <p:nvSpPr>
              <p:cNvPr id="195" name="Google Shape;195;p25"/>
              <p:cNvSpPr/>
              <p:nvPr/>
            </p:nvSpPr>
            <p:spPr>
              <a:xfrm rot="10800000" flipH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6" name="Google Shape;196;p2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7" name="Google Shape;197;p25"/>
            <p:cNvGrpSpPr/>
            <p:nvPr/>
          </p:nvGrpSpPr>
          <p:grpSpPr>
            <a:xfrm>
              <a:off x="413355" y="2948940"/>
              <a:ext cx="9084779" cy="1081818"/>
              <a:chOff x="413355" y="2948940"/>
              <a:chExt cx="9084779" cy="1081818"/>
            </a:xfrm>
          </p:grpSpPr>
          <p:sp>
            <p:nvSpPr>
              <p:cNvPr id="198" name="Google Shape;198;p25"/>
              <p:cNvSpPr/>
              <p:nvPr/>
            </p:nvSpPr>
            <p:spPr>
              <a:xfrm rot="10800000" flipH="1">
                <a:off x="413355" y="3175261"/>
                <a:ext cx="9084779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9" name="Google Shape;199;p2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208953" y="2948940"/>
                <a:ext cx="1193132" cy="10818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25"/>
              <p:cNvSpPr txBox="1"/>
              <p:nvPr/>
            </p:nvSpPr>
            <p:spPr>
              <a:xfrm>
                <a:off x="5928291" y="3501279"/>
                <a:ext cx="1108408" cy="374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chemeClr val="lt1"/>
                  </a:buClr>
                  <a:buSzPts val="1600"/>
                </a:pPr>
                <a:r>
                  <a:rPr lang="en-US" sz="1600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ENERGY</a:t>
                </a:r>
                <a:endParaRPr/>
              </a:p>
            </p:txBody>
          </p:sp>
        </p:grpSp>
      </p:grpSp>
      <p:sp>
        <p:nvSpPr>
          <p:cNvPr id="201" name="Google Shape;201;p25"/>
          <p:cNvSpPr txBox="1"/>
          <p:nvPr/>
        </p:nvSpPr>
        <p:spPr>
          <a:xfrm>
            <a:off x="425607" y="3897311"/>
            <a:ext cx="8191915" cy="18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2975"/>
            </a:pPr>
            <a:endParaRPr lang="en-US" sz="2975" b="1" dirty="0">
              <a:solidFill>
                <a:srgbClr val="407F44"/>
              </a:solidFill>
            </a:endParaRPr>
          </a:p>
          <a:p>
            <a:pPr>
              <a:lnSpc>
                <a:spcPct val="80000"/>
              </a:lnSpc>
              <a:buClr>
                <a:srgbClr val="407F44"/>
              </a:buClr>
              <a:buSzPts val="2975"/>
            </a:pPr>
            <a:r>
              <a:rPr lang="en-US" sz="3600" b="1" dirty="0">
                <a:solidFill>
                  <a:srgbClr val="0070C0"/>
                </a:solidFill>
              </a:rPr>
              <a:t>Natural gas in transport sector in the UNECE region   </a:t>
            </a:r>
            <a:endParaRPr lang="en-GB" sz="36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Clr>
                <a:srgbClr val="407F44"/>
              </a:buClr>
              <a:buSzPts val="2975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727" y="2107997"/>
            <a:ext cx="2081348" cy="68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2AE42-69CA-80EC-B336-87AD28F60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8DDF6-4948-E06D-606F-134EF45745F1}"/>
              </a:ext>
            </a:extLst>
          </p:cNvPr>
          <p:cNvSpPr txBox="1"/>
          <p:nvPr/>
        </p:nvSpPr>
        <p:spPr>
          <a:xfrm>
            <a:off x="877052" y="687074"/>
            <a:ext cx="83479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ru-RU" sz="900" b="1" dirty="0">
              <a:solidFill>
                <a:srgbClr val="0070C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UNECE work on natural gas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BBD99-32E6-8AB4-369F-B2184E2AC230}"/>
              </a:ext>
            </a:extLst>
          </p:cNvPr>
          <p:cNvSpPr txBox="1"/>
          <p:nvPr/>
        </p:nvSpPr>
        <p:spPr>
          <a:xfrm>
            <a:off x="560273" y="1857493"/>
            <a:ext cx="86269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Natural gas as a source of energy has a significant positive impact on the implementation of the SDGs</a:t>
            </a:r>
            <a:endParaRPr lang="en-CH" sz="15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A1061BD1-7A70-9197-FEA2-C4B705EB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08" y="2606681"/>
            <a:ext cx="2437868" cy="219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7A5293-C92B-7034-4CC8-61BECC4B653A}"/>
              </a:ext>
            </a:extLst>
          </p:cNvPr>
          <p:cNvSpPr txBox="1"/>
          <p:nvPr/>
        </p:nvSpPr>
        <p:spPr>
          <a:xfrm>
            <a:off x="560273" y="2349154"/>
            <a:ext cx="7016184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under the </a:t>
            </a:r>
            <a:r>
              <a:rPr lang="en-CH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UNECE Group of Experts on Gas: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dialogues on the enabling role of gas in attaining SDG 3, SDG 7, SDG 9 and SDG 11 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dialogues on synergies between renewable electricity and gas in the future energy system 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studies on gas as an enabler of the integration of variable renewable energy       sources 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dialogues on the impact of gas in improving urban air quality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studies and best practices on the impact of gas in improving urban air quality  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on the use of natural gas (CNG and LNG)  in transportation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dialogues on the role of gas and gas infrastructure in carbon capture and storage</a:t>
            </a:r>
            <a:endParaRPr lang="en-CH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dialogue on gas and LNG supply, transit, and demand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F93A8-BB2F-2ABA-0DCB-237276AA9A2E}"/>
              </a:ext>
            </a:extLst>
          </p:cNvPr>
          <p:cNvSpPr txBox="1"/>
          <p:nvPr/>
        </p:nvSpPr>
        <p:spPr>
          <a:xfrm>
            <a:off x="560273" y="5336496"/>
            <a:ext cx="5143841" cy="138499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 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No. 15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 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No. 49 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 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 No. 83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Regulation No. 110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Regulation No. 115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Regulation No. 133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10C5E-D2E0-B494-1488-5D9817C36254}"/>
              </a:ext>
            </a:extLst>
          </p:cNvPr>
          <p:cNvSpPr txBox="1"/>
          <p:nvPr/>
        </p:nvSpPr>
        <p:spPr>
          <a:xfrm>
            <a:off x="560273" y="5050534"/>
            <a:ext cx="84684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1958 and 1997 </a:t>
            </a: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Vehicle Agreements​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main </a:t>
            </a: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Regulations for Natural Gas-powered Vehicles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CH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5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13580-A397-9A46-BF21-11FE407AF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27FFB-A158-E649-9613-D30DCB276B95}"/>
              </a:ext>
            </a:extLst>
          </p:cNvPr>
          <p:cNvSpPr txBox="1"/>
          <p:nvPr/>
        </p:nvSpPr>
        <p:spPr>
          <a:xfrm>
            <a:off x="612762" y="3670073"/>
            <a:ext cx="897755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CH" altLang="en-CH" sz="1700" dirty="0">
                <a:solidFill>
                  <a:schemeClr val="tx1"/>
                </a:solidFill>
              </a:rPr>
              <a:t>The two-year project </a:t>
            </a:r>
            <a:r>
              <a:rPr lang="fr-CH" altLang="en-CH" sz="1700" dirty="0">
                <a:solidFill>
                  <a:schemeClr val="tx1"/>
                </a:solidFill>
              </a:rPr>
              <a:t>covered </a:t>
            </a:r>
            <a:r>
              <a:rPr lang="en-CH" altLang="en-CH" sz="1700" dirty="0">
                <a:solidFill>
                  <a:schemeClr val="tx1"/>
                </a:solidFill>
              </a:rPr>
              <a:t>14 countries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en-CH" sz="1700" dirty="0">
              <a:solidFill>
                <a:schemeClr val="tx1"/>
              </a:solidFill>
            </a:endParaRPr>
          </a:p>
          <a:p>
            <a:pPr fontAlgn="base"/>
            <a:r>
              <a:rPr lang="fr-CH" sz="1700" dirty="0">
                <a:solidFill>
                  <a:schemeClr val="tx1"/>
                </a:solidFill>
              </a:rPr>
              <a:t>S</a:t>
            </a:r>
            <a:r>
              <a:rPr lang="en-GB" sz="1700" dirty="0">
                <a:solidFill>
                  <a:schemeClr val="tx1"/>
                </a:solidFill>
              </a:rPr>
              <a:t>hort term</a:t>
            </a: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fr-CH" sz="1700" dirty="0">
                <a:solidFill>
                  <a:schemeClr val="tx1"/>
                </a:solidFill>
              </a:rPr>
              <a:t>goal</a:t>
            </a:r>
            <a:r>
              <a:rPr lang="ru-RU" sz="1700" dirty="0">
                <a:solidFill>
                  <a:schemeClr val="tx1"/>
                </a:solidFill>
              </a:rPr>
              <a:t>:</a:t>
            </a:r>
            <a:r>
              <a:rPr lang="en-GB" sz="1700" dirty="0">
                <a:solidFill>
                  <a:schemeClr val="tx1"/>
                </a:solidFill>
              </a:rPr>
              <a:t> improvement of understanding of </a:t>
            </a:r>
            <a:r>
              <a:rPr lang="en-GB" sz="1700" b="1" dirty="0">
                <a:solidFill>
                  <a:schemeClr val="tx1"/>
                </a:solidFill>
              </a:rPr>
              <a:t>benefits of natural gas in transportation as a low-carbon option </a:t>
            </a:r>
          </a:p>
          <a:p>
            <a:pPr fontAlgn="base"/>
            <a:r>
              <a:rPr lang="en-GB" sz="1700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GB" sz="1700" dirty="0">
                <a:solidFill>
                  <a:schemeClr val="tx1"/>
                </a:solidFill>
              </a:rPr>
              <a:t>Longer-term goal, </a:t>
            </a:r>
            <a:r>
              <a:rPr lang="en-GB" sz="1700" b="1" dirty="0">
                <a:solidFill>
                  <a:schemeClr val="tx1"/>
                </a:solidFill>
              </a:rPr>
              <a:t>contribution to reducing pollution from road transport </a:t>
            </a:r>
            <a:r>
              <a:rPr lang="en-GB" sz="1700" dirty="0">
                <a:solidFill>
                  <a:schemeClr val="tx1"/>
                </a:solidFill>
              </a:rPr>
              <a:t>thus contribution to improving urban air quality in large cities 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600" dirty="0"/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64ED20C0-5A09-E243-8915-C0098954A2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3917" r="24936" b="26505"/>
          <a:stretch/>
        </p:blipFill>
        <p:spPr bwMode="auto">
          <a:xfrm>
            <a:off x="795927" y="2022691"/>
            <a:ext cx="752476" cy="815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52C9BF88-046A-394F-8C30-35818E76DC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0" t="18781" r="24549" b="22845"/>
          <a:stretch/>
        </p:blipFill>
        <p:spPr bwMode="auto">
          <a:xfrm>
            <a:off x="6721956" y="2054113"/>
            <a:ext cx="856796" cy="76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FC506BBF-FD12-2940-BC2B-B27029FAD2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30233" r="21256" b="30812"/>
          <a:stretch/>
        </p:blipFill>
        <p:spPr bwMode="auto">
          <a:xfrm>
            <a:off x="1974082" y="3112824"/>
            <a:ext cx="945486" cy="535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4C82EEEB-5F73-8445-B157-FAD00B267FA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5000" r="25000" b="24138"/>
          <a:stretch/>
        </p:blipFill>
        <p:spPr bwMode="auto">
          <a:xfrm>
            <a:off x="1885860" y="2191379"/>
            <a:ext cx="657407" cy="617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E86300A7-BEF0-624D-A1ED-8F62B5B5F68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25595" r="24553" b="27976"/>
          <a:stretch/>
        </p:blipFill>
        <p:spPr bwMode="auto">
          <a:xfrm>
            <a:off x="3020154" y="2121256"/>
            <a:ext cx="752477" cy="617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DA923A04-F695-804A-A29E-A1CCE3C9EEA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t="25825" r="24677" b="29699"/>
          <a:stretch/>
        </p:blipFill>
        <p:spPr bwMode="auto">
          <a:xfrm>
            <a:off x="4227686" y="2090983"/>
            <a:ext cx="823737" cy="723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8E27591F-2EFA-7047-ABB2-B6C70A95525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21596" r="24471" b="22392"/>
          <a:stretch/>
        </p:blipFill>
        <p:spPr bwMode="auto">
          <a:xfrm>
            <a:off x="8163163" y="2034058"/>
            <a:ext cx="856795" cy="76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DE3168C0-485A-2C48-B0A8-4D512BCCFB7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27152" r="19345" b="27309"/>
          <a:stretch/>
        </p:blipFill>
        <p:spPr bwMode="auto">
          <a:xfrm>
            <a:off x="784411" y="3047087"/>
            <a:ext cx="884528" cy="5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8">
            <a:extLst>
              <a:ext uri="{FF2B5EF4-FFF2-40B4-BE49-F238E27FC236}">
                <a16:creationId xmlns:a16="http://schemas.microsoft.com/office/drawing/2014/main" id="{1620F526-9CD1-A84F-8C52-1E8283F88D8E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24803" r="24471" b="24529"/>
          <a:stretch/>
        </p:blipFill>
        <p:spPr bwMode="auto">
          <a:xfrm>
            <a:off x="4336351" y="3056861"/>
            <a:ext cx="770890" cy="5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12">
            <a:extLst>
              <a:ext uri="{FF2B5EF4-FFF2-40B4-BE49-F238E27FC236}">
                <a16:creationId xmlns:a16="http://schemas.microsoft.com/office/drawing/2014/main" id="{5862FDC5-183F-6E49-9865-E2F8BD100B48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26728" r="22707" b="24957"/>
          <a:stretch/>
        </p:blipFill>
        <p:spPr bwMode="auto">
          <a:xfrm>
            <a:off x="5577407" y="3047894"/>
            <a:ext cx="856797" cy="656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13">
            <a:extLst>
              <a:ext uri="{FF2B5EF4-FFF2-40B4-BE49-F238E27FC236}">
                <a16:creationId xmlns:a16="http://schemas.microsoft.com/office/drawing/2014/main" id="{44408547-0C11-0049-998A-0A44168E344F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26300" r="36179" b="25599"/>
          <a:stretch/>
        </p:blipFill>
        <p:spPr bwMode="auto">
          <a:xfrm>
            <a:off x="5498829" y="2043235"/>
            <a:ext cx="651601" cy="96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16">
            <a:extLst>
              <a:ext uri="{FF2B5EF4-FFF2-40B4-BE49-F238E27FC236}">
                <a16:creationId xmlns:a16="http://schemas.microsoft.com/office/drawing/2014/main" id="{A7A257FA-CA19-4D4D-8754-5E66F3FEDC2F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20099" r="34415" b="21323"/>
          <a:stretch/>
        </p:blipFill>
        <p:spPr bwMode="auto">
          <a:xfrm>
            <a:off x="3285454" y="2899486"/>
            <a:ext cx="602193" cy="1084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8">
            <a:extLst>
              <a:ext uri="{FF2B5EF4-FFF2-40B4-BE49-F238E27FC236}">
                <a16:creationId xmlns:a16="http://schemas.microsoft.com/office/drawing/2014/main" id="{D4ACF318-CEA3-2F4A-B5C8-1E61D30C48D0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23391" r="28334" b="23855"/>
          <a:stretch/>
        </p:blipFill>
        <p:spPr bwMode="auto">
          <a:xfrm>
            <a:off x="6900230" y="2948015"/>
            <a:ext cx="856795" cy="885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9">
            <a:extLst>
              <a:ext uri="{FF2B5EF4-FFF2-40B4-BE49-F238E27FC236}">
                <a16:creationId xmlns:a16="http://schemas.microsoft.com/office/drawing/2014/main" id="{FCEA1228-4977-2F44-A12D-01F3F33E678B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22362" r="18501" b="22782"/>
          <a:stretch/>
        </p:blipFill>
        <p:spPr bwMode="auto">
          <a:xfrm>
            <a:off x="8264779" y="2967912"/>
            <a:ext cx="884528" cy="754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95848C-6313-8B43-754D-B9D5F3ED6703}"/>
              </a:ext>
            </a:extLst>
          </p:cNvPr>
          <p:cNvSpPr txBox="1"/>
          <p:nvPr/>
        </p:nvSpPr>
        <p:spPr>
          <a:xfrm>
            <a:off x="1430685" y="386975"/>
            <a:ext cx="834791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ru-RU" sz="900" b="1" dirty="0">
              <a:solidFill>
                <a:srgbClr val="0070C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900" b="1" dirty="0">
                <a:solidFill>
                  <a:srgbClr val="0070C0"/>
                </a:solidFill>
              </a:rPr>
              <a:t>Improving capacities of the UNECE member States to decarbonize the transport sector by increasing the use of natural gas as a motor fuel</a:t>
            </a:r>
          </a:p>
        </p:txBody>
      </p:sp>
    </p:spTree>
    <p:extLst>
      <p:ext uri="{BB962C8B-B14F-4D97-AF65-F5344CB8AC3E}">
        <p14:creationId xmlns:p14="http://schemas.microsoft.com/office/powerpoint/2010/main" val="114421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9177-DCD0-4898-ABB9-9921A6310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7730F-CAF4-4A7A-A20B-B89835F31FED}"/>
              </a:ext>
            </a:extLst>
          </p:cNvPr>
          <p:cNvSpPr txBox="1"/>
          <p:nvPr/>
        </p:nvSpPr>
        <p:spPr>
          <a:xfrm>
            <a:off x="614216" y="1790836"/>
            <a:ext cx="1759527" cy="738793"/>
          </a:xfrm>
          <a:prstGeom prst="rect">
            <a:avLst/>
          </a:prstGeom>
          <a:solidFill>
            <a:schemeClr val="accent5"/>
          </a:solidFill>
        </p:spPr>
        <p:txBody>
          <a:bodyPr wrap="square" lIns="259207" tIns="129604" rIns="259207" bIns="129604">
            <a:spAutoFit/>
          </a:bodyPr>
          <a:lstStyle/>
          <a:p>
            <a:pPr algn="ctr">
              <a:defRPr/>
            </a:pPr>
            <a:endParaRPr lang="en-US" sz="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REPORT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EA9DF-9BB3-4374-83B4-AB7C1E470A73}"/>
              </a:ext>
            </a:extLst>
          </p:cNvPr>
          <p:cNvSpPr txBox="1"/>
          <p:nvPr/>
        </p:nvSpPr>
        <p:spPr>
          <a:xfrm>
            <a:off x="614216" y="2633668"/>
            <a:ext cx="1759527" cy="195451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259207" tIns="129604" rIns="259207" bIns="129604"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CH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algn="ctr">
              <a:defRPr/>
            </a:pP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A7C67-E35C-4D67-BCE6-3B0BA8621368}"/>
              </a:ext>
            </a:extLst>
          </p:cNvPr>
          <p:cNvSpPr/>
          <p:nvPr/>
        </p:nvSpPr>
        <p:spPr>
          <a:xfrm>
            <a:off x="2488185" y="1781291"/>
            <a:ext cx="6736775" cy="738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E4C042F8-2A82-49F2-AB1C-7AB09144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86" y="1936169"/>
            <a:ext cx="673677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44984">
              <a:lnSpc>
                <a:spcPct val="90000"/>
              </a:lnSpc>
              <a:spcAft>
                <a:spcPts val="284"/>
              </a:spcAft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Comprehensive report on natural </a:t>
            </a:r>
            <a:r>
              <a:rPr lang="en-GB" sz="1600" dirty="0"/>
              <a:t>g</a:t>
            </a:r>
            <a:r>
              <a:rPr lang="en-GB" sz="1600" dirty="0">
                <a:solidFill>
                  <a:schemeClr val="tx1"/>
                </a:solidFill>
              </a:rPr>
              <a:t>as </a:t>
            </a:r>
            <a:r>
              <a:rPr lang="en-GB" sz="1600" dirty="0"/>
              <a:t>v</a:t>
            </a:r>
            <a:r>
              <a:rPr lang="en-GB" sz="1600" dirty="0">
                <a:solidFill>
                  <a:schemeClr val="tx1"/>
                </a:solidFill>
              </a:rPr>
              <a:t>ehicles (NGV) market development in 14 countries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4DDAA-B4B5-4DFD-8B40-36068EECBA1E}"/>
              </a:ext>
            </a:extLst>
          </p:cNvPr>
          <p:cNvSpPr txBox="1"/>
          <p:nvPr/>
        </p:nvSpPr>
        <p:spPr>
          <a:xfrm>
            <a:off x="2488183" y="2650037"/>
            <a:ext cx="6736777" cy="1892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Webinar “Decarbonizing Transport with Natural Gas,” 9 December 2020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Workshop “Decarbonizing Transport with Natural Gas: launch of the regional study,” St. Petersburg, ​8 October 2021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Workshop "Supporting Transport Decarbonization in Kazakhstan,” Almaty, 24-25 November 2021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Almaty Energy Forum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Building resilient energy systems in Central Asia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”, 14-16 November 2022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B1E4FF3A-B235-47DE-8274-1E238E2F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6" y="4681657"/>
            <a:ext cx="1759527" cy="113890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9207" tIns="129604" rIns="259207" bIns="12960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CH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DESSIMINATION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CH" sz="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3768B-ADB0-4EF2-A172-7E5704530695}"/>
              </a:ext>
            </a:extLst>
          </p:cNvPr>
          <p:cNvSpPr txBox="1"/>
          <p:nvPr/>
        </p:nvSpPr>
        <p:spPr>
          <a:xfrm>
            <a:off x="2488185" y="4681657"/>
            <a:ext cx="6736775" cy="1149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Meeting</a:t>
            </a:r>
            <a:r>
              <a:rPr lang="fr-CH" sz="1500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 with the Ministries of Energy, Ministries of Economy,  municipalities 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Energy Week: Central Asia and Mongolia, April 2022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Energy Forum, Baku, Azerbaijan, June 2022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</a:rPr>
              <a:t>Russian Energy Week, October 2022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GB" sz="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Google Shape;291;p34">
            <a:extLst>
              <a:ext uri="{FF2B5EF4-FFF2-40B4-BE49-F238E27FC236}">
                <a16:creationId xmlns:a16="http://schemas.microsoft.com/office/drawing/2014/main" id="{17EF2D16-54A0-4B9B-A7FA-A5D581EBEFA5}"/>
              </a:ext>
            </a:extLst>
          </p:cNvPr>
          <p:cNvSpPr txBox="1"/>
          <p:nvPr/>
        </p:nvSpPr>
        <p:spPr>
          <a:xfrm>
            <a:off x="1371666" y="260552"/>
            <a:ext cx="8306458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SzPts val="2000"/>
            </a:pPr>
            <a:r>
              <a:rPr lang="en-US" sz="1900" b="1" dirty="0">
                <a:solidFill>
                  <a:srgbClr val="0070C0"/>
                </a:solidFill>
              </a:rPr>
              <a:t>Improving capacities of the UNECE member States to decarbonize the transport sector by increasing the use of natural gas as a motor fuel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D3576-AAE8-38B1-B3E0-CADD21B2A66C}"/>
              </a:ext>
            </a:extLst>
          </p:cNvPr>
          <p:cNvSpPr txBox="1"/>
          <p:nvPr/>
        </p:nvSpPr>
        <p:spPr>
          <a:xfrm>
            <a:off x="614215" y="5893440"/>
            <a:ext cx="8536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Project webpage: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https://unece.org/project-gas-transport-0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6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AE544-328A-F689-A23B-349171BF35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8E10B9-58A9-60C2-6B64-499E7A15D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69" y="1862372"/>
            <a:ext cx="2142746" cy="130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570">
              <a:lnSpc>
                <a:spcPct val="100000"/>
              </a:lnSpc>
              <a:spcAft>
                <a:spcPts val="600"/>
              </a:spcAft>
              <a:buClrTx/>
            </a:pPr>
            <a:r>
              <a:rPr lang="en-US" sz="1700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The main goal is to contribute to NGV market development in UNECE countries:</a:t>
            </a:r>
            <a:br>
              <a:rPr lang="en-US" sz="1800" kern="1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endParaRPr lang="ru-RU" sz="600" kern="120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AAAA5-921B-AA96-7A5E-F198DEB58C9B}"/>
              </a:ext>
            </a:extLst>
          </p:cNvPr>
          <p:cNvSpPr txBox="1"/>
          <p:nvPr/>
        </p:nvSpPr>
        <p:spPr>
          <a:xfrm>
            <a:off x="2557957" y="721014"/>
            <a:ext cx="678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3200" b="1" dirty="0">
                <a:solidFill>
                  <a:srgbClr val="0070C0"/>
                </a:solidFill>
                <a:ea typeface="+mn-ea"/>
              </a:rPr>
              <a:t>NGV report: </a:t>
            </a:r>
          </a:p>
        </p:txBody>
      </p:sp>
      <p:graphicFrame>
        <p:nvGraphicFramePr>
          <p:cNvPr id="10" name="Схема 2">
            <a:extLst>
              <a:ext uri="{FF2B5EF4-FFF2-40B4-BE49-F238E27FC236}">
                <a16:creationId xmlns:a16="http://schemas.microsoft.com/office/drawing/2014/main" id="{BB8357E7-4578-9FCA-1140-95EC9BEE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585810"/>
              </p:ext>
            </p:extLst>
          </p:nvPr>
        </p:nvGraphicFramePr>
        <p:xfrm>
          <a:off x="2732314" y="2147307"/>
          <a:ext cx="7058054" cy="349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2D06E6-0627-41BB-9F4C-B660BA02A9F6}"/>
              </a:ext>
            </a:extLst>
          </p:cNvPr>
          <p:cNvSpPr txBox="1"/>
          <p:nvPr/>
        </p:nvSpPr>
        <p:spPr>
          <a:xfrm>
            <a:off x="589569" y="2966887"/>
            <a:ext cx="2329122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9057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70C0"/>
                </a:solidFill>
                <a:latin typeface="Calibri"/>
                <a:ea typeface="+mn-ea"/>
                <a:cs typeface="+mn-cs"/>
                <a:sym typeface="Calibri"/>
              </a:rPr>
              <a:t>to accumulate the best practices for NGV market development</a:t>
            </a:r>
          </a:p>
          <a:p>
            <a:pPr marL="285750" indent="-285750" defTabSz="99057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70C0"/>
                </a:solidFill>
                <a:latin typeface="Calibri"/>
                <a:ea typeface="+mn-ea"/>
                <a:cs typeface="+mn-cs"/>
                <a:sym typeface="Calibri"/>
              </a:rPr>
              <a:t>to analyze the specifics of selected countries</a:t>
            </a:r>
          </a:p>
          <a:p>
            <a:pPr marL="285750" indent="-285750" defTabSz="99057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rgbClr val="0070C0"/>
                </a:solidFill>
                <a:latin typeface="Calibri"/>
                <a:ea typeface="+mn-ea"/>
                <a:cs typeface="+mn-cs"/>
                <a:sym typeface="Calibri"/>
              </a:rPr>
              <a:t>to estimate an effect of natural gas usage for sustainable development</a:t>
            </a:r>
            <a:endParaRPr lang="en-GB" sz="1600" b="1" kern="1200" dirty="0">
              <a:solidFill>
                <a:srgbClr val="0070C0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65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4D3BD-B8AB-A4E0-AD1D-9DC57B65343B}"/>
              </a:ext>
            </a:extLst>
          </p:cNvPr>
          <p:cNvSpPr/>
          <p:nvPr/>
        </p:nvSpPr>
        <p:spPr>
          <a:xfrm rot="297575">
            <a:off x="658160" y="1973265"/>
            <a:ext cx="3746817" cy="431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D4E18-F4A4-8E37-3978-396F3E003E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9359" y="6443451"/>
            <a:ext cx="222885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EAC8A-75D1-F018-24DB-988987B2C59A}"/>
              </a:ext>
            </a:extLst>
          </p:cNvPr>
          <p:cNvSpPr/>
          <p:nvPr/>
        </p:nvSpPr>
        <p:spPr>
          <a:xfrm>
            <a:off x="635726" y="1991943"/>
            <a:ext cx="3657869" cy="41214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80343-268A-7D4F-7577-D31B920B6C1B}"/>
              </a:ext>
            </a:extLst>
          </p:cNvPr>
          <p:cNvSpPr txBox="1"/>
          <p:nvPr/>
        </p:nvSpPr>
        <p:spPr>
          <a:xfrm>
            <a:off x="944595" y="3013522"/>
            <a:ext cx="312010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96EE9-2744-1675-122A-37CF7997D230}"/>
              </a:ext>
            </a:extLst>
          </p:cNvPr>
          <p:cNvSpPr txBox="1"/>
          <p:nvPr/>
        </p:nvSpPr>
        <p:spPr>
          <a:xfrm>
            <a:off x="896348" y="4108474"/>
            <a:ext cx="2971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7B35D-5EBC-868F-E122-E1A03621A671}"/>
              </a:ext>
            </a:extLst>
          </p:cNvPr>
          <p:cNvSpPr txBox="1"/>
          <p:nvPr/>
        </p:nvSpPr>
        <p:spPr>
          <a:xfrm>
            <a:off x="964759" y="4496186"/>
            <a:ext cx="2971026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Provision of guidance to stakeholders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C8FEE3-DB3A-3306-8AAD-D390C84126FD}"/>
              </a:ext>
            </a:extLst>
          </p:cNvPr>
          <p:cNvSpPr/>
          <p:nvPr/>
        </p:nvSpPr>
        <p:spPr>
          <a:xfrm>
            <a:off x="964759" y="2325998"/>
            <a:ext cx="2772621" cy="5317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50800" dir="162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" sz="1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has worked well?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37CE7C-E556-0D4F-E96A-AC28FB86AC83}"/>
              </a:ext>
            </a:extLst>
          </p:cNvPr>
          <p:cNvGrpSpPr/>
          <p:nvPr/>
        </p:nvGrpSpPr>
        <p:grpSpPr>
          <a:xfrm>
            <a:off x="5642811" y="1953465"/>
            <a:ext cx="3778128" cy="4198430"/>
            <a:chOff x="6399212" y="1447800"/>
            <a:chExt cx="4343400" cy="4654294"/>
          </a:xfrm>
        </p:grpSpPr>
        <p:grpSp>
          <p:nvGrpSpPr>
            <p:cNvPr id="12" name="Group 34">
              <a:extLst>
                <a:ext uri="{FF2B5EF4-FFF2-40B4-BE49-F238E27FC236}">
                  <a16:creationId xmlns:a16="http://schemas.microsoft.com/office/drawing/2014/main" id="{418B234B-5F43-B89E-D3B1-A817AD291405}"/>
                </a:ext>
              </a:extLst>
            </p:cNvPr>
            <p:cNvGrpSpPr/>
            <p:nvPr/>
          </p:nvGrpSpPr>
          <p:grpSpPr>
            <a:xfrm>
              <a:off x="6399212" y="1447800"/>
              <a:ext cx="4343400" cy="4654294"/>
              <a:chOff x="6932612" y="1441706"/>
              <a:chExt cx="4343400" cy="4654294"/>
            </a:xfrm>
          </p:grpSpPr>
          <p:grpSp>
            <p:nvGrpSpPr>
              <p:cNvPr id="14" name="Group 33">
                <a:extLst>
                  <a:ext uri="{FF2B5EF4-FFF2-40B4-BE49-F238E27FC236}">
                    <a16:creationId xmlns:a16="http://schemas.microsoft.com/office/drawing/2014/main" id="{74DBB18F-74FF-137C-C60F-2D41190AD000}"/>
                  </a:ext>
                </a:extLst>
              </p:cNvPr>
              <p:cNvGrpSpPr/>
              <p:nvPr/>
            </p:nvGrpSpPr>
            <p:grpSpPr>
              <a:xfrm>
                <a:off x="6932612" y="1441706"/>
                <a:ext cx="4343400" cy="4654294"/>
                <a:chOff x="6614674" y="1670306"/>
                <a:chExt cx="3445192" cy="389229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DE9BACF-7F2B-84AC-84F5-0A96EF89A74F}"/>
                    </a:ext>
                  </a:extLst>
                </p:cNvPr>
                <p:cNvSpPr/>
                <p:nvPr/>
              </p:nvSpPr>
              <p:spPr>
                <a:xfrm rot="297575">
                  <a:off x="6630866" y="1670306"/>
                  <a:ext cx="3429000" cy="3886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8FE5CD8-EF75-EFD4-833D-60550C985A2A}"/>
                    </a:ext>
                  </a:extLst>
                </p:cNvPr>
                <p:cNvSpPr/>
                <p:nvPr/>
              </p:nvSpPr>
              <p:spPr>
                <a:xfrm>
                  <a:off x="6614674" y="1676400"/>
                  <a:ext cx="3429000" cy="3886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 dirty="0"/>
                </a:p>
              </p:txBody>
            </p:sp>
          </p:grpSp>
          <p:grpSp>
            <p:nvGrpSpPr>
              <p:cNvPr id="15" name="Group 50">
                <a:extLst>
                  <a:ext uri="{FF2B5EF4-FFF2-40B4-BE49-F238E27FC236}">
                    <a16:creationId xmlns:a16="http://schemas.microsoft.com/office/drawing/2014/main" id="{57C8679A-17B5-4C81-44CF-D4ECC99DC70F}"/>
                  </a:ext>
                </a:extLst>
              </p:cNvPr>
              <p:cNvGrpSpPr/>
              <p:nvPr/>
            </p:nvGrpSpPr>
            <p:grpSpPr>
              <a:xfrm>
                <a:off x="7258876" y="2596207"/>
                <a:ext cx="3588127" cy="2364908"/>
                <a:chOff x="934276" y="2520007"/>
                <a:chExt cx="3588127" cy="236490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2699D0D-C74D-373F-EDF5-2337BB33C541}"/>
                    </a:ext>
                  </a:extLst>
                </p:cNvPr>
                <p:cNvSpPr txBox="1"/>
                <p:nvPr/>
              </p:nvSpPr>
              <p:spPr>
                <a:xfrm>
                  <a:off x="1046794" y="2520007"/>
                  <a:ext cx="3376330" cy="7162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Identification of country focus activities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DE78D5B-72B7-E939-AFEC-929C8417F1A3}"/>
                    </a:ext>
                  </a:extLst>
                </p:cNvPr>
                <p:cNvSpPr txBox="1"/>
                <p:nvPr/>
              </p:nvSpPr>
              <p:spPr>
                <a:xfrm>
                  <a:off x="934276" y="3343836"/>
                  <a:ext cx="3588127" cy="716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Harmonization of national legislation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125B1C2-25C2-561C-4343-E0C218E69BCF}"/>
                    </a:ext>
                  </a:extLst>
                </p:cNvPr>
                <p:cNvSpPr txBox="1"/>
                <p:nvPr/>
              </p:nvSpPr>
              <p:spPr>
                <a:xfrm>
                  <a:off x="1008868" y="4168691"/>
                  <a:ext cx="3240891" cy="716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Building capacities in the longer-term</a:t>
                  </a:r>
                </a:p>
              </p:txBody>
            </p:sp>
          </p:grpSp>
        </p:grp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1997D0B-21B9-7DA1-1F94-D09ED4A6D2EC}"/>
                </a:ext>
              </a:extLst>
            </p:cNvPr>
            <p:cNvSpPr/>
            <p:nvPr/>
          </p:nvSpPr>
          <p:spPr>
            <a:xfrm>
              <a:off x="6837993" y="1825720"/>
              <a:ext cx="3588127" cy="5867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62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" sz="19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 were the challenges? </a:t>
              </a:r>
            </a:p>
          </p:txBody>
        </p:sp>
      </p:grpSp>
      <p:sp>
        <p:nvSpPr>
          <p:cNvPr id="21" name="Bent-Up Arrow 22">
            <a:extLst>
              <a:ext uri="{FF2B5EF4-FFF2-40B4-BE49-F238E27FC236}">
                <a16:creationId xmlns:a16="http://schemas.microsoft.com/office/drawing/2014/main" id="{60C5A2FB-7186-CE5F-1C9C-3990A10B7332}"/>
              </a:ext>
            </a:extLst>
          </p:cNvPr>
          <p:cNvSpPr/>
          <p:nvPr/>
        </p:nvSpPr>
        <p:spPr>
          <a:xfrm>
            <a:off x="4293851" y="4570278"/>
            <a:ext cx="1402040" cy="1371243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Bent-Up Arrow 23">
            <a:extLst>
              <a:ext uri="{FF2B5EF4-FFF2-40B4-BE49-F238E27FC236}">
                <a16:creationId xmlns:a16="http://schemas.microsoft.com/office/drawing/2014/main" id="{2D548F4B-483A-C548-DCDF-CBBA1D018517}"/>
              </a:ext>
            </a:extLst>
          </p:cNvPr>
          <p:cNvSpPr/>
          <p:nvPr/>
        </p:nvSpPr>
        <p:spPr>
          <a:xfrm rot="10800000">
            <a:off x="4257531" y="2697104"/>
            <a:ext cx="1402040" cy="1371243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BBE81-9C20-3D7F-B2D7-743CDEA09AB6}"/>
              </a:ext>
            </a:extLst>
          </p:cNvPr>
          <p:cNvSpPr txBox="1"/>
          <p:nvPr/>
        </p:nvSpPr>
        <p:spPr>
          <a:xfrm>
            <a:off x="235986" y="847403"/>
            <a:ext cx="928254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2500" b="1" dirty="0">
                <a:solidFill>
                  <a:srgbClr val="0070C0"/>
                </a:solidFill>
                <a:ea typeface="+mn-ea"/>
              </a:rPr>
              <a:t>Lessons learned from project implementation: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32BBBE-595E-EDD5-D8D6-DEEE8332837D}"/>
              </a:ext>
            </a:extLst>
          </p:cNvPr>
          <p:cNvSpPr txBox="1"/>
          <p:nvPr/>
        </p:nvSpPr>
        <p:spPr>
          <a:xfrm>
            <a:off x="1046055" y="5168243"/>
            <a:ext cx="2971026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for communication of experts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8372E-9E2E-50D9-656B-1C18B75A3E43}"/>
              </a:ext>
            </a:extLst>
          </p:cNvPr>
          <p:cNvSpPr txBox="1"/>
          <p:nvPr/>
        </p:nvSpPr>
        <p:spPr>
          <a:xfrm>
            <a:off x="775063" y="3428440"/>
            <a:ext cx="3350419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799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egional overview of NGV markets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A1884-A2E0-9E61-D800-1322A7A66BBE}"/>
              </a:ext>
            </a:extLst>
          </p:cNvPr>
          <p:cNvSpPr txBox="1"/>
          <p:nvPr/>
        </p:nvSpPr>
        <p:spPr>
          <a:xfrm>
            <a:off x="5926613" y="5255899"/>
            <a:ext cx="29913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81017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7840-C5AB-46A0-A571-C70010931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ular Callout 1">
            <a:extLst>
              <a:ext uri="{FF2B5EF4-FFF2-40B4-BE49-F238E27FC236}">
                <a16:creationId xmlns:a16="http://schemas.microsoft.com/office/drawing/2014/main" id="{C82ABF01-D3E4-4DA9-81AA-592024F579F3}"/>
              </a:ext>
            </a:extLst>
          </p:cNvPr>
          <p:cNvSpPr/>
          <p:nvPr/>
        </p:nvSpPr>
        <p:spPr>
          <a:xfrm>
            <a:off x="586547" y="2362662"/>
            <a:ext cx="2165889" cy="1719943"/>
          </a:xfrm>
          <a:prstGeom prst="wedgeRectCallout">
            <a:avLst>
              <a:gd name="adj1" fmla="val 9713"/>
              <a:gd name="adj2" fmla="val 86026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sub-regional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 of transport and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energy sectors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B885F1A7-CB06-417A-83E7-F6D213A2F3F0}"/>
              </a:ext>
            </a:extLst>
          </p:cNvPr>
          <p:cNvSpPr/>
          <p:nvPr/>
        </p:nvSpPr>
        <p:spPr>
          <a:xfrm>
            <a:off x="2947672" y="2362661"/>
            <a:ext cx="2067020" cy="1719943"/>
          </a:xfrm>
          <a:prstGeom prst="wedgeRectCallout">
            <a:avLst>
              <a:gd name="adj1" fmla="val 9713"/>
              <a:gd name="adj2" fmla="val 86026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Adjusting recommendations to country specific context</a:t>
            </a:r>
          </a:p>
        </p:txBody>
      </p:sp>
      <p:sp>
        <p:nvSpPr>
          <p:cNvPr id="7" name="Rectangular Callout 4">
            <a:extLst>
              <a:ext uri="{FF2B5EF4-FFF2-40B4-BE49-F238E27FC236}">
                <a16:creationId xmlns:a16="http://schemas.microsoft.com/office/drawing/2014/main" id="{65F45C1E-D9A4-4EAD-A0D2-6452C57952BA}"/>
              </a:ext>
            </a:extLst>
          </p:cNvPr>
          <p:cNvSpPr/>
          <p:nvPr/>
        </p:nvSpPr>
        <p:spPr>
          <a:xfrm>
            <a:off x="5231683" y="2374816"/>
            <a:ext cx="1938019" cy="1719943"/>
          </a:xfrm>
          <a:prstGeom prst="wedgeRectCallout">
            <a:avLst>
              <a:gd name="adj1" fmla="val 9713"/>
              <a:gd name="adj2" fmla="val 86026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5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 of more successful cases and best practices 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81FE581A-7C7D-4DEA-B082-13D6BE65187B}"/>
              </a:ext>
            </a:extLst>
          </p:cNvPr>
          <p:cNvSpPr/>
          <p:nvPr/>
        </p:nvSpPr>
        <p:spPr>
          <a:xfrm>
            <a:off x="7375816" y="2374816"/>
            <a:ext cx="2054512" cy="1719943"/>
          </a:xfrm>
          <a:prstGeom prst="wedgeRectCallout">
            <a:avLst>
              <a:gd name="adj1" fmla="val 9713"/>
              <a:gd name="adj2" fmla="val 86026"/>
            </a:avLst>
          </a:prstGeom>
          <a:gradFill flip="none" rotWithShape="1">
            <a:gsLst>
              <a:gs pos="70000">
                <a:srgbClr val="09CFD2"/>
              </a:gs>
              <a:gs pos="46000">
                <a:srgbClr val="09CFD2">
                  <a:lumMod val="95000"/>
                  <a:lumOff val="5000"/>
                </a:srgbClr>
              </a:gs>
              <a:gs pos="0">
                <a:schemeClr val="bg1">
                  <a:lumMod val="40414"/>
                  <a:lumOff val="59586"/>
                </a:schemeClr>
              </a:gs>
              <a:gs pos="24000">
                <a:srgbClr val="09CFD2">
                  <a:alpha val="83000"/>
                </a:srgbClr>
              </a:gs>
              <a:gs pos="100000">
                <a:srgbClr val="09CFD2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5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public </a:t>
            </a:r>
            <a:r>
              <a:rPr lang="en-US" sz="1500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 and </a:t>
            </a:r>
            <a:r>
              <a:rPr lang="en-US" sz="15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popularization campaigns 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BEAF940B-0B21-4C3A-BDB0-C827CAF5D45F}"/>
              </a:ext>
            </a:extLst>
          </p:cNvPr>
          <p:cNvSpPr/>
          <p:nvPr/>
        </p:nvSpPr>
        <p:spPr>
          <a:xfrm>
            <a:off x="1315521" y="4956337"/>
            <a:ext cx="870857" cy="838200"/>
          </a:xfrm>
          <a:prstGeom prst="roundRect">
            <a:avLst>
              <a:gd name="adj" fmla="val 12771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60CC3D-9616-48E9-AA56-FCDFEBB4B274}"/>
              </a:ext>
            </a:extLst>
          </p:cNvPr>
          <p:cNvGrpSpPr/>
          <p:nvPr/>
        </p:nvGrpSpPr>
        <p:grpSpPr>
          <a:xfrm>
            <a:off x="3665787" y="4936815"/>
            <a:ext cx="870857" cy="838200"/>
            <a:chOff x="4310742" y="5050972"/>
            <a:chExt cx="870857" cy="838200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8C0BCD33-38BA-4320-88C2-AEF33C08F996}"/>
                </a:ext>
              </a:extLst>
            </p:cNvPr>
            <p:cNvSpPr/>
            <p:nvPr/>
          </p:nvSpPr>
          <p:spPr>
            <a:xfrm>
              <a:off x="4310742" y="5050972"/>
              <a:ext cx="870857" cy="838200"/>
            </a:xfrm>
            <a:prstGeom prst="roundRect">
              <a:avLst>
                <a:gd name="adj" fmla="val 12771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C2E05C1-5841-4853-8FAE-C48D49B7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576" y="5368909"/>
              <a:ext cx="40144" cy="50581"/>
            </a:xfrm>
            <a:custGeom>
              <a:avLst/>
              <a:gdLst>
                <a:gd name="T0" fmla="*/ 164 w 247"/>
                <a:gd name="T1" fmla="*/ 0 h 314"/>
                <a:gd name="T2" fmla="*/ 186 w 247"/>
                <a:gd name="T3" fmla="*/ 2 h 314"/>
                <a:gd name="T4" fmla="*/ 209 w 247"/>
                <a:gd name="T5" fmla="*/ 11 h 314"/>
                <a:gd name="T6" fmla="*/ 225 w 247"/>
                <a:gd name="T7" fmla="*/ 22 h 314"/>
                <a:gd name="T8" fmla="*/ 236 w 247"/>
                <a:gd name="T9" fmla="*/ 34 h 314"/>
                <a:gd name="T10" fmla="*/ 243 w 247"/>
                <a:gd name="T11" fmla="*/ 49 h 314"/>
                <a:gd name="T12" fmla="*/ 247 w 247"/>
                <a:gd name="T13" fmla="*/ 66 h 314"/>
                <a:gd name="T14" fmla="*/ 246 w 247"/>
                <a:gd name="T15" fmla="*/ 87 h 314"/>
                <a:gd name="T16" fmla="*/ 242 w 247"/>
                <a:gd name="T17" fmla="*/ 113 h 314"/>
                <a:gd name="T18" fmla="*/ 233 w 247"/>
                <a:gd name="T19" fmla="*/ 141 h 314"/>
                <a:gd name="T20" fmla="*/ 221 w 247"/>
                <a:gd name="T21" fmla="*/ 170 h 314"/>
                <a:gd name="T22" fmla="*/ 202 w 247"/>
                <a:gd name="T23" fmla="*/ 203 h 314"/>
                <a:gd name="T24" fmla="*/ 178 w 247"/>
                <a:gd name="T25" fmla="*/ 240 h 314"/>
                <a:gd name="T26" fmla="*/ 153 w 247"/>
                <a:gd name="T27" fmla="*/ 270 h 314"/>
                <a:gd name="T28" fmla="*/ 129 w 247"/>
                <a:gd name="T29" fmla="*/ 293 h 314"/>
                <a:gd name="T30" fmla="*/ 103 w 247"/>
                <a:gd name="T31" fmla="*/ 308 h 314"/>
                <a:gd name="T32" fmla="*/ 87 w 247"/>
                <a:gd name="T33" fmla="*/ 313 h 314"/>
                <a:gd name="T34" fmla="*/ 71 w 247"/>
                <a:gd name="T35" fmla="*/ 314 h 314"/>
                <a:gd name="T36" fmla="*/ 54 w 247"/>
                <a:gd name="T37" fmla="*/ 311 h 314"/>
                <a:gd name="T38" fmla="*/ 37 w 247"/>
                <a:gd name="T39" fmla="*/ 304 h 314"/>
                <a:gd name="T40" fmla="*/ 22 w 247"/>
                <a:gd name="T41" fmla="*/ 293 h 314"/>
                <a:gd name="T42" fmla="*/ 10 w 247"/>
                <a:gd name="T43" fmla="*/ 281 h 314"/>
                <a:gd name="T44" fmla="*/ 2 w 247"/>
                <a:gd name="T45" fmla="*/ 266 h 314"/>
                <a:gd name="T46" fmla="*/ 0 w 247"/>
                <a:gd name="T47" fmla="*/ 250 h 314"/>
                <a:gd name="T48" fmla="*/ 0 w 247"/>
                <a:gd name="T49" fmla="*/ 227 h 314"/>
                <a:gd name="T50" fmla="*/ 4 w 247"/>
                <a:gd name="T51" fmla="*/ 201 h 314"/>
                <a:gd name="T52" fmla="*/ 13 w 247"/>
                <a:gd name="T53" fmla="*/ 174 h 314"/>
                <a:gd name="T54" fmla="*/ 25 w 247"/>
                <a:gd name="T55" fmla="*/ 144 h 314"/>
                <a:gd name="T56" fmla="*/ 44 w 247"/>
                <a:gd name="T57" fmla="*/ 112 h 314"/>
                <a:gd name="T58" fmla="*/ 68 w 247"/>
                <a:gd name="T59" fmla="*/ 74 h 314"/>
                <a:gd name="T60" fmla="*/ 93 w 247"/>
                <a:gd name="T61" fmla="*/ 44 h 314"/>
                <a:gd name="T62" fmla="*/ 118 w 247"/>
                <a:gd name="T63" fmla="*/ 21 h 314"/>
                <a:gd name="T64" fmla="*/ 143 w 247"/>
                <a:gd name="T65" fmla="*/ 6 h 314"/>
                <a:gd name="T66" fmla="*/ 164 w 247"/>
                <a:gd name="T6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14">
                  <a:moveTo>
                    <a:pt x="164" y="0"/>
                  </a:moveTo>
                  <a:lnTo>
                    <a:pt x="186" y="2"/>
                  </a:lnTo>
                  <a:lnTo>
                    <a:pt x="209" y="11"/>
                  </a:lnTo>
                  <a:lnTo>
                    <a:pt x="225" y="22"/>
                  </a:lnTo>
                  <a:lnTo>
                    <a:pt x="236" y="34"/>
                  </a:lnTo>
                  <a:lnTo>
                    <a:pt x="243" y="49"/>
                  </a:lnTo>
                  <a:lnTo>
                    <a:pt x="247" y="66"/>
                  </a:lnTo>
                  <a:lnTo>
                    <a:pt x="246" y="87"/>
                  </a:lnTo>
                  <a:lnTo>
                    <a:pt x="242" y="113"/>
                  </a:lnTo>
                  <a:lnTo>
                    <a:pt x="233" y="141"/>
                  </a:lnTo>
                  <a:lnTo>
                    <a:pt x="221" y="170"/>
                  </a:lnTo>
                  <a:lnTo>
                    <a:pt x="202" y="203"/>
                  </a:lnTo>
                  <a:lnTo>
                    <a:pt x="178" y="240"/>
                  </a:lnTo>
                  <a:lnTo>
                    <a:pt x="153" y="270"/>
                  </a:lnTo>
                  <a:lnTo>
                    <a:pt x="129" y="293"/>
                  </a:lnTo>
                  <a:lnTo>
                    <a:pt x="103" y="308"/>
                  </a:lnTo>
                  <a:lnTo>
                    <a:pt x="87" y="313"/>
                  </a:lnTo>
                  <a:lnTo>
                    <a:pt x="71" y="314"/>
                  </a:lnTo>
                  <a:lnTo>
                    <a:pt x="54" y="311"/>
                  </a:lnTo>
                  <a:lnTo>
                    <a:pt x="37" y="304"/>
                  </a:lnTo>
                  <a:lnTo>
                    <a:pt x="22" y="293"/>
                  </a:lnTo>
                  <a:lnTo>
                    <a:pt x="10" y="281"/>
                  </a:lnTo>
                  <a:lnTo>
                    <a:pt x="2" y="266"/>
                  </a:lnTo>
                  <a:lnTo>
                    <a:pt x="0" y="250"/>
                  </a:lnTo>
                  <a:lnTo>
                    <a:pt x="0" y="227"/>
                  </a:lnTo>
                  <a:lnTo>
                    <a:pt x="4" y="201"/>
                  </a:lnTo>
                  <a:lnTo>
                    <a:pt x="13" y="174"/>
                  </a:lnTo>
                  <a:lnTo>
                    <a:pt x="25" y="144"/>
                  </a:lnTo>
                  <a:lnTo>
                    <a:pt x="44" y="112"/>
                  </a:lnTo>
                  <a:lnTo>
                    <a:pt x="68" y="74"/>
                  </a:lnTo>
                  <a:lnTo>
                    <a:pt x="93" y="44"/>
                  </a:lnTo>
                  <a:lnTo>
                    <a:pt x="118" y="21"/>
                  </a:lnTo>
                  <a:lnTo>
                    <a:pt x="143" y="6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5D30FBFE-8B8A-448F-923E-49D56513D8F5}"/>
              </a:ext>
            </a:extLst>
          </p:cNvPr>
          <p:cNvSpPr/>
          <p:nvPr/>
        </p:nvSpPr>
        <p:spPr>
          <a:xfrm>
            <a:off x="5848321" y="4956337"/>
            <a:ext cx="870857" cy="838200"/>
          </a:xfrm>
          <a:prstGeom prst="roundRect">
            <a:avLst>
              <a:gd name="adj" fmla="val 12771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14965E26-7622-4053-ACCC-E5B29ABFD1CC}"/>
              </a:ext>
            </a:extLst>
          </p:cNvPr>
          <p:cNvSpPr/>
          <p:nvPr/>
        </p:nvSpPr>
        <p:spPr>
          <a:xfrm>
            <a:off x="8077510" y="4936815"/>
            <a:ext cx="870857" cy="838200"/>
          </a:xfrm>
          <a:prstGeom prst="roundRect">
            <a:avLst>
              <a:gd name="adj" fmla="val 12771"/>
            </a:avLst>
          </a:prstGeom>
          <a:gradFill>
            <a:gsLst>
              <a:gs pos="0">
                <a:srgbClr val="09CFD2">
                  <a:lumMod val="70000"/>
                </a:srgbClr>
              </a:gs>
              <a:gs pos="46000">
                <a:srgbClr val="09CFD2"/>
              </a:gs>
              <a:gs pos="100000">
                <a:srgbClr val="09CFD2">
                  <a:lumMod val="6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8040B0-CEFC-46AD-A66A-43D8CEDA7316}"/>
              </a:ext>
            </a:extLst>
          </p:cNvPr>
          <p:cNvSpPr txBox="1"/>
          <p:nvPr/>
        </p:nvSpPr>
        <p:spPr>
          <a:xfrm>
            <a:off x="147783" y="550561"/>
            <a:ext cx="9282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2700" b="1" dirty="0">
                <a:solidFill>
                  <a:srgbClr val="0070C0"/>
                </a:solidFill>
                <a:ea typeface="+mn-ea"/>
              </a:rPr>
              <a:t>Way forward and </a:t>
            </a:r>
          </a:p>
          <a:p>
            <a:pPr algn="r"/>
            <a:r>
              <a:rPr lang="en" sz="2700" b="1" dirty="0">
                <a:solidFill>
                  <a:srgbClr val="0070C0"/>
                </a:solidFill>
                <a:ea typeface="+mn-ea"/>
              </a:rPr>
              <a:t>recommendations for future projects: </a:t>
            </a:r>
          </a:p>
        </p:txBody>
      </p:sp>
      <p:sp>
        <p:nvSpPr>
          <p:cNvPr id="3" name="Freeform 31">
            <a:extLst>
              <a:ext uri="{FF2B5EF4-FFF2-40B4-BE49-F238E27FC236}">
                <a16:creationId xmlns:a16="http://schemas.microsoft.com/office/drawing/2014/main" id="{6033E8D0-2F31-D1E4-5D7F-432A8F978260}"/>
              </a:ext>
            </a:extLst>
          </p:cNvPr>
          <p:cNvSpPr>
            <a:spLocks noEditPoints="1"/>
          </p:cNvSpPr>
          <p:nvPr/>
        </p:nvSpPr>
        <p:spPr bwMode="auto">
          <a:xfrm>
            <a:off x="8261804" y="5097229"/>
            <a:ext cx="501753" cy="556415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EC6C03B-26BA-9747-CEAF-7761ABBF5E44}"/>
              </a:ext>
            </a:extLst>
          </p:cNvPr>
          <p:cNvSpPr>
            <a:spLocks noEditPoints="1"/>
          </p:cNvSpPr>
          <p:nvPr/>
        </p:nvSpPr>
        <p:spPr bwMode="auto">
          <a:xfrm>
            <a:off x="6052776" y="5128870"/>
            <a:ext cx="457541" cy="461893"/>
          </a:xfrm>
          <a:custGeom>
            <a:avLst/>
            <a:gdLst>
              <a:gd name="T0" fmla="*/ 2098 w 3093"/>
              <a:gd name="T1" fmla="*/ 2043 h 3967"/>
              <a:gd name="T2" fmla="*/ 2204 w 3093"/>
              <a:gd name="T3" fmla="*/ 1780 h 3967"/>
              <a:gd name="T4" fmla="*/ 2184 w 3093"/>
              <a:gd name="T5" fmla="*/ 1940 h 3967"/>
              <a:gd name="T6" fmla="*/ 2311 w 3093"/>
              <a:gd name="T7" fmla="*/ 2409 h 3967"/>
              <a:gd name="T8" fmla="*/ 2359 w 3093"/>
              <a:gd name="T9" fmla="*/ 2006 h 3967"/>
              <a:gd name="T10" fmla="*/ 2296 w 3093"/>
              <a:gd name="T11" fmla="*/ 2107 h 3967"/>
              <a:gd name="T12" fmla="*/ 2184 w 3093"/>
              <a:gd name="T13" fmla="*/ 1557 h 3967"/>
              <a:gd name="T14" fmla="*/ 1947 w 3093"/>
              <a:gd name="T15" fmla="*/ 2135 h 3967"/>
              <a:gd name="T16" fmla="*/ 1930 w 3093"/>
              <a:gd name="T17" fmla="*/ 2092 h 3967"/>
              <a:gd name="T18" fmla="*/ 1984 w 3093"/>
              <a:gd name="T19" fmla="*/ 1557 h 3967"/>
              <a:gd name="T20" fmla="*/ 1544 w 3093"/>
              <a:gd name="T21" fmla="*/ 2409 h 3967"/>
              <a:gd name="T22" fmla="*/ 1603 w 3093"/>
              <a:gd name="T23" fmla="*/ 2049 h 3967"/>
              <a:gd name="T24" fmla="*/ 1701 w 3093"/>
              <a:gd name="T25" fmla="*/ 1715 h 3967"/>
              <a:gd name="T26" fmla="*/ 392 w 3093"/>
              <a:gd name="T27" fmla="*/ 2409 h 3967"/>
              <a:gd name="T28" fmla="*/ 638 w 3093"/>
              <a:gd name="T29" fmla="*/ 1994 h 3967"/>
              <a:gd name="T30" fmla="*/ 689 w 3093"/>
              <a:gd name="T31" fmla="*/ 1780 h 3967"/>
              <a:gd name="T32" fmla="*/ 735 w 3093"/>
              <a:gd name="T33" fmla="*/ 2080 h 3967"/>
              <a:gd name="T34" fmla="*/ 1033 w 3093"/>
              <a:gd name="T35" fmla="*/ 1557 h 3967"/>
              <a:gd name="T36" fmla="*/ 911 w 3093"/>
              <a:gd name="T37" fmla="*/ 2076 h 3967"/>
              <a:gd name="T38" fmla="*/ 877 w 3093"/>
              <a:gd name="T39" fmla="*/ 2013 h 3967"/>
              <a:gd name="T40" fmla="*/ 603 w 3093"/>
              <a:gd name="T41" fmla="*/ 1557 h 3967"/>
              <a:gd name="T42" fmla="*/ 1647 w 3093"/>
              <a:gd name="T43" fmla="*/ 27 h 3967"/>
              <a:gd name="T44" fmla="*/ 1953 w 3093"/>
              <a:gd name="T45" fmla="*/ 448 h 3967"/>
              <a:gd name="T46" fmla="*/ 2401 w 3093"/>
              <a:gd name="T47" fmla="*/ 329 h 3967"/>
              <a:gd name="T48" fmla="*/ 2521 w 3093"/>
              <a:gd name="T49" fmla="*/ 406 h 3967"/>
              <a:gd name="T50" fmla="*/ 2586 w 3093"/>
              <a:gd name="T51" fmla="*/ 550 h 3967"/>
              <a:gd name="T52" fmla="*/ 2976 w 3093"/>
              <a:gd name="T53" fmla="*/ 1211 h 3967"/>
              <a:gd name="T54" fmla="*/ 3068 w 3093"/>
              <a:gd name="T55" fmla="*/ 1330 h 3967"/>
              <a:gd name="T56" fmla="*/ 3090 w 3093"/>
              <a:gd name="T57" fmla="*/ 1495 h 3967"/>
              <a:gd name="T58" fmla="*/ 2859 w 3093"/>
              <a:gd name="T59" fmla="*/ 1983 h 3967"/>
              <a:gd name="T60" fmla="*/ 3090 w 3093"/>
              <a:gd name="T61" fmla="*/ 2471 h 3967"/>
              <a:gd name="T62" fmla="*/ 3068 w 3093"/>
              <a:gd name="T63" fmla="*/ 2635 h 3967"/>
              <a:gd name="T64" fmla="*/ 2976 w 3093"/>
              <a:gd name="T65" fmla="*/ 2755 h 3967"/>
              <a:gd name="T66" fmla="*/ 2586 w 3093"/>
              <a:gd name="T67" fmla="*/ 3415 h 3967"/>
              <a:gd name="T68" fmla="*/ 2521 w 3093"/>
              <a:gd name="T69" fmla="*/ 3559 h 3967"/>
              <a:gd name="T70" fmla="*/ 2401 w 3093"/>
              <a:gd name="T71" fmla="*/ 3637 h 3967"/>
              <a:gd name="T72" fmla="*/ 1953 w 3093"/>
              <a:gd name="T73" fmla="*/ 3518 h 3967"/>
              <a:gd name="T74" fmla="*/ 1646 w 3093"/>
              <a:gd name="T75" fmla="*/ 3938 h 3967"/>
              <a:gd name="T76" fmla="*/ 1512 w 3093"/>
              <a:gd name="T77" fmla="*/ 3963 h 3967"/>
              <a:gd name="T78" fmla="*/ 1390 w 3093"/>
              <a:gd name="T79" fmla="*/ 3892 h 3967"/>
              <a:gd name="T80" fmla="*/ 760 w 3093"/>
              <a:gd name="T81" fmla="*/ 3639 h 3967"/>
              <a:gd name="T82" fmla="*/ 627 w 3093"/>
              <a:gd name="T83" fmla="*/ 3609 h 3967"/>
              <a:gd name="T84" fmla="*/ 531 w 3093"/>
              <a:gd name="T85" fmla="*/ 3493 h 3967"/>
              <a:gd name="T86" fmla="*/ 484 w 3093"/>
              <a:gd name="T87" fmla="*/ 2931 h 3967"/>
              <a:gd name="T88" fmla="*/ 64 w 3093"/>
              <a:gd name="T89" fmla="*/ 2704 h 3967"/>
              <a:gd name="T90" fmla="*/ 4 w 3093"/>
              <a:gd name="T91" fmla="*/ 2554 h 3967"/>
              <a:gd name="T92" fmla="*/ 21 w 3093"/>
              <a:gd name="T93" fmla="*/ 2390 h 3967"/>
              <a:gd name="T94" fmla="*/ 21 w 3093"/>
              <a:gd name="T95" fmla="*/ 1575 h 3967"/>
              <a:gd name="T96" fmla="*/ 4 w 3093"/>
              <a:gd name="T97" fmla="*/ 1411 h 3967"/>
              <a:gd name="T98" fmla="*/ 64 w 3093"/>
              <a:gd name="T99" fmla="*/ 1262 h 3967"/>
              <a:gd name="T100" fmla="*/ 484 w 3093"/>
              <a:gd name="T101" fmla="*/ 1034 h 3967"/>
              <a:gd name="T102" fmla="*/ 531 w 3093"/>
              <a:gd name="T103" fmla="*/ 473 h 3967"/>
              <a:gd name="T104" fmla="*/ 627 w 3093"/>
              <a:gd name="T105" fmla="*/ 356 h 3967"/>
              <a:gd name="T106" fmla="*/ 760 w 3093"/>
              <a:gd name="T107" fmla="*/ 326 h 3967"/>
              <a:gd name="T108" fmla="*/ 1390 w 3093"/>
              <a:gd name="T109" fmla="*/ 73 h 3967"/>
              <a:gd name="T110" fmla="*/ 1512 w 3093"/>
              <a:gd name="T111" fmla="*/ 2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93" h="3967">
                <a:moveTo>
                  <a:pt x="1817" y="1557"/>
                </a:moveTo>
                <a:lnTo>
                  <a:pt x="1771" y="2409"/>
                </a:lnTo>
                <a:lnTo>
                  <a:pt x="1942" y="2409"/>
                </a:lnTo>
                <a:lnTo>
                  <a:pt x="2098" y="2043"/>
                </a:lnTo>
                <a:lnTo>
                  <a:pt x="2126" y="1979"/>
                </a:lnTo>
                <a:lnTo>
                  <a:pt x="2152" y="1914"/>
                </a:lnTo>
                <a:lnTo>
                  <a:pt x="2178" y="1848"/>
                </a:lnTo>
                <a:lnTo>
                  <a:pt x="2204" y="1780"/>
                </a:lnTo>
                <a:lnTo>
                  <a:pt x="2206" y="1780"/>
                </a:lnTo>
                <a:lnTo>
                  <a:pt x="2197" y="1836"/>
                </a:lnTo>
                <a:lnTo>
                  <a:pt x="2190" y="1889"/>
                </a:lnTo>
                <a:lnTo>
                  <a:pt x="2184" y="1940"/>
                </a:lnTo>
                <a:lnTo>
                  <a:pt x="2179" y="1991"/>
                </a:lnTo>
                <a:lnTo>
                  <a:pt x="2173" y="2043"/>
                </a:lnTo>
                <a:lnTo>
                  <a:pt x="2142" y="2409"/>
                </a:lnTo>
                <a:lnTo>
                  <a:pt x="2311" y="2409"/>
                </a:lnTo>
                <a:lnTo>
                  <a:pt x="2700" y="1557"/>
                </a:lnTo>
                <a:lnTo>
                  <a:pt x="2541" y="1557"/>
                </a:lnTo>
                <a:lnTo>
                  <a:pt x="2398" y="1906"/>
                </a:lnTo>
                <a:lnTo>
                  <a:pt x="2359" y="2006"/>
                </a:lnTo>
                <a:lnTo>
                  <a:pt x="2321" y="2105"/>
                </a:lnTo>
                <a:lnTo>
                  <a:pt x="2286" y="2202"/>
                </a:lnTo>
                <a:lnTo>
                  <a:pt x="2283" y="2202"/>
                </a:lnTo>
                <a:lnTo>
                  <a:pt x="2296" y="2107"/>
                </a:lnTo>
                <a:lnTo>
                  <a:pt x="2307" y="2014"/>
                </a:lnTo>
                <a:lnTo>
                  <a:pt x="2317" y="1915"/>
                </a:lnTo>
                <a:lnTo>
                  <a:pt x="2350" y="1557"/>
                </a:lnTo>
                <a:lnTo>
                  <a:pt x="2184" y="1557"/>
                </a:lnTo>
                <a:lnTo>
                  <a:pt x="2039" y="1906"/>
                </a:lnTo>
                <a:lnTo>
                  <a:pt x="2006" y="1984"/>
                </a:lnTo>
                <a:lnTo>
                  <a:pt x="1976" y="2060"/>
                </a:lnTo>
                <a:lnTo>
                  <a:pt x="1947" y="2135"/>
                </a:lnTo>
                <a:lnTo>
                  <a:pt x="1920" y="2206"/>
                </a:lnTo>
                <a:lnTo>
                  <a:pt x="1917" y="2206"/>
                </a:lnTo>
                <a:lnTo>
                  <a:pt x="1924" y="2151"/>
                </a:lnTo>
                <a:lnTo>
                  <a:pt x="1930" y="2092"/>
                </a:lnTo>
                <a:lnTo>
                  <a:pt x="1937" y="2031"/>
                </a:lnTo>
                <a:lnTo>
                  <a:pt x="1943" y="1970"/>
                </a:lnTo>
                <a:lnTo>
                  <a:pt x="1950" y="1908"/>
                </a:lnTo>
                <a:lnTo>
                  <a:pt x="1984" y="1557"/>
                </a:lnTo>
                <a:lnTo>
                  <a:pt x="1817" y="1557"/>
                </a:lnTo>
                <a:close/>
                <a:moveTo>
                  <a:pt x="1312" y="1557"/>
                </a:moveTo>
                <a:lnTo>
                  <a:pt x="1102" y="2409"/>
                </a:lnTo>
                <a:lnTo>
                  <a:pt x="1544" y="2409"/>
                </a:lnTo>
                <a:lnTo>
                  <a:pt x="1584" y="2251"/>
                </a:lnTo>
                <a:lnTo>
                  <a:pt x="1299" y="2251"/>
                </a:lnTo>
                <a:lnTo>
                  <a:pt x="1349" y="2049"/>
                </a:lnTo>
                <a:lnTo>
                  <a:pt x="1603" y="2049"/>
                </a:lnTo>
                <a:lnTo>
                  <a:pt x="1643" y="1892"/>
                </a:lnTo>
                <a:lnTo>
                  <a:pt x="1387" y="1892"/>
                </a:lnTo>
                <a:lnTo>
                  <a:pt x="1431" y="1715"/>
                </a:lnTo>
                <a:lnTo>
                  <a:pt x="1701" y="1715"/>
                </a:lnTo>
                <a:lnTo>
                  <a:pt x="1740" y="1557"/>
                </a:lnTo>
                <a:lnTo>
                  <a:pt x="1312" y="1557"/>
                </a:lnTo>
                <a:close/>
                <a:moveTo>
                  <a:pt x="603" y="1557"/>
                </a:moveTo>
                <a:lnTo>
                  <a:pt x="392" y="2409"/>
                </a:lnTo>
                <a:lnTo>
                  <a:pt x="536" y="2409"/>
                </a:lnTo>
                <a:lnTo>
                  <a:pt x="600" y="2152"/>
                </a:lnTo>
                <a:lnTo>
                  <a:pt x="619" y="2071"/>
                </a:lnTo>
                <a:lnTo>
                  <a:pt x="638" y="1994"/>
                </a:lnTo>
                <a:lnTo>
                  <a:pt x="655" y="1920"/>
                </a:lnTo>
                <a:lnTo>
                  <a:pt x="671" y="1849"/>
                </a:lnTo>
                <a:lnTo>
                  <a:pt x="685" y="1781"/>
                </a:lnTo>
                <a:lnTo>
                  <a:pt x="689" y="1780"/>
                </a:lnTo>
                <a:lnTo>
                  <a:pt x="697" y="1856"/>
                </a:lnTo>
                <a:lnTo>
                  <a:pt x="708" y="1933"/>
                </a:lnTo>
                <a:lnTo>
                  <a:pt x="720" y="2009"/>
                </a:lnTo>
                <a:lnTo>
                  <a:pt x="735" y="2080"/>
                </a:lnTo>
                <a:lnTo>
                  <a:pt x="801" y="2409"/>
                </a:lnTo>
                <a:lnTo>
                  <a:pt x="967" y="2409"/>
                </a:lnTo>
                <a:lnTo>
                  <a:pt x="1176" y="1557"/>
                </a:lnTo>
                <a:lnTo>
                  <a:pt x="1033" y="1557"/>
                </a:lnTo>
                <a:lnTo>
                  <a:pt x="971" y="1806"/>
                </a:lnTo>
                <a:lnTo>
                  <a:pt x="948" y="1899"/>
                </a:lnTo>
                <a:lnTo>
                  <a:pt x="929" y="1989"/>
                </a:lnTo>
                <a:lnTo>
                  <a:pt x="911" y="2076"/>
                </a:lnTo>
                <a:lnTo>
                  <a:pt x="897" y="2161"/>
                </a:lnTo>
                <a:lnTo>
                  <a:pt x="894" y="2161"/>
                </a:lnTo>
                <a:lnTo>
                  <a:pt x="887" y="2087"/>
                </a:lnTo>
                <a:lnTo>
                  <a:pt x="877" y="2013"/>
                </a:lnTo>
                <a:lnTo>
                  <a:pt x="865" y="1939"/>
                </a:lnTo>
                <a:lnTo>
                  <a:pt x="852" y="1869"/>
                </a:lnTo>
                <a:lnTo>
                  <a:pt x="786" y="1557"/>
                </a:lnTo>
                <a:lnTo>
                  <a:pt x="603" y="1557"/>
                </a:lnTo>
                <a:close/>
                <a:moveTo>
                  <a:pt x="1546" y="0"/>
                </a:moveTo>
                <a:lnTo>
                  <a:pt x="1581" y="2"/>
                </a:lnTo>
                <a:lnTo>
                  <a:pt x="1614" y="12"/>
                </a:lnTo>
                <a:lnTo>
                  <a:pt x="1647" y="27"/>
                </a:lnTo>
                <a:lnTo>
                  <a:pt x="1676" y="47"/>
                </a:lnTo>
                <a:lnTo>
                  <a:pt x="1702" y="73"/>
                </a:lnTo>
                <a:lnTo>
                  <a:pt x="1726" y="105"/>
                </a:lnTo>
                <a:lnTo>
                  <a:pt x="1953" y="448"/>
                </a:lnTo>
                <a:lnTo>
                  <a:pt x="2299" y="334"/>
                </a:lnTo>
                <a:lnTo>
                  <a:pt x="2334" y="326"/>
                </a:lnTo>
                <a:lnTo>
                  <a:pt x="2368" y="324"/>
                </a:lnTo>
                <a:lnTo>
                  <a:pt x="2401" y="329"/>
                </a:lnTo>
                <a:lnTo>
                  <a:pt x="2434" y="340"/>
                </a:lnTo>
                <a:lnTo>
                  <a:pt x="2465" y="356"/>
                </a:lnTo>
                <a:lnTo>
                  <a:pt x="2495" y="379"/>
                </a:lnTo>
                <a:lnTo>
                  <a:pt x="2521" y="406"/>
                </a:lnTo>
                <a:lnTo>
                  <a:pt x="2543" y="437"/>
                </a:lnTo>
                <a:lnTo>
                  <a:pt x="2563" y="472"/>
                </a:lnTo>
                <a:lnTo>
                  <a:pt x="2576" y="511"/>
                </a:lnTo>
                <a:lnTo>
                  <a:pt x="2586" y="550"/>
                </a:lnTo>
                <a:lnTo>
                  <a:pt x="2590" y="593"/>
                </a:lnTo>
                <a:lnTo>
                  <a:pt x="2609" y="1034"/>
                </a:lnTo>
                <a:lnTo>
                  <a:pt x="2945" y="1192"/>
                </a:lnTo>
                <a:lnTo>
                  <a:pt x="2976" y="1211"/>
                </a:lnTo>
                <a:lnTo>
                  <a:pt x="3004" y="1234"/>
                </a:lnTo>
                <a:lnTo>
                  <a:pt x="3029" y="1262"/>
                </a:lnTo>
                <a:lnTo>
                  <a:pt x="3051" y="1294"/>
                </a:lnTo>
                <a:lnTo>
                  <a:pt x="3068" y="1330"/>
                </a:lnTo>
                <a:lnTo>
                  <a:pt x="3081" y="1370"/>
                </a:lnTo>
                <a:lnTo>
                  <a:pt x="3089" y="1411"/>
                </a:lnTo>
                <a:lnTo>
                  <a:pt x="3093" y="1453"/>
                </a:lnTo>
                <a:lnTo>
                  <a:pt x="3090" y="1495"/>
                </a:lnTo>
                <a:lnTo>
                  <a:pt x="3083" y="1536"/>
                </a:lnTo>
                <a:lnTo>
                  <a:pt x="3072" y="1575"/>
                </a:lnTo>
                <a:lnTo>
                  <a:pt x="3055" y="1613"/>
                </a:lnTo>
                <a:lnTo>
                  <a:pt x="2859" y="1983"/>
                </a:lnTo>
                <a:lnTo>
                  <a:pt x="3055" y="2353"/>
                </a:lnTo>
                <a:lnTo>
                  <a:pt x="3072" y="2390"/>
                </a:lnTo>
                <a:lnTo>
                  <a:pt x="3083" y="2430"/>
                </a:lnTo>
                <a:lnTo>
                  <a:pt x="3090" y="2471"/>
                </a:lnTo>
                <a:lnTo>
                  <a:pt x="3093" y="2512"/>
                </a:lnTo>
                <a:lnTo>
                  <a:pt x="3089" y="2554"/>
                </a:lnTo>
                <a:lnTo>
                  <a:pt x="3081" y="2595"/>
                </a:lnTo>
                <a:lnTo>
                  <a:pt x="3068" y="2635"/>
                </a:lnTo>
                <a:lnTo>
                  <a:pt x="3051" y="2671"/>
                </a:lnTo>
                <a:lnTo>
                  <a:pt x="3030" y="2704"/>
                </a:lnTo>
                <a:lnTo>
                  <a:pt x="3004" y="2731"/>
                </a:lnTo>
                <a:lnTo>
                  <a:pt x="2976" y="2755"/>
                </a:lnTo>
                <a:lnTo>
                  <a:pt x="2945" y="2774"/>
                </a:lnTo>
                <a:lnTo>
                  <a:pt x="2609" y="2931"/>
                </a:lnTo>
                <a:lnTo>
                  <a:pt x="2590" y="3373"/>
                </a:lnTo>
                <a:lnTo>
                  <a:pt x="2586" y="3415"/>
                </a:lnTo>
                <a:lnTo>
                  <a:pt x="2577" y="3455"/>
                </a:lnTo>
                <a:lnTo>
                  <a:pt x="2563" y="3493"/>
                </a:lnTo>
                <a:lnTo>
                  <a:pt x="2544" y="3528"/>
                </a:lnTo>
                <a:lnTo>
                  <a:pt x="2521" y="3559"/>
                </a:lnTo>
                <a:lnTo>
                  <a:pt x="2496" y="3587"/>
                </a:lnTo>
                <a:lnTo>
                  <a:pt x="2465" y="3609"/>
                </a:lnTo>
                <a:lnTo>
                  <a:pt x="2434" y="3625"/>
                </a:lnTo>
                <a:lnTo>
                  <a:pt x="2401" y="3637"/>
                </a:lnTo>
                <a:lnTo>
                  <a:pt x="2367" y="3642"/>
                </a:lnTo>
                <a:lnTo>
                  <a:pt x="2334" y="3639"/>
                </a:lnTo>
                <a:lnTo>
                  <a:pt x="2299" y="3632"/>
                </a:lnTo>
                <a:lnTo>
                  <a:pt x="1953" y="3518"/>
                </a:lnTo>
                <a:lnTo>
                  <a:pt x="1727" y="3861"/>
                </a:lnTo>
                <a:lnTo>
                  <a:pt x="1702" y="3892"/>
                </a:lnTo>
                <a:lnTo>
                  <a:pt x="1676" y="3918"/>
                </a:lnTo>
                <a:lnTo>
                  <a:pt x="1646" y="3938"/>
                </a:lnTo>
                <a:lnTo>
                  <a:pt x="1614" y="3954"/>
                </a:lnTo>
                <a:lnTo>
                  <a:pt x="1581" y="3963"/>
                </a:lnTo>
                <a:lnTo>
                  <a:pt x="1546" y="3967"/>
                </a:lnTo>
                <a:lnTo>
                  <a:pt x="1512" y="3963"/>
                </a:lnTo>
                <a:lnTo>
                  <a:pt x="1478" y="3954"/>
                </a:lnTo>
                <a:lnTo>
                  <a:pt x="1447" y="3938"/>
                </a:lnTo>
                <a:lnTo>
                  <a:pt x="1418" y="3918"/>
                </a:lnTo>
                <a:lnTo>
                  <a:pt x="1390" y="3892"/>
                </a:lnTo>
                <a:lnTo>
                  <a:pt x="1367" y="3861"/>
                </a:lnTo>
                <a:lnTo>
                  <a:pt x="1141" y="3518"/>
                </a:lnTo>
                <a:lnTo>
                  <a:pt x="793" y="3632"/>
                </a:lnTo>
                <a:lnTo>
                  <a:pt x="760" y="3639"/>
                </a:lnTo>
                <a:lnTo>
                  <a:pt x="725" y="3642"/>
                </a:lnTo>
                <a:lnTo>
                  <a:pt x="692" y="3637"/>
                </a:lnTo>
                <a:lnTo>
                  <a:pt x="659" y="3625"/>
                </a:lnTo>
                <a:lnTo>
                  <a:pt x="627" y="3609"/>
                </a:lnTo>
                <a:lnTo>
                  <a:pt x="598" y="3587"/>
                </a:lnTo>
                <a:lnTo>
                  <a:pt x="571" y="3559"/>
                </a:lnTo>
                <a:lnTo>
                  <a:pt x="549" y="3528"/>
                </a:lnTo>
                <a:lnTo>
                  <a:pt x="531" y="3493"/>
                </a:lnTo>
                <a:lnTo>
                  <a:pt x="517" y="3455"/>
                </a:lnTo>
                <a:lnTo>
                  <a:pt x="508" y="3415"/>
                </a:lnTo>
                <a:lnTo>
                  <a:pt x="504" y="3373"/>
                </a:lnTo>
                <a:lnTo>
                  <a:pt x="484" y="2931"/>
                </a:lnTo>
                <a:lnTo>
                  <a:pt x="149" y="2774"/>
                </a:lnTo>
                <a:lnTo>
                  <a:pt x="118" y="2755"/>
                </a:lnTo>
                <a:lnTo>
                  <a:pt x="89" y="2731"/>
                </a:lnTo>
                <a:lnTo>
                  <a:pt x="64" y="2704"/>
                </a:lnTo>
                <a:lnTo>
                  <a:pt x="43" y="2671"/>
                </a:lnTo>
                <a:lnTo>
                  <a:pt x="25" y="2635"/>
                </a:lnTo>
                <a:lnTo>
                  <a:pt x="12" y="2595"/>
                </a:lnTo>
                <a:lnTo>
                  <a:pt x="4" y="2554"/>
                </a:lnTo>
                <a:lnTo>
                  <a:pt x="1" y="2512"/>
                </a:lnTo>
                <a:lnTo>
                  <a:pt x="3" y="2471"/>
                </a:lnTo>
                <a:lnTo>
                  <a:pt x="9" y="2430"/>
                </a:lnTo>
                <a:lnTo>
                  <a:pt x="21" y="2390"/>
                </a:lnTo>
                <a:lnTo>
                  <a:pt x="37" y="2353"/>
                </a:lnTo>
                <a:lnTo>
                  <a:pt x="233" y="1983"/>
                </a:lnTo>
                <a:lnTo>
                  <a:pt x="37" y="1612"/>
                </a:lnTo>
                <a:lnTo>
                  <a:pt x="21" y="1575"/>
                </a:lnTo>
                <a:lnTo>
                  <a:pt x="9" y="1536"/>
                </a:lnTo>
                <a:lnTo>
                  <a:pt x="2" y="1495"/>
                </a:lnTo>
                <a:lnTo>
                  <a:pt x="0" y="1453"/>
                </a:lnTo>
                <a:lnTo>
                  <a:pt x="4" y="1411"/>
                </a:lnTo>
                <a:lnTo>
                  <a:pt x="12" y="1370"/>
                </a:lnTo>
                <a:lnTo>
                  <a:pt x="25" y="1330"/>
                </a:lnTo>
                <a:lnTo>
                  <a:pt x="43" y="1294"/>
                </a:lnTo>
                <a:lnTo>
                  <a:pt x="64" y="1262"/>
                </a:lnTo>
                <a:lnTo>
                  <a:pt x="89" y="1234"/>
                </a:lnTo>
                <a:lnTo>
                  <a:pt x="118" y="1211"/>
                </a:lnTo>
                <a:lnTo>
                  <a:pt x="149" y="1192"/>
                </a:lnTo>
                <a:lnTo>
                  <a:pt x="484" y="1034"/>
                </a:lnTo>
                <a:lnTo>
                  <a:pt x="504" y="593"/>
                </a:lnTo>
                <a:lnTo>
                  <a:pt x="508" y="550"/>
                </a:lnTo>
                <a:lnTo>
                  <a:pt x="517" y="511"/>
                </a:lnTo>
                <a:lnTo>
                  <a:pt x="531" y="473"/>
                </a:lnTo>
                <a:lnTo>
                  <a:pt x="549" y="437"/>
                </a:lnTo>
                <a:lnTo>
                  <a:pt x="571" y="406"/>
                </a:lnTo>
                <a:lnTo>
                  <a:pt x="598" y="379"/>
                </a:lnTo>
                <a:lnTo>
                  <a:pt x="627" y="356"/>
                </a:lnTo>
                <a:lnTo>
                  <a:pt x="659" y="340"/>
                </a:lnTo>
                <a:lnTo>
                  <a:pt x="692" y="329"/>
                </a:lnTo>
                <a:lnTo>
                  <a:pt x="725" y="324"/>
                </a:lnTo>
                <a:lnTo>
                  <a:pt x="760" y="326"/>
                </a:lnTo>
                <a:lnTo>
                  <a:pt x="793" y="334"/>
                </a:lnTo>
                <a:lnTo>
                  <a:pt x="1141" y="448"/>
                </a:lnTo>
                <a:lnTo>
                  <a:pt x="1367" y="105"/>
                </a:lnTo>
                <a:lnTo>
                  <a:pt x="1390" y="73"/>
                </a:lnTo>
                <a:lnTo>
                  <a:pt x="1418" y="47"/>
                </a:lnTo>
                <a:lnTo>
                  <a:pt x="1447" y="27"/>
                </a:lnTo>
                <a:lnTo>
                  <a:pt x="1478" y="12"/>
                </a:lnTo>
                <a:lnTo>
                  <a:pt x="1512" y="2"/>
                </a:lnTo>
                <a:lnTo>
                  <a:pt x="15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4E2EE0D-76EB-B1D3-290B-A37649CE1D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27245" y="5077853"/>
            <a:ext cx="592895" cy="544602"/>
            <a:chOff x="2176" y="201"/>
            <a:chExt cx="798" cy="733"/>
          </a:xfrm>
          <a:solidFill>
            <a:schemeClr val="accent2">
              <a:lumMod val="50000"/>
            </a:schemeClr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28286BA-4EB1-3E94-B9BA-8C24CAFC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2B350E3C-27DC-DA7E-AA41-36E03140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EF49D9F9-9198-3981-C2A2-98212E7BF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1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75419976-6C38-7182-776A-760FFB1183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8164" y="5121520"/>
            <a:ext cx="507403" cy="507831"/>
            <a:chOff x="2433" y="205"/>
            <a:chExt cx="2371" cy="2373"/>
          </a:xfrm>
          <a:solidFill>
            <a:schemeClr val="bg1"/>
          </a:solidFill>
        </p:grpSpPr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6555171F-8D0A-23D8-F68F-7C6A39B6F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4" y="205"/>
              <a:ext cx="1940" cy="1099"/>
            </a:xfrm>
            <a:custGeom>
              <a:avLst/>
              <a:gdLst>
                <a:gd name="T0" fmla="*/ 3249 w 3881"/>
                <a:gd name="T1" fmla="*/ 1819 h 2197"/>
                <a:gd name="T2" fmla="*/ 3408 w 3881"/>
                <a:gd name="T3" fmla="*/ 1728 h 2197"/>
                <a:gd name="T4" fmla="*/ 3148 w 3881"/>
                <a:gd name="T5" fmla="*/ 1218 h 2197"/>
                <a:gd name="T6" fmla="*/ 2896 w 3881"/>
                <a:gd name="T7" fmla="*/ 1819 h 2197"/>
                <a:gd name="T8" fmla="*/ 3188 w 3881"/>
                <a:gd name="T9" fmla="*/ 1278 h 2197"/>
                <a:gd name="T10" fmla="*/ 2806 w 3881"/>
                <a:gd name="T11" fmla="*/ 849 h 2197"/>
                <a:gd name="T12" fmla="*/ 2397 w 3881"/>
                <a:gd name="T13" fmla="*/ 1819 h 2197"/>
                <a:gd name="T14" fmla="*/ 2866 w 3881"/>
                <a:gd name="T15" fmla="*/ 902 h 2197"/>
                <a:gd name="T16" fmla="*/ 2391 w 3881"/>
                <a:gd name="T17" fmla="*/ 579 h 2197"/>
                <a:gd name="T18" fmla="*/ 1746 w 3881"/>
                <a:gd name="T19" fmla="*/ 1819 h 2197"/>
                <a:gd name="T20" fmla="*/ 2571 w 3881"/>
                <a:gd name="T21" fmla="*/ 677 h 2197"/>
                <a:gd name="T22" fmla="*/ 2391 w 3881"/>
                <a:gd name="T23" fmla="*/ 579 h 2197"/>
                <a:gd name="T24" fmla="*/ 828 w 3881"/>
                <a:gd name="T25" fmla="*/ 499 h 2197"/>
                <a:gd name="T26" fmla="*/ 641 w 3881"/>
                <a:gd name="T27" fmla="*/ 579 h 2197"/>
                <a:gd name="T28" fmla="*/ 689 w 3881"/>
                <a:gd name="T29" fmla="*/ 762 h 2197"/>
                <a:gd name="T30" fmla="*/ 1901 w 3881"/>
                <a:gd name="T31" fmla="*/ 416 h 2197"/>
                <a:gd name="T32" fmla="*/ 1428 w 3881"/>
                <a:gd name="T33" fmla="*/ 1501 h 2197"/>
                <a:gd name="T34" fmla="*/ 2008 w 3881"/>
                <a:gd name="T35" fmla="*/ 439 h 2197"/>
                <a:gd name="T36" fmla="*/ 1518 w 3881"/>
                <a:gd name="T37" fmla="*/ 378 h 2197"/>
                <a:gd name="T38" fmla="*/ 1306 w 3881"/>
                <a:gd name="T39" fmla="*/ 390 h 2197"/>
                <a:gd name="T40" fmla="*/ 1063 w 3881"/>
                <a:gd name="T41" fmla="*/ 1137 h 2197"/>
                <a:gd name="T42" fmla="*/ 1518 w 3881"/>
                <a:gd name="T43" fmla="*/ 378 h 2197"/>
                <a:gd name="T44" fmla="*/ 1653 w 3881"/>
                <a:gd name="T45" fmla="*/ 3 h 2197"/>
                <a:gd name="T46" fmla="*/ 1921 w 3881"/>
                <a:gd name="T47" fmla="*/ 33 h 2197"/>
                <a:gd name="T48" fmla="*/ 2181 w 3881"/>
                <a:gd name="T49" fmla="*/ 92 h 2197"/>
                <a:gd name="T50" fmla="*/ 2433 w 3881"/>
                <a:gd name="T51" fmla="*/ 180 h 2197"/>
                <a:gd name="T52" fmla="*/ 2673 w 3881"/>
                <a:gd name="T53" fmla="*/ 296 h 2197"/>
                <a:gd name="T54" fmla="*/ 2899 w 3881"/>
                <a:gd name="T55" fmla="*/ 437 h 2197"/>
                <a:gd name="T56" fmla="*/ 3109 w 3881"/>
                <a:gd name="T57" fmla="*/ 605 h 2197"/>
                <a:gd name="T58" fmla="*/ 3298 w 3881"/>
                <a:gd name="T59" fmla="*/ 795 h 2197"/>
                <a:gd name="T60" fmla="*/ 3463 w 3881"/>
                <a:gd name="T61" fmla="*/ 1003 h 2197"/>
                <a:gd name="T62" fmla="*/ 3603 w 3881"/>
                <a:gd name="T63" fmla="*/ 1228 h 2197"/>
                <a:gd name="T64" fmla="*/ 3718 w 3881"/>
                <a:gd name="T65" fmla="*/ 1470 h 2197"/>
                <a:gd name="T66" fmla="*/ 3804 w 3881"/>
                <a:gd name="T67" fmla="*/ 1721 h 2197"/>
                <a:gd name="T68" fmla="*/ 3862 w 3881"/>
                <a:gd name="T69" fmla="*/ 1983 h 2197"/>
                <a:gd name="T70" fmla="*/ 3880 w 3881"/>
                <a:gd name="T71" fmla="*/ 2138 h 2197"/>
                <a:gd name="T72" fmla="*/ 3862 w 3881"/>
                <a:gd name="T73" fmla="*/ 2174 h 2197"/>
                <a:gd name="T74" fmla="*/ 3827 w 3881"/>
                <a:gd name="T75" fmla="*/ 2194 h 2197"/>
                <a:gd name="T76" fmla="*/ 1620 w 3881"/>
                <a:gd name="T77" fmla="*/ 2197 h 2197"/>
                <a:gd name="T78" fmla="*/ 1583 w 3881"/>
                <a:gd name="T79" fmla="*/ 2188 h 2197"/>
                <a:gd name="T80" fmla="*/ 20 w 3881"/>
                <a:gd name="T81" fmla="*/ 632 h 2197"/>
                <a:gd name="T82" fmla="*/ 2 w 3881"/>
                <a:gd name="T83" fmla="*/ 598 h 2197"/>
                <a:gd name="T84" fmla="*/ 3 w 3881"/>
                <a:gd name="T85" fmla="*/ 557 h 2197"/>
                <a:gd name="T86" fmla="*/ 26 w 3881"/>
                <a:gd name="T87" fmla="*/ 524 h 2197"/>
                <a:gd name="T88" fmla="*/ 246 w 3881"/>
                <a:gd name="T89" fmla="*/ 368 h 2197"/>
                <a:gd name="T90" fmla="*/ 480 w 3881"/>
                <a:gd name="T91" fmla="*/ 238 h 2197"/>
                <a:gd name="T92" fmla="*/ 726 w 3881"/>
                <a:gd name="T93" fmla="*/ 136 h 2197"/>
                <a:gd name="T94" fmla="*/ 984 w 3881"/>
                <a:gd name="T95" fmla="*/ 61 h 2197"/>
                <a:gd name="T96" fmla="*/ 1248 w 3881"/>
                <a:gd name="T97" fmla="*/ 14 h 2197"/>
                <a:gd name="T98" fmla="*/ 1518 w 3881"/>
                <a:gd name="T99" fmla="*/ 0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81" h="2197">
                  <a:moveTo>
                    <a:pt x="3375" y="1637"/>
                  </a:moveTo>
                  <a:lnTo>
                    <a:pt x="3249" y="1819"/>
                  </a:lnTo>
                  <a:lnTo>
                    <a:pt x="3437" y="1819"/>
                  </a:lnTo>
                  <a:lnTo>
                    <a:pt x="3408" y="1728"/>
                  </a:lnTo>
                  <a:lnTo>
                    <a:pt x="3375" y="1637"/>
                  </a:lnTo>
                  <a:close/>
                  <a:moveTo>
                    <a:pt x="3148" y="1218"/>
                  </a:moveTo>
                  <a:lnTo>
                    <a:pt x="2747" y="1819"/>
                  </a:lnTo>
                  <a:lnTo>
                    <a:pt x="2896" y="1819"/>
                  </a:lnTo>
                  <a:lnTo>
                    <a:pt x="3226" y="1338"/>
                  </a:lnTo>
                  <a:lnTo>
                    <a:pt x="3188" y="1278"/>
                  </a:lnTo>
                  <a:lnTo>
                    <a:pt x="3148" y="1218"/>
                  </a:lnTo>
                  <a:close/>
                  <a:moveTo>
                    <a:pt x="2806" y="849"/>
                  </a:moveTo>
                  <a:lnTo>
                    <a:pt x="2160" y="1819"/>
                  </a:lnTo>
                  <a:lnTo>
                    <a:pt x="2397" y="1819"/>
                  </a:lnTo>
                  <a:lnTo>
                    <a:pt x="2952" y="986"/>
                  </a:lnTo>
                  <a:lnTo>
                    <a:pt x="2866" y="902"/>
                  </a:lnTo>
                  <a:lnTo>
                    <a:pt x="2806" y="849"/>
                  </a:lnTo>
                  <a:close/>
                  <a:moveTo>
                    <a:pt x="2391" y="579"/>
                  </a:moveTo>
                  <a:lnTo>
                    <a:pt x="1638" y="1711"/>
                  </a:lnTo>
                  <a:lnTo>
                    <a:pt x="1746" y="1819"/>
                  </a:lnTo>
                  <a:lnTo>
                    <a:pt x="1810" y="1819"/>
                  </a:lnTo>
                  <a:lnTo>
                    <a:pt x="2571" y="677"/>
                  </a:lnTo>
                  <a:lnTo>
                    <a:pt x="2482" y="626"/>
                  </a:lnTo>
                  <a:lnTo>
                    <a:pt x="2391" y="579"/>
                  </a:lnTo>
                  <a:close/>
                  <a:moveTo>
                    <a:pt x="887" y="479"/>
                  </a:moveTo>
                  <a:lnTo>
                    <a:pt x="828" y="499"/>
                  </a:lnTo>
                  <a:lnTo>
                    <a:pt x="734" y="537"/>
                  </a:lnTo>
                  <a:lnTo>
                    <a:pt x="641" y="579"/>
                  </a:lnTo>
                  <a:lnTo>
                    <a:pt x="551" y="626"/>
                  </a:lnTo>
                  <a:lnTo>
                    <a:pt x="689" y="762"/>
                  </a:lnTo>
                  <a:lnTo>
                    <a:pt x="887" y="479"/>
                  </a:lnTo>
                  <a:close/>
                  <a:moveTo>
                    <a:pt x="1901" y="416"/>
                  </a:moveTo>
                  <a:lnTo>
                    <a:pt x="1273" y="1347"/>
                  </a:lnTo>
                  <a:lnTo>
                    <a:pt x="1428" y="1501"/>
                  </a:lnTo>
                  <a:lnTo>
                    <a:pt x="2115" y="469"/>
                  </a:lnTo>
                  <a:lnTo>
                    <a:pt x="2008" y="439"/>
                  </a:lnTo>
                  <a:lnTo>
                    <a:pt x="1901" y="416"/>
                  </a:lnTo>
                  <a:close/>
                  <a:moveTo>
                    <a:pt x="1518" y="378"/>
                  </a:moveTo>
                  <a:lnTo>
                    <a:pt x="1412" y="381"/>
                  </a:lnTo>
                  <a:lnTo>
                    <a:pt x="1306" y="390"/>
                  </a:lnTo>
                  <a:lnTo>
                    <a:pt x="897" y="971"/>
                  </a:lnTo>
                  <a:lnTo>
                    <a:pt x="1063" y="1137"/>
                  </a:lnTo>
                  <a:lnTo>
                    <a:pt x="1574" y="380"/>
                  </a:lnTo>
                  <a:lnTo>
                    <a:pt x="1518" y="378"/>
                  </a:lnTo>
                  <a:close/>
                  <a:moveTo>
                    <a:pt x="1518" y="0"/>
                  </a:moveTo>
                  <a:lnTo>
                    <a:pt x="1653" y="3"/>
                  </a:lnTo>
                  <a:lnTo>
                    <a:pt x="1788" y="14"/>
                  </a:lnTo>
                  <a:lnTo>
                    <a:pt x="1921" y="33"/>
                  </a:lnTo>
                  <a:lnTo>
                    <a:pt x="2053" y="59"/>
                  </a:lnTo>
                  <a:lnTo>
                    <a:pt x="2181" y="92"/>
                  </a:lnTo>
                  <a:lnTo>
                    <a:pt x="2309" y="133"/>
                  </a:lnTo>
                  <a:lnTo>
                    <a:pt x="2433" y="180"/>
                  </a:lnTo>
                  <a:lnTo>
                    <a:pt x="2555" y="235"/>
                  </a:lnTo>
                  <a:lnTo>
                    <a:pt x="2673" y="296"/>
                  </a:lnTo>
                  <a:lnTo>
                    <a:pt x="2789" y="364"/>
                  </a:lnTo>
                  <a:lnTo>
                    <a:pt x="2899" y="437"/>
                  </a:lnTo>
                  <a:lnTo>
                    <a:pt x="3006" y="518"/>
                  </a:lnTo>
                  <a:lnTo>
                    <a:pt x="3109" y="605"/>
                  </a:lnTo>
                  <a:lnTo>
                    <a:pt x="3207" y="697"/>
                  </a:lnTo>
                  <a:lnTo>
                    <a:pt x="3298" y="795"/>
                  </a:lnTo>
                  <a:lnTo>
                    <a:pt x="3383" y="898"/>
                  </a:lnTo>
                  <a:lnTo>
                    <a:pt x="3463" y="1003"/>
                  </a:lnTo>
                  <a:lnTo>
                    <a:pt x="3537" y="1114"/>
                  </a:lnTo>
                  <a:lnTo>
                    <a:pt x="3603" y="1228"/>
                  </a:lnTo>
                  <a:lnTo>
                    <a:pt x="3664" y="1347"/>
                  </a:lnTo>
                  <a:lnTo>
                    <a:pt x="3718" y="1470"/>
                  </a:lnTo>
                  <a:lnTo>
                    <a:pt x="3764" y="1594"/>
                  </a:lnTo>
                  <a:lnTo>
                    <a:pt x="3804" y="1721"/>
                  </a:lnTo>
                  <a:lnTo>
                    <a:pt x="3836" y="1851"/>
                  </a:lnTo>
                  <a:lnTo>
                    <a:pt x="3862" y="1983"/>
                  </a:lnTo>
                  <a:lnTo>
                    <a:pt x="3881" y="2118"/>
                  </a:lnTo>
                  <a:lnTo>
                    <a:pt x="3880" y="2138"/>
                  </a:lnTo>
                  <a:lnTo>
                    <a:pt x="3874" y="2157"/>
                  </a:lnTo>
                  <a:lnTo>
                    <a:pt x="3862" y="2174"/>
                  </a:lnTo>
                  <a:lnTo>
                    <a:pt x="3846" y="2187"/>
                  </a:lnTo>
                  <a:lnTo>
                    <a:pt x="3827" y="2194"/>
                  </a:lnTo>
                  <a:lnTo>
                    <a:pt x="3809" y="2197"/>
                  </a:lnTo>
                  <a:lnTo>
                    <a:pt x="1620" y="2197"/>
                  </a:lnTo>
                  <a:lnTo>
                    <a:pt x="1601" y="2196"/>
                  </a:lnTo>
                  <a:lnTo>
                    <a:pt x="1583" y="2188"/>
                  </a:lnTo>
                  <a:lnTo>
                    <a:pt x="1568" y="2177"/>
                  </a:lnTo>
                  <a:lnTo>
                    <a:pt x="20" y="632"/>
                  </a:lnTo>
                  <a:lnTo>
                    <a:pt x="9" y="616"/>
                  </a:lnTo>
                  <a:lnTo>
                    <a:pt x="2" y="598"/>
                  </a:lnTo>
                  <a:lnTo>
                    <a:pt x="0" y="577"/>
                  </a:lnTo>
                  <a:lnTo>
                    <a:pt x="3" y="557"/>
                  </a:lnTo>
                  <a:lnTo>
                    <a:pt x="13" y="538"/>
                  </a:lnTo>
                  <a:lnTo>
                    <a:pt x="26" y="524"/>
                  </a:lnTo>
                  <a:lnTo>
                    <a:pt x="133" y="443"/>
                  </a:lnTo>
                  <a:lnTo>
                    <a:pt x="246" y="368"/>
                  </a:lnTo>
                  <a:lnTo>
                    <a:pt x="360" y="299"/>
                  </a:lnTo>
                  <a:lnTo>
                    <a:pt x="480" y="238"/>
                  </a:lnTo>
                  <a:lnTo>
                    <a:pt x="602" y="183"/>
                  </a:lnTo>
                  <a:lnTo>
                    <a:pt x="726" y="136"/>
                  </a:lnTo>
                  <a:lnTo>
                    <a:pt x="854" y="94"/>
                  </a:lnTo>
                  <a:lnTo>
                    <a:pt x="984" y="61"/>
                  </a:lnTo>
                  <a:lnTo>
                    <a:pt x="1115" y="35"/>
                  </a:lnTo>
                  <a:lnTo>
                    <a:pt x="1248" y="14"/>
                  </a:lnTo>
                  <a:lnTo>
                    <a:pt x="13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54C95CC-5AB1-1527-748A-FDB0AC8BD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" y="634"/>
              <a:ext cx="1068" cy="1703"/>
            </a:xfrm>
            <a:custGeom>
              <a:avLst/>
              <a:gdLst>
                <a:gd name="T0" fmla="*/ 581 w 2136"/>
                <a:gd name="T1" fmla="*/ 641 h 3406"/>
                <a:gd name="T2" fmla="*/ 501 w 2136"/>
                <a:gd name="T3" fmla="*/ 828 h 3406"/>
                <a:gd name="T4" fmla="*/ 433 w 2136"/>
                <a:gd name="T5" fmla="*/ 1051 h 3406"/>
                <a:gd name="T6" fmla="*/ 393 w 2136"/>
                <a:gd name="T7" fmla="*/ 1281 h 3406"/>
                <a:gd name="T8" fmla="*/ 379 w 2136"/>
                <a:gd name="T9" fmla="*/ 1515 h 3406"/>
                <a:gd name="T10" fmla="*/ 397 w 2136"/>
                <a:gd name="T11" fmla="*/ 1785 h 3406"/>
                <a:gd name="T12" fmla="*/ 449 w 2136"/>
                <a:gd name="T13" fmla="*/ 2046 h 3406"/>
                <a:gd name="T14" fmla="*/ 538 w 2136"/>
                <a:gd name="T15" fmla="*/ 2297 h 3406"/>
                <a:gd name="T16" fmla="*/ 646 w 2136"/>
                <a:gd name="T17" fmla="*/ 2512 h 3406"/>
                <a:gd name="T18" fmla="*/ 763 w 2136"/>
                <a:gd name="T19" fmla="*/ 2691 h 3406"/>
                <a:gd name="T20" fmla="*/ 899 w 2136"/>
                <a:gd name="T21" fmla="*/ 2857 h 3406"/>
                <a:gd name="T22" fmla="*/ 627 w 2136"/>
                <a:gd name="T23" fmla="*/ 552 h 3406"/>
                <a:gd name="T24" fmla="*/ 598 w 2136"/>
                <a:gd name="T25" fmla="*/ 2 h 3406"/>
                <a:gd name="T26" fmla="*/ 633 w 2136"/>
                <a:gd name="T27" fmla="*/ 22 h 3406"/>
                <a:gd name="T28" fmla="*/ 2127 w 2136"/>
                <a:gd name="T29" fmla="*/ 1516 h 3406"/>
                <a:gd name="T30" fmla="*/ 2136 w 2136"/>
                <a:gd name="T31" fmla="*/ 1554 h 3406"/>
                <a:gd name="T32" fmla="*/ 2126 w 2136"/>
                <a:gd name="T33" fmla="*/ 1590 h 3406"/>
                <a:gd name="T34" fmla="*/ 1015 w 2136"/>
                <a:gd name="T35" fmla="*/ 3387 h 3406"/>
                <a:gd name="T36" fmla="*/ 979 w 2136"/>
                <a:gd name="T37" fmla="*/ 3405 h 3406"/>
                <a:gd name="T38" fmla="*/ 943 w 2136"/>
                <a:gd name="T39" fmla="*/ 3402 h 3406"/>
                <a:gd name="T40" fmla="*/ 814 w 2136"/>
                <a:gd name="T41" fmla="*/ 3303 h 3406"/>
                <a:gd name="T42" fmla="*/ 619 w 2136"/>
                <a:gd name="T43" fmla="*/ 3113 h 3406"/>
                <a:gd name="T44" fmla="*/ 448 w 2136"/>
                <a:gd name="T45" fmla="*/ 2904 h 3406"/>
                <a:gd name="T46" fmla="*/ 303 w 2136"/>
                <a:gd name="T47" fmla="*/ 2678 h 3406"/>
                <a:gd name="T48" fmla="*/ 185 w 2136"/>
                <a:gd name="T49" fmla="*/ 2439 h 3406"/>
                <a:gd name="T50" fmla="*/ 95 w 2136"/>
                <a:gd name="T51" fmla="*/ 2186 h 3406"/>
                <a:gd name="T52" fmla="*/ 34 w 2136"/>
                <a:gd name="T53" fmla="*/ 1923 h 3406"/>
                <a:gd name="T54" fmla="*/ 4 w 2136"/>
                <a:gd name="T55" fmla="*/ 1653 h 3406"/>
                <a:gd name="T56" fmla="*/ 4 w 2136"/>
                <a:gd name="T57" fmla="*/ 1381 h 3406"/>
                <a:gd name="T58" fmla="*/ 34 w 2136"/>
                <a:gd name="T59" fmla="*/ 1115 h 3406"/>
                <a:gd name="T60" fmla="*/ 95 w 2136"/>
                <a:gd name="T61" fmla="*/ 854 h 3406"/>
                <a:gd name="T62" fmla="*/ 183 w 2136"/>
                <a:gd name="T63" fmla="*/ 602 h 3406"/>
                <a:gd name="T64" fmla="*/ 300 w 2136"/>
                <a:gd name="T65" fmla="*/ 361 h 3406"/>
                <a:gd name="T66" fmla="*/ 444 w 2136"/>
                <a:gd name="T67" fmla="*/ 135 h 3406"/>
                <a:gd name="T68" fmla="*/ 539 w 2136"/>
                <a:gd name="T69" fmla="*/ 13 h 3406"/>
                <a:gd name="T70" fmla="*/ 578 w 2136"/>
                <a:gd name="T71" fmla="*/ 0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6" h="3406">
                  <a:moveTo>
                    <a:pt x="627" y="552"/>
                  </a:moveTo>
                  <a:lnTo>
                    <a:pt x="581" y="641"/>
                  </a:lnTo>
                  <a:lnTo>
                    <a:pt x="538" y="734"/>
                  </a:lnTo>
                  <a:lnTo>
                    <a:pt x="501" y="828"/>
                  </a:lnTo>
                  <a:lnTo>
                    <a:pt x="464" y="939"/>
                  </a:lnTo>
                  <a:lnTo>
                    <a:pt x="433" y="1051"/>
                  </a:lnTo>
                  <a:lnTo>
                    <a:pt x="409" y="1165"/>
                  </a:lnTo>
                  <a:lnTo>
                    <a:pt x="393" y="1281"/>
                  </a:lnTo>
                  <a:lnTo>
                    <a:pt x="383" y="1398"/>
                  </a:lnTo>
                  <a:lnTo>
                    <a:pt x="379" y="1515"/>
                  </a:lnTo>
                  <a:lnTo>
                    <a:pt x="383" y="1650"/>
                  </a:lnTo>
                  <a:lnTo>
                    <a:pt x="397" y="1785"/>
                  </a:lnTo>
                  <a:lnTo>
                    <a:pt x="419" y="1916"/>
                  </a:lnTo>
                  <a:lnTo>
                    <a:pt x="449" y="2046"/>
                  </a:lnTo>
                  <a:lnTo>
                    <a:pt x="490" y="2173"/>
                  </a:lnTo>
                  <a:lnTo>
                    <a:pt x="538" y="2297"/>
                  </a:lnTo>
                  <a:lnTo>
                    <a:pt x="595" y="2420"/>
                  </a:lnTo>
                  <a:lnTo>
                    <a:pt x="646" y="2512"/>
                  </a:lnTo>
                  <a:lnTo>
                    <a:pt x="703" y="2603"/>
                  </a:lnTo>
                  <a:lnTo>
                    <a:pt x="763" y="2691"/>
                  </a:lnTo>
                  <a:lnTo>
                    <a:pt x="828" y="2777"/>
                  </a:lnTo>
                  <a:lnTo>
                    <a:pt x="899" y="2857"/>
                  </a:lnTo>
                  <a:lnTo>
                    <a:pt x="1676" y="1597"/>
                  </a:lnTo>
                  <a:lnTo>
                    <a:pt x="627" y="552"/>
                  </a:lnTo>
                  <a:close/>
                  <a:moveTo>
                    <a:pt x="578" y="0"/>
                  </a:moveTo>
                  <a:lnTo>
                    <a:pt x="598" y="2"/>
                  </a:lnTo>
                  <a:lnTo>
                    <a:pt x="617" y="9"/>
                  </a:lnTo>
                  <a:lnTo>
                    <a:pt x="633" y="22"/>
                  </a:lnTo>
                  <a:lnTo>
                    <a:pt x="2114" y="1500"/>
                  </a:lnTo>
                  <a:lnTo>
                    <a:pt x="2127" y="1516"/>
                  </a:lnTo>
                  <a:lnTo>
                    <a:pt x="2135" y="1534"/>
                  </a:lnTo>
                  <a:lnTo>
                    <a:pt x="2136" y="1554"/>
                  </a:lnTo>
                  <a:lnTo>
                    <a:pt x="2133" y="1573"/>
                  </a:lnTo>
                  <a:lnTo>
                    <a:pt x="2126" y="1590"/>
                  </a:lnTo>
                  <a:lnTo>
                    <a:pt x="1028" y="3371"/>
                  </a:lnTo>
                  <a:lnTo>
                    <a:pt x="1015" y="3387"/>
                  </a:lnTo>
                  <a:lnTo>
                    <a:pt x="998" y="3399"/>
                  </a:lnTo>
                  <a:lnTo>
                    <a:pt x="979" y="3405"/>
                  </a:lnTo>
                  <a:lnTo>
                    <a:pt x="966" y="3406"/>
                  </a:lnTo>
                  <a:lnTo>
                    <a:pt x="943" y="3402"/>
                  </a:lnTo>
                  <a:lnTo>
                    <a:pt x="921" y="3392"/>
                  </a:lnTo>
                  <a:lnTo>
                    <a:pt x="814" y="3303"/>
                  </a:lnTo>
                  <a:lnTo>
                    <a:pt x="713" y="3211"/>
                  </a:lnTo>
                  <a:lnTo>
                    <a:pt x="619" y="3113"/>
                  </a:lnTo>
                  <a:lnTo>
                    <a:pt x="530" y="3010"/>
                  </a:lnTo>
                  <a:lnTo>
                    <a:pt x="448" y="2904"/>
                  </a:lnTo>
                  <a:lnTo>
                    <a:pt x="373" y="2794"/>
                  </a:lnTo>
                  <a:lnTo>
                    <a:pt x="303" y="2678"/>
                  </a:lnTo>
                  <a:lnTo>
                    <a:pt x="241" y="2560"/>
                  </a:lnTo>
                  <a:lnTo>
                    <a:pt x="185" y="2439"/>
                  </a:lnTo>
                  <a:lnTo>
                    <a:pt x="137" y="2315"/>
                  </a:lnTo>
                  <a:lnTo>
                    <a:pt x="95" y="2186"/>
                  </a:lnTo>
                  <a:lnTo>
                    <a:pt x="62" y="2056"/>
                  </a:lnTo>
                  <a:lnTo>
                    <a:pt x="34" y="1923"/>
                  </a:lnTo>
                  <a:lnTo>
                    <a:pt x="15" y="1789"/>
                  </a:lnTo>
                  <a:lnTo>
                    <a:pt x="4" y="1653"/>
                  </a:lnTo>
                  <a:lnTo>
                    <a:pt x="0" y="1515"/>
                  </a:lnTo>
                  <a:lnTo>
                    <a:pt x="4" y="1381"/>
                  </a:lnTo>
                  <a:lnTo>
                    <a:pt x="15" y="1246"/>
                  </a:lnTo>
                  <a:lnTo>
                    <a:pt x="34" y="1115"/>
                  </a:lnTo>
                  <a:lnTo>
                    <a:pt x="60" y="984"/>
                  </a:lnTo>
                  <a:lnTo>
                    <a:pt x="95" y="854"/>
                  </a:lnTo>
                  <a:lnTo>
                    <a:pt x="136" y="727"/>
                  </a:lnTo>
                  <a:lnTo>
                    <a:pt x="183" y="602"/>
                  </a:lnTo>
                  <a:lnTo>
                    <a:pt x="238" y="480"/>
                  </a:lnTo>
                  <a:lnTo>
                    <a:pt x="300" y="361"/>
                  </a:lnTo>
                  <a:lnTo>
                    <a:pt x="368" y="246"/>
                  </a:lnTo>
                  <a:lnTo>
                    <a:pt x="444" y="135"/>
                  </a:lnTo>
                  <a:lnTo>
                    <a:pt x="525" y="28"/>
                  </a:lnTo>
                  <a:lnTo>
                    <a:pt x="539" y="13"/>
                  </a:lnTo>
                  <a:lnTo>
                    <a:pt x="558" y="5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B0B46B2F-9D05-B978-AFAD-23E5797C5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479"/>
              <a:ext cx="1713" cy="1099"/>
            </a:xfrm>
            <a:custGeom>
              <a:avLst/>
              <a:gdLst>
                <a:gd name="T0" fmla="*/ 1201 w 3427"/>
                <a:gd name="T1" fmla="*/ 0 h 2199"/>
                <a:gd name="T2" fmla="*/ 3355 w 3427"/>
                <a:gd name="T3" fmla="*/ 0 h 2199"/>
                <a:gd name="T4" fmla="*/ 3373 w 3427"/>
                <a:gd name="T5" fmla="*/ 3 h 2199"/>
                <a:gd name="T6" fmla="*/ 3392 w 3427"/>
                <a:gd name="T7" fmla="*/ 12 h 2199"/>
                <a:gd name="T8" fmla="*/ 3408 w 3427"/>
                <a:gd name="T9" fmla="*/ 25 h 2199"/>
                <a:gd name="T10" fmla="*/ 3420 w 3427"/>
                <a:gd name="T11" fmla="*/ 42 h 2199"/>
                <a:gd name="T12" fmla="*/ 3426 w 3427"/>
                <a:gd name="T13" fmla="*/ 61 h 2199"/>
                <a:gd name="T14" fmla="*/ 3427 w 3427"/>
                <a:gd name="T15" fmla="*/ 81 h 2199"/>
                <a:gd name="T16" fmla="*/ 3408 w 3427"/>
                <a:gd name="T17" fmla="*/ 216 h 2199"/>
                <a:gd name="T18" fmla="*/ 3382 w 3427"/>
                <a:gd name="T19" fmla="*/ 348 h 2199"/>
                <a:gd name="T20" fmla="*/ 3350 w 3427"/>
                <a:gd name="T21" fmla="*/ 478 h 2199"/>
                <a:gd name="T22" fmla="*/ 3310 w 3427"/>
                <a:gd name="T23" fmla="*/ 605 h 2199"/>
                <a:gd name="T24" fmla="*/ 3264 w 3427"/>
                <a:gd name="T25" fmla="*/ 729 h 2199"/>
                <a:gd name="T26" fmla="*/ 3210 w 3427"/>
                <a:gd name="T27" fmla="*/ 851 h 2199"/>
                <a:gd name="T28" fmla="*/ 3149 w 3427"/>
                <a:gd name="T29" fmla="*/ 969 h 2199"/>
                <a:gd name="T30" fmla="*/ 3083 w 3427"/>
                <a:gd name="T31" fmla="*/ 1085 h 2199"/>
                <a:gd name="T32" fmla="*/ 3009 w 3427"/>
                <a:gd name="T33" fmla="*/ 1194 h 2199"/>
                <a:gd name="T34" fmla="*/ 2929 w 3427"/>
                <a:gd name="T35" fmla="*/ 1301 h 2199"/>
                <a:gd name="T36" fmla="*/ 2844 w 3427"/>
                <a:gd name="T37" fmla="*/ 1404 h 2199"/>
                <a:gd name="T38" fmla="*/ 2753 w 3427"/>
                <a:gd name="T39" fmla="*/ 1502 h 2199"/>
                <a:gd name="T40" fmla="*/ 2655 w 3427"/>
                <a:gd name="T41" fmla="*/ 1594 h 2199"/>
                <a:gd name="T42" fmla="*/ 2552 w 3427"/>
                <a:gd name="T43" fmla="*/ 1681 h 2199"/>
                <a:gd name="T44" fmla="*/ 2445 w 3427"/>
                <a:gd name="T45" fmla="*/ 1762 h 2199"/>
                <a:gd name="T46" fmla="*/ 2335 w 3427"/>
                <a:gd name="T47" fmla="*/ 1835 h 2199"/>
                <a:gd name="T48" fmla="*/ 2219 w 3427"/>
                <a:gd name="T49" fmla="*/ 1903 h 2199"/>
                <a:gd name="T50" fmla="*/ 2101 w 3427"/>
                <a:gd name="T51" fmla="*/ 1964 h 2199"/>
                <a:gd name="T52" fmla="*/ 1979 w 3427"/>
                <a:gd name="T53" fmla="*/ 2019 h 2199"/>
                <a:gd name="T54" fmla="*/ 1855 w 3427"/>
                <a:gd name="T55" fmla="*/ 2065 h 2199"/>
                <a:gd name="T56" fmla="*/ 1727 w 3427"/>
                <a:gd name="T57" fmla="*/ 2105 h 2199"/>
                <a:gd name="T58" fmla="*/ 1599 w 3427"/>
                <a:gd name="T59" fmla="*/ 2138 h 2199"/>
                <a:gd name="T60" fmla="*/ 1467 w 3427"/>
                <a:gd name="T61" fmla="*/ 2164 h 2199"/>
                <a:gd name="T62" fmla="*/ 1334 w 3427"/>
                <a:gd name="T63" fmla="*/ 2183 h 2199"/>
                <a:gd name="T64" fmla="*/ 1199 w 3427"/>
                <a:gd name="T65" fmla="*/ 2195 h 2199"/>
                <a:gd name="T66" fmla="*/ 1064 w 3427"/>
                <a:gd name="T67" fmla="*/ 2199 h 2199"/>
                <a:gd name="T68" fmla="*/ 929 w 3427"/>
                <a:gd name="T69" fmla="*/ 2195 h 2199"/>
                <a:gd name="T70" fmla="*/ 797 w 3427"/>
                <a:gd name="T71" fmla="*/ 2185 h 2199"/>
                <a:gd name="T72" fmla="*/ 667 w 3427"/>
                <a:gd name="T73" fmla="*/ 2166 h 2199"/>
                <a:gd name="T74" fmla="*/ 538 w 3427"/>
                <a:gd name="T75" fmla="*/ 2141 h 2199"/>
                <a:gd name="T76" fmla="*/ 411 w 3427"/>
                <a:gd name="T77" fmla="*/ 2110 h 2199"/>
                <a:gd name="T78" fmla="*/ 287 w 3427"/>
                <a:gd name="T79" fmla="*/ 2069 h 2199"/>
                <a:gd name="T80" fmla="*/ 164 w 3427"/>
                <a:gd name="T81" fmla="*/ 2023 h 2199"/>
                <a:gd name="T82" fmla="*/ 42 w 3427"/>
                <a:gd name="T83" fmla="*/ 1970 h 2199"/>
                <a:gd name="T84" fmla="*/ 25 w 3427"/>
                <a:gd name="T85" fmla="*/ 1958 h 2199"/>
                <a:gd name="T86" fmla="*/ 12 w 3427"/>
                <a:gd name="T87" fmla="*/ 1944 h 2199"/>
                <a:gd name="T88" fmla="*/ 3 w 3427"/>
                <a:gd name="T89" fmla="*/ 1925 h 2199"/>
                <a:gd name="T90" fmla="*/ 0 w 3427"/>
                <a:gd name="T91" fmla="*/ 1905 h 2199"/>
                <a:gd name="T92" fmla="*/ 3 w 3427"/>
                <a:gd name="T93" fmla="*/ 1884 h 2199"/>
                <a:gd name="T94" fmla="*/ 12 w 3427"/>
                <a:gd name="T95" fmla="*/ 1866 h 2199"/>
                <a:gd name="T96" fmla="*/ 1139 w 3427"/>
                <a:gd name="T97" fmla="*/ 35 h 2199"/>
                <a:gd name="T98" fmla="*/ 1152 w 3427"/>
                <a:gd name="T99" fmla="*/ 21 h 2199"/>
                <a:gd name="T100" fmla="*/ 1166 w 3427"/>
                <a:gd name="T101" fmla="*/ 11 h 2199"/>
                <a:gd name="T102" fmla="*/ 1184 w 3427"/>
                <a:gd name="T103" fmla="*/ 3 h 2199"/>
                <a:gd name="T104" fmla="*/ 1201 w 3427"/>
                <a:gd name="T105" fmla="*/ 0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7" h="2199">
                  <a:moveTo>
                    <a:pt x="1201" y="0"/>
                  </a:moveTo>
                  <a:lnTo>
                    <a:pt x="3355" y="0"/>
                  </a:lnTo>
                  <a:lnTo>
                    <a:pt x="3373" y="3"/>
                  </a:lnTo>
                  <a:lnTo>
                    <a:pt x="3392" y="12"/>
                  </a:lnTo>
                  <a:lnTo>
                    <a:pt x="3408" y="25"/>
                  </a:lnTo>
                  <a:lnTo>
                    <a:pt x="3420" y="42"/>
                  </a:lnTo>
                  <a:lnTo>
                    <a:pt x="3426" y="61"/>
                  </a:lnTo>
                  <a:lnTo>
                    <a:pt x="3427" y="81"/>
                  </a:lnTo>
                  <a:lnTo>
                    <a:pt x="3408" y="216"/>
                  </a:lnTo>
                  <a:lnTo>
                    <a:pt x="3382" y="348"/>
                  </a:lnTo>
                  <a:lnTo>
                    <a:pt x="3350" y="478"/>
                  </a:lnTo>
                  <a:lnTo>
                    <a:pt x="3310" y="605"/>
                  </a:lnTo>
                  <a:lnTo>
                    <a:pt x="3264" y="729"/>
                  </a:lnTo>
                  <a:lnTo>
                    <a:pt x="3210" y="851"/>
                  </a:lnTo>
                  <a:lnTo>
                    <a:pt x="3149" y="969"/>
                  </a:lnTo>
                  <a:lnTo>
                    <a:pt x="3083" y="1085"/>
                  </a:lnTo>
                  <a:lnTo>
                    <a:pt x="3009" y="1194"/>
                  </a:lnTo>
                  <a:lnTo>
                    <a:pt x="2929" y="1301"/>
                  </a:lnTo>
                  <a:lnTo>
                    <a:pt x="2844" y="1404"/>
                  </a:lnTo>
                  <a:lnTo>
                    <a:pt x="2753" y="1502"/>
                  </a:lnTo>
                  <a:lnTo>
                    <a:pt x="2655" y="1594"/>
                  </a:lnTo>
                  <a:lnTo>
                    <a:pt x="2552" y="1681"/>
                  </a:lnTo>
                  <a:lnTo>
                    <a:pt x="2445" y="1762"/>
                  </a:lnTo>
                  <a:lnTo>
                    <a:pt x="2335" y="1835"/>
                  </a:lnTo>
                  <a:lnTo>
                    <a:pt x="2219" y="1903"/>
                  </a:lnTo>
                  <a:lnTo>
                    <a:pt x="2101" y="1964"/>
                  </a:lnTo>
                  <a:lnTo>
                    <a:pt x="1979" y="2019"/>
                  </a:lnTo>
                  <a:lnTo>
                    <a:pt x="1855" y="2065"/>
                  </a:lnTo>
                  <a:lnTo>
                    <a:pt x="1727" y="2105"/>
                  </a:lnTo>
                  <a:lnTo>
                    <a:pt x="1599" y="2138"/>
                  </a:lnTo>
                  <a:lnTo>
                    <a:pt x="1467" y="2164"/>
                  </a:lnTo>
                  <a:lnTo>
                    <a:pt x="1334" y="2183"/>
                  </a:lnTo>
                  <a:lnTo>
                    <a:pt x="1199" y="2195"/>
                  </a:lnTo>
                  <a:lnTo>
                    <a:pt x="1064" y="2199"/>
                  </a:lnTo>
                  <a:lnTo>
                    <a:pt x="929" y="2195"/>
                  </a:lnTo>
                  <a:lnTo>
                    <a:pt x="797" y="2185"/>
                  </a:lnTo>
                  <a:lnTo>
                    <a:pt x="667" y="2166"/>
                  </a:lnTo>
                  <a:lnTo>
                    <a:pt x="538" y="2141"/>
                  </a:lnTo>
                  <a:lnTo>
                    <a:pt x="411" y="2110"/>
                  </a:lnTo>
                  <a:lnTo>
                    <a:pt x="287" y="2069"/>
                  </a:lnTo>
                  <a:lnTo>
                    <a:pt x="164" y="2023"/>
                  </a:lnTo>
                  <a:lnTo>
                    <a:pt x="42" y="1970"/>
                  </a:lnTo>
                  <a:lnTo>
                    <a:pt x="25" y="1958"/>
                  </a:lnTo>
                  <a:lnTo>
                    <a:pt x="12" y="1944"/>
                  </a:lnTo>
                  <a:lnTo>
                    <a:pt x="3" y="1925"/>
                  </a:lnTo>
                  <a:lnTo>
                    <a:pt x="0" y="1905"/>
                  </a:lnTo>
                  <a:lnTo>
                    <a:pt x="3" y="1884"/>
                  </a:lnTo>
                  <a:lnTo>
                    <a:pt x="12" y="1866"/>
                  </a:lnTo>
                  <a:lnTo>
                    <a:pt x="1139" y="35"/>
                  </a:lnTo>
                  <a:lnTo>
                    <a:pt x="1152" y="21"/>
                  </a:lnTo>
                  <a:lnTo>
                    <a:pt x="1166" y="11"/>
                  </a:lnTo>
                  <a:lnTo>
                    <a:pt x="1184" y="3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17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CB221-E143-40DE-B3D9-CCE3DC94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099" y="2974856"/>
            <a:ext cx="7185644" cy="2764775"/>
          </a:xfrm>
        </p:spPr>
        <p:txBody>
          <a:bodyPr/>
          <a:lstStyle/>
          <a:p>
            <a:pPr>
              <a:buNone/>
            </a:pPr>
            <a:endParaRPr lang="en-GB" sz="2600" dirty="0"/>
          </a:p>
          <a:p>
            <a:pPr>
              <a:buNone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</a:p>
          <a:p>
            <a:pPr>
              <a:buNone/>
            </a:pP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Branko Milicevic </a:t>
            </a:r>
          </a:p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branko.milicevic@un.org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8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Nadejda Khamrakulova</a:t>
            </a:r>
          </a:p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nadejda.khamrakulova@un.org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en-GB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5CA8A-AAEF-49D7-BAD7-59A5AB7D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43058E-2D03-46B7-89E3-DC53E44B943B}" type="slidenum">
              <a:rPr kumimoji="0" lang="en-GB" sz="975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975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59DC3-7C1E-47E1-8C9C-362B2475D297}"/>
              </a:ext>
            </a:extLst>
          </p:cNvPr>
          <p:cNvGrpSpPr/>
          <p:nvPr/>
        </p:nvGrpSpPr>
        <p:grpSpPr>
          <a:xfrm>
            <a:off x="1316099" y="504457"/>
            <a:ext cx="7441921" cy="4870621"/>
            <a:chOff x="413355" y="509501"/>
            <a:chExt cx="9159287" cy="5994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1D65D0-8645-4545-84E8-6B22EDB8BF74}"/>
                </a:ext>
              </a:extLst>
            </p:cNvPr>
            <p:cNvGrpSpPr/>
            <p:nvPr/>
          </p:nvGrpSpPr>
          <p:grpSpPr>
            <a:xfrm>
              <a:off x="8801387" y="1184569"/>
              <a:ext cx="696748" cy="603621"/>
              <a:chOff x="8259614" y="1445817"/>
              <a:chExt cx="700405" cy="60362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9D5FF73-FFAA-4B62-AD65-931EA917EC7A}"/>
                  </a:ext>
                </a:extLst>
              </p:cNvPr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8FE295-C10D-4CC9-A742-A8C9C2724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398212-62F4-4D42-AB37-5EFA20E34885}"/>
                </a:ext>
              </a:extLst>
            </p:cNvPr>
            <p:cNvGrpSpPr/>
            <p:nvPr/>
          </p:nvGrpSpPr>
          <p:grpSpPr>
            <a:xfrm>
              <a:off x="8804695" y="5145012"/>
              <a:ext cx="693597" cy="591914"/>
              <a:chOff x="8242285" y="5445224"/>
              <a:chExt cx="693597" cy="5919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7919394-82F1-4D43-9D61-4D0F2B52E186}"/>
                  </a:ext>
                </a:extLst>
              </p:cNvPr>
              <p:cNvSpPr/>
              <p:nvPr/>
            </p:nvSpPr>
            <p:spPr>
              <a:xfrm flipV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CF4C32D-BDFF-4545-8B7A-376A5DC72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472" y="5504894"/>
                <a:ext cx="587008" cy="53224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AEE535-C916-4E98-9D36-9D43F373ABDA}"/>
                </a:ext>
              </a:extLst>
            </p:cNvPr>
            <p:cNvGrpSpPr/>
            <p:nvPr/>
          </p:nvGrpSpPr>
          <p:grpSpPr>
            <a:xfrm>
              <a:off x="8809318" y="5806396"/>
              <a:ext cx="691316" cy="697715"/>
              <a:chOff x="8251076" y="6115661"/>
              <a:chExt cx="691316" cy="69771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436180-C89C-4D6A-B5AF-BB507EB26FBA}"/>
                  </a:ext>
                </a:extLst>
              </p:cNvPr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62E2DB4-8E27-4C9D-BACC-D07018585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5E82A-503F-47C0-8B1E-F2C12CA82369}"/>
                </a:ext>
              </a:extLst>
            </p:cNvPr>
            <p:cNvGrpSpPr/>
            <p:nvPr/>
          </p:nvGrpSpPr>
          <p:grpSpPr>
            <a:xfrm>
              <a:off x="8806818" y="3820757"/>
              <a:ext cx="765824" cy="676183"/>
              <a:chOff x="8225057" y="3616913"/>
              <a:chExt cx="765824" cy="67618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84AAC2-0E1E-49D3-83E9-0BCB858E0EF3}"/>
                  </a:ext>
                </a:extLst>
              </p:cNvPr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934837B-36E3-4DFE-84D4-BDFA61571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EE210A-AE4C-4FF0-8924-9AC864B05E79}"/>
                </a:ext>
              </a:extLst>
            </p:cNvPr>
            <p:cNvGrpSpPr/>
            <p:nvPr/>
          </p:nvGrpSpPr>
          <p:grpSpPr>
            <a:xfrm>
              <a:off x="8804694" y="4491236"/>
              <a:ext cx="694156" cy="653776"/>
              <a:chOff x="8242284" y="4791448"/>
              <a:chExt cx="694156" cy="6537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E943C09-A4D0-434B-B80F-69F64890F59D}"/>
                  </a:ext>
                </a:extLst>
              </p:cNvPr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82329E2-B333-4123-8DC3-DE6BD2D07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DE53C-F6E9-4F68-9FA2-EE4C109C6CFA}"/>
                </a:ext>
              </a:extLst>
            </p:cNvPr>
            <p:cNvGrpSpPr/>
            <p:nvPr/>
          </p:nvGrpSpPr>
          <p:grpSpPr>
            <a:xfrm>
              <a:off x="8798471" y="509501"/>
              <a:ext cx="699663" cy="617187"/>
              <a:chOff x="8336832" y="796602"/>
              <a:chExt cx="699663" cy="61718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2C0E69D-A688-4E1A-AD9E-8377CA135995}"/>
                  </a:ext>
                </a:extLst>
              </p:cNvPr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B5F918B-7B90-47E8-A7CD-78C198DDD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222A5E-209A-4554-B1F9-3D0FBB45F678}"/>
                </a:ext>
              </a:extLst>
            </p:cNvPr>
            <p:cNvGrpSpPr/>
            <p:nvPr/>
          </p:nvGrpSpPr>
          <p:grpSpPr>
            <a:xfrm>
              <a:off x="8805756" y="1850715"/>
              <a:ext cx="695939" cy="616803"/>
              <a:chOff x="8340556" y="2149731"/>
              <a:chExt cx="695939" cy="61680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67D3DE0-70EC-4C79-A7B4-77344DEBB8B1}"/>
                  </a:ext>
                </a:extLst>
              </p:cNvPr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326EA8F-2B78-455A-BE28-4C7A5F884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46FF83-961D-488F-84CD-AE6669734695}"/>
                </a:ext>
              </a:extLst>
            </p:cNvPr>
            <p:cNvGrpSpPr/>
            <p:nvPr/>
          </p:nvGrpSpPr>
          <p:grpSpPr>
            <a:xfrm>
              <a:off x="8805756" y="2515758"/>
              <a:ext cx="692379" cy="601597"/>
              <a:chOff x="8341618" y="2827400"/>
              <a:chExt cx="692378" cy="60159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9E1B2D-AC51-48CB-804A-8BC239DA30F7}"/>
                  </a:ext>
                </a:extLst>
              </p:cNvPr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FAD3811-6A46-4149-A962-D0F3F57CD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6F42E1-89EC-4373-90FB-7DF4BC12B846}"/>
                </a:ext>
              </a:extLst>
            </p:cNvPr>
            <p:cNvGrpSpPr/>
            <p:nvPr/>
          </p:nvGrpSpPr>
          <p:grpSpPr>
            <a:xfrm>
              <a:off x="413355" y="2948940"/>
              <a:ext cx="9084779" cy="1081818"/>
              <a:chOff x="413355" y="2948940"/>
              <a:chExt cx="9084779" cy="108181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C3C8D8-B30E-4F35-928E-564E3D03A92E}"/>
                  </a:ext>
                </a:extLst>
              </p:cNvPr>
              <p:cNvSpPr/>
              <p:nvPr/>
            </p:nvSpPr>
            <p:spPr>
              <a:xfrm flipV="1">
                <a:off x="413355" y="3175261"/>
                <a:ext cx="9084779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3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D583380-9D63-4C4E-813A-858F0F632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953" y="2948940"/>
                <a:ext cx="1193132" cy="1081818"/>
              </a:xfrm>
              <a:prstGeom prst="rect">
                <a:avLst/>
              </a:prstGeom>
            </p:spPr>
          </p:pic>
          <p:sp>
            <p:nvSpPr>
              <p:cNvPr id="19" name="Subtitle 5">
                <a:extLst>
                  <a:ext uri="{FF2B5EF4-FFF2-40B4-BE49-F238E27FC236}">
                    <a16:creationId xmlns:a16="http://schemas.microsoft.com/office/drawing/2014/main" id="{9FF098DE-7619-4D9B-A35E-3714F8DE08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8291" y="3501279"/>
                <a:ext cx="1108408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300" b="0" i="0" u="none" strike="noStrike" kern="1200" cap="none" spc="163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ENERGY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394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ontent slides: Green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ontent slides: Green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lides: Green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tent slides: Blue title ">
  <a:themeElements>
    <a:clrScheme name="Hydrogen Europe Colors">
      <a:dk1>
        <a:sysClr val="windowText" lastClr="000000"/>
      </a:dk1>
      <a:lt1>
        <a:sysClr val="window" lastClr="FFFFFF"/>
      </a:lt1>
      <a:dk2>
        <a:srgbClr val="7A7C7C"/>
      </a:dk2>
      <a:lt2>
        <a:srgbClr val="FFFFFF"/>
      </a:lt2>
      <a:accent1>
        <a:srgbClr val="00B0F0"/>
      </a:accent1>
      <a:accent2>
        <a:srgbClr val="1D8AA7"/>
      </a:accent2>
      <a:accent3>
        <a:srgbClr val="82B845"/>
      </a:accent3>
      <a:accent4>
        <a:srgbClr val="83D2F1"/>
      </a:accent4>
      <a:accent5>
        <a:srgbClr val="A3CF68"/>
      </a:accent5>
      <a:accent6>
        <a:srgbClr val="588C37"/>
      </a:accent6>
      <a:hlink>
        <a:srgbClr val="00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pages">
  <a:themeElements>
    <a:clrScheme name="IPIE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2859"/>
      </a:accent1>
      <a:accent2>
        <a:srgbClr val="478BC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0285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IECA PowerPoint templates_FINAL" id="{F1A0E247-A2CB-48A3-BEFB-F8D88C450ACF}" vid="{D195FDFD-2B09-439D-B08E-815BE6E5EEB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ED112D2B38947A84F9587AE4D557F" ma:contentTypeVersion="18" ma:contentTypeDescription="Create a new document." ma:contentTypeScope="" ma:versionID="ee54ca1606e2e8acb0bf74037aa7dec5">
  <xsd:schema xmlns:xsd="http://www.w3.org/2001/XMLSchema" xmlns:xs="http://www.w3.org/2001/XMLSchema" xmlns:p="http://schemas.microsoft.com/office/2006/metadata/properties" xmlns:ns2="2321ae59-7bd5-4fd6-baee-ebb54b863058" xmlns:ns3="b7523eb9-e124-4391-9ef4-252df2216ceb" xmlns:ns4="985ec44e-1bab-4c0b-9df0-6ba128686fc9" targetNamespace="http://schemas.microsoft.com/office/2006/metadata/properties" ma:root="true" ma:fieldsID="f92aee8893a014815dc3163f803c70e6" ns2:_="" ns3:_="" ns4:_="">
    <xsd:import namespace="2321ae59-7bd5-4fd6-baee-ebb54b863058"/>
    <xsd:import namespace="b7523eb9-e124-4391-9ef4-252df2216ceb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_x002f_Tim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1ae59-7bd5-4fd6-baee-ebb54b863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_x002f_Time" ma:index="21" nillable="true" ma:displayName="Date/ Time" ma:format="DateOnly" ma:internalName="Date_x002f_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3eb9-e124-4391-9ef4-252df2216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d2f19f-48f8-487d-a93e-14c83bc3213d}" ma:internalName="TaxCatchAll" ma:showField="CatchAllData" ma:web="b7523eb9-e124-4391-9ef4-252df2216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f_Time xmlns="2321ae59-7bd5-4fd6-baee-ebb54b863058" xsi:nil="true"/>
    <lcf76f155ced4ddcb4097134ff3c332f xmlns="2321ae59-7bd5-4fd6-baee-ebb54b863058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D01F0D29-D8B3-4288-989B-9C2650B408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08A38-FAF1-4C8C-80C3-6284FAEDD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1ae59-7bd5-4fd6-baee-ebb54b863058"/>
    <ds:schemaRef ds:uri="b7523eb9-e124-4391-9ef4-252df2216ceb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A13412-0F79-4D2B-A231-2ED2960B1D86}">
  <ds:schemaRefs>
    <ds:schemaRef ds:uri="http://purl.org/dc/elements/1.1/"/>
    <ds:schemaRef ds:uri="b7523eb9-e124-4391-9ef4-252df2216ceb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321ae59-7bd5-4fd6-baee-ebb54b863058"/>
    <ds:schemaRef ds:uri="http://purl.org/dc/dcmitype/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937</Words>
  <Application>Microsoft Macintosh PowerPoint</Application>
  <PresentationFormat>A4 Paper (210x297 mm)</PresentationFormat>
  <Paragraphs>127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Calibri Light</vt:lpstr>
      <vt:lpstr>System Font Regular</vt:lpstr>
      <vt:lpstr>Arial Narrow</vt:lpstr>
      <vt:lpstr>Source Sans Pro</vt:lpstr>
      <vt:lpstr>Lato</vt:lpstr>
      <vt:lpstr>Arial</vt:lpstr>
      <vt:lpstr>Calibri</vt:lpstr>
      <vt:lpstr>Arial Black</vt:lpstr>
      <vt:lpstr>Wingdings</vt:lpstr>
      <vt:lpstr>맑은 고딕</vt:lpstr>
      <vt:lpstr>Montserrat Light</vt:lpstr>
      <vt:lpstr>Office Theme</vt:lpstr>
      <vt:lpstr>3_디자인 사용자 지정</vt:lpstr>
      <vt:lpstr>5_Content slides: Green title </vt:lpstr>
      <vt:lpstr>8_Content slides: Green title </vt:lpstr>
      <vt:lpstr>Content slides: Green title </vt:lpstr>
      <vt:lpstr>2_Content slides: Blue title </vt:lpstr>
      <vt:lpstr>1_Closing slide</vt:lpstr>
      <vt:lpstr>Content pages</vt:lpstr>
      <vt:lpstr>PowerPoint Presentation</vt:lpstr>
      <vt:lpstr>PowerPoint Presentation</vt:lpstr>
      <vt:lpstr>PowerPoint Presentation</vt:lpstr>
      <vt:lpstr>PowerPoint Presentation</vt:lpstr>
      <vt:lpstr>The main goal is to contribute to NGV market development in UNECE countries: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Milicevic</dc:creator>
  <cp:lastModifiedBy>Nadejda Khamrakulova</cp:lastModifiedBy>
  <cp:revision>50</cp:revision>
  <dcterms:modified xsi:type="dcterms:W3CDTF">2022-11-11T09:39:38Z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0x0101001EFED112D2B38947A84F9587AE4D557F</vt:lpwstr>
  </property>
  <property fmtid="{D5CDD505-2E9C-101B-9397-08002B2CF9AE}" pid="3" name="Order">
    <vt:r8>368600</vt:r8>
  </property>
</Properties>
</file>