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1" r:id="rId3"/>
    <p:sldId id="272" r:id="rId4"/>
    <p:sldId id="259" r:id="rId5"/>
    <p:sldId id="262" r:id="rId6"/>
    <p:sldId id="264" r:id="rId7"/>
    <p:sldId id="266" r:id="rId8"/>
    <p:sldId id="273" r:id="rId9"/>
    <p:sldId id="261" r:id="rId10"/>
    <p:sldId id="274" r:id="rId11"/>
    <p:sldId id="275" r:id="rId12"/>
    <p:sldId id="276" r:id="rId13"/>
    <p:sldId id="277" r:id="rId14"/>
    <p:sldId id="278" r:id="rId15"/>
    <p:sldId id="279" r:id="rId16"/>
    <p:sldId id="280" r:id="rId17"/>
    <p:sldId id="282" r:id="rId18"/>
    <p:sldId id="281" r:id="rId19"/>
    <p:sldId id="283" r:id="rId20"/>
    <p:sldId id="284" r:id="rId21"/>
    <p:sldId id="285" r:id="rId22"/>
    <p:sldId id="287" r:id="rId23"/>
    <p:sldId id="289" r:id="rId24"/>
    <p:sldId id="257" r:id="rId25"/>
    <p:sldId id="290" r:id="rId26"/>
    <p:sldId id="291" r:id="rId27"/>
    <p:sldId id="293" r:id="rId28"/>
    <p:sldId id="292" r:id="rId29"/>
    <p:sldId id="294" r:id="rId30"/>
    <p:sldId id="295" r:id="rId31"/>
    <p:sldId id="298" r:id="rId32"/>
    <p:sldId id="297" r:id="rId33"/>
    <p:sldId id="296" r:id="rId34"/>
    <p:sldId id="299" r:id="rId35"/>
    <p:sldId id="300" r:id="rId36"/>
    <p:sldId id="301" r:id="rId37"/>
    <p:sldId id="308" r:id="rId38"/>
    <p:sldId id="309" r:id="rId39"/>
    <p:sldId id="310" r:id="rId40"/>
    <p:sldId id="311" r:id="rId41"/>
    <p:sldId id="312" r:id="rId42"/>
    <p:sldId id="30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908785-FF23-4EBC-8339-440C1B9315FA}" v="24" dt="2023-10-26T09:58:14.0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2" autoAdjust="0"/>
    <p:restoredTop sz="94660"/>
  </p:normalViewPr>
  <p:slideViewPr>
    <p:cSldViewPr snapToGrid="0">
      <p:cViewPr varScale="1">
        <p:scale>
          <a:sx n="54" d="100"/>
          <a:sy n="54" d="100"/>
        </p:scale>
        <p:origin x="150" y="4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tiani, Manana" userId="2d7bea4f-6718-4ce1-a51e-8534f45b334e" providerId="ADAL" clId="{4C908785-FF23-4EBC-8339-440C1B9315FA}"/>
    <pc:docChg chg="undo custSel addSld delSld modSld">
      <pc:chgData name="Ratiani, Manana" userId="2d7bea4f-6718-4ce1-a51e-8534f45b334e" providerId="ADAL" clId="{4C908785-FF23-4EBC-8339-440C1B9315FA}" dt="2023-10-26T10:16:37.659" v="3039" actId="20577"/>
      <pc:docMkLst>
        <pc:docMk/>
      </pc:docMkLst>
      <pc:sldChg chg="addSp delSp modSp mod setBg">
        <pc:chgData name="Ratiani, Manana" userId="2d7bea4f-6718-4ce1-a51e-8534f45b334e" providerId="ADAL" clId="{4C908785-FF23-4EBC-8339-440C1B9315FA}" dt="2023-10-26T07:45:51.121" v="16" actId="26606"/>
        <pc:sldMkLst>
          <pc:docMk/>
          <pc:sldMk cId="2109152069" sldId="256"/>
        </pc:sldMkLst>
        <pc:spChg chg="mod">
          <ac:chgData name="Ratiani, Manana" userId="2d7bea4f-6718-4ce1-a51e-8534f45b334e" providerId="ADAL" clId="{4C908785-FF23-4EBC-8339-440C1B9315FA}" dt="2023-10-26T07:45:51.121" v="16" actId="26606"/>
          <ac:spMkLst>
            <pc:docMk/>
            <pc:sldMk cId="2109152069" sldId="256"/>
            <ac:spMk id="2" creationId="{00000000-0000-0000-0000-000000000000}"/>
          </ac:spMkLst>
        </pc:spChg>
        <pc:spChg chg="mod">
          <ac:chgData name="Ratiani, Manana" userId="2d7bea4f-6718-4ce1-a51e-8534f45b334e" providerId="ADAL" clId="{4C908785-FF23-4EBC-8339-440C1B9315FA}" dt="2023-10-26T07:45:51.121" v="16" actId="26606"/>
          <ac:spMkLst>
            <pc:docMk/>
            <pc:sldMk cId="2109152069" sldId="256"/>
            <ac:spMk id="3" creationId="{00000000-0000-0000-0000-000000000000}"/>
          </ac:spMkLst>
        </pc:spChg>
        <pc:spChg chg="add del">
          <ac:chgData name="Ratiani, Manana" userId="2d7bea4f-6718-4ce1-a51e-8534f45b334e" providerId="ADAL" clId="{4C908785-FF23-4EBC-8339-440C1B9315FA}" dt="2023-10-26T07:45:22.657" v="9" actId="26606"/>
          <ac:spMkLst>
            <pc:docMk/>
            <pc:sldMk cId="2109152069" sldId="256"/>
            <ac:spMk id="8" creationId="{BAD76F3E-3A97-486B-B402-44400A8B9173}"/>
          </ac:spMkLst>
        </pc:spChg>
        <pc:spChg chg="add del">
          <ac:chgData name="Ratiani, Manana" userId="2d7bea4f-6718-4ce1-a51e-8534f45b334e" providerId="ADAL" clId="{4C908785-FF23-4EBC-8339-440C1B9315FA}" dt="2023-10-26T07:45:22.657" v="9" actId="26606"/>
          <ac:spMkLst>
            <pc:docMk/>
            <pc:sldMk cId="2109152069" sldId="256"/>
            <ac:spMk id="10" creationId="{391F6B52-91F4-4AEB-B6DB-29FEBCF28C8B}"/>
          </ac:spMkLst>
        </pc:spChg>
        <pc:spChg chg="add del">
          <ac:chgData name="Ratiani, Manana" userId="2d7bea4f-6718-4ce1-a51e-8534f45b334e" providerId="ADAL" clId="{4C908785-FF23-4EBC-8339-440C1B9315FA}" dt="2023-10-26T07:45:22.657" v="9" actId="26606"/>
          <ac:spMkLst>
            <pc:docMk/>
            <pc:sldMk cId="2109152069" sldId="256"/>
            <ac:spMk id="12" creationId="{2CD6F061-7C53-44F4-9794-953DB70A451B}"/>
          </ac:spMkLst>
        </pc:spChg>
        <pc:spChg chg="add del">
          <ac:chgData name="Ratiani, Manana" userId="2d7bea4f-6718-4ce1-a51e-8534f45b334e" providerId="ADAL" clId="{4C908785-FF23-4EBC-8339-440C1B9315FA}" dt="2023-10-26T07:45:25.274" v="11" actId="26606"/>
          <ac:spMkLst>
            <pc:docMk/>
            <pc:sldMk cId="2109152069" sldId="256"/>
            <ac:spMk id="14" creationId="{AFF4A713-7B75-4B21-90D7-5AB19547C728}"/>
          </ac:spMkLst>
        </pc:spChg>
        <pc:spChg chg="add del">
          <ac:chgData name="Ratiani, Manana" userId="2d7bea4f-6718-4ce1-a51e-8534f45b334e" providerId="ADAL" clId="{4C908785-FF23-4EBC-8339-440C1B9315FA}" dt="2023-10-26T07:45:25.274" v="11" actId="26606"/>
          <ac:spMkLst>
            <pc:docMk/>
            <pc:sldMk cId="2109152069" sldId="256"/>
            <ac:spMk id="15" creationId="{6F5A5072-7B47-4D32-B52A-4EBBF590B8A5}"/>
          </ac:spMkLst>
        </pc:spChg>
        <pc:spChg chg="add del">
          <ac:chgData name="Ratiani, Manana" userId="2d7bea4f-6718-4ce1-a51e-8534f45b334e" providerId="ADAL" clId="{4C908785-FF23-4EBC-8339-440C1B9315FA}" dt="2023-10-26T07:45:25.274" v="11" actId="26606"/>
          <ac:spMkLst>
            <pc:docMk/>
            <pc:sldMk cId="2109152069" sldId="256"/>
            <ac:spMk id="16" creationId="{DC631C0B-6DA6-4E57-8231-CE32B3434A7E}"/>
          </ac:spMkLst>
        </pc:spChg>
        <pc:spChg chg="add del">
          <ac:chgData name="Ratiani, Manana" userId="2d7bea4f-6718-4ce1-a51e-8534f45b334e" providerId="ADAL" clId="{4C908785-FF23-4EBC-8339-440C1B9315FA}" dt="2023-10-26T07:45:25.274" v="11" actId="26606"/>
          <ac:spMkLst>
            <pc:docMk/>
            <pc:sldMk cId="2109152069" sldId="256"/>
            <ac:spMk id="17" creationId="{9715DAF0-AE1B-46C9-8A6B-DB2AA05AB91D}"/>
          </ac:spMkLst>
        </pc:spChg>
        <pc:spChg chg="add del">
          <ac:chgData name="Ratiani, Manana" userId="2d7bea4f-6718-4ce1-a51e-8534f45b334e" providerId="ADAL" clId="{4C908785-FF23-4EBC-8339-440C1B9315FA}" dt="2023-10-26T07:45:25.274" v="11" actId="26606"/>
          <ac:spMkLst>
            <pc:docMk/>
            <pc:sldMk cId="2109152069" sldId="256"/>
            <ac:spMk id="18" creationId="{C29501E6-A978-4A61-9689-9085AF97A53A}"/>
          </ac:spMkLst>
        </pc:spChg>
        <pc:spChg chg="add del">
          <ac:chgData name="Ratiani, Manana" userId="2d7bea4f-6718-4ce1-a51e-8534f45b334e" providerId="ADAL" clId="{4C908785-FF23-4EBC-8339-440C1B9315FA}" dt="2023-10-26T07:45:25.274" v="11" actId="26606"/>
          <ac:spMkLst>
            <pc:docMk/>
            <pc:sldMk cId="2109152069" sldId="256"/>
            <ac:spMk id="19" creationId="{6016219D-510E-4184-9090-6D5578A87BD1}"/>
          </ac:spMkLst>
        </pc:spChg>
        <pc:spChg chg="add">
          <ac:chgData name="Ratiani, Manana" userId="2d7bea4f-6718-4ce1-a51e-8534f45b334e" providerId="ADAL" clId="{4C908785-FF23-4EBC-8339-440C1B9315FA}" dt="2023-10-26T07:45:51.121" v="16" actId="26606"/>
          <ac:spMkLst>
            <pc:docMk/>
            <pc:sldMk cId="2109152069" sldId="256"/>
            <ac:spMk id="20" creationId="{B5A1B09C-1565-46F8-B70F-621C5EB48A09}"/>
          </ac:spMkLst>
        </pc:spChg>
        <pc:spChg chg="add del">
          <ac:chgData name="Ratiani, Manana" userId="2d7bea4f-6718-4ce1-a51e-8534f45b334e" providerId="ADAL" clId="{4C908785-FF23-4EBC-8339-440C1B9315FA}" dt="2023-10-26T07:45:30.373" v="13" actId="26606"/>
          <ac:spMkLst>
            <pc:docMk/>
            <pc:sldMk cId="2109152069" sldId="256"/>
            <ac:spMk id="21" creationId="{BAD76F3E-3A97-486B-B402-44400A8B9173}"/>
          </ac:spMkLst>
        </pc:spChg>
        <pc:spChg chg="add del">
          <ac:chgData name="Ratiani, Manana" userId="2d7bea4f-6718-4ce1-a51e-8534f45b334e" providerId="ADAL" clId="{4C908785-FF23-4EBC-8339-440C1B9315FA}" dt="2023-10-26T07:45:30.373" v="13" actId="26606"/>
          <ac:spMkLst>
            <pc:docMk/>
            <pc:sldMk cId="2109152069" sldId="256"/>
            <ac:spMk id="22" creationId="{391F6B52-91F4-4AEB-B6DB-29FEBCF28C8B}"/>
          </ac:spMkLst>
        </pc:spChg>
        <pc:spChg chg="add del">
          <ac:chgData name="Ratiani, Manana" userId="2d7bea4f-6718-4ce1-a51e-8534f45b334e" providerId="ADAL" clId="{4C908785-FF23-4EBC-8339-440C1B9315FA}" dt="2023-10-26T07:45:30.373" v="13" actId="26606"/>
          <ac:spMkLst>
            <pc:docMk/>
            <pc:sldMk cId="2109152069" sldId="256"/>
            <ac:spMk id="23" creationId="{2CD6F061-7C53-44F4-9794-953DB70A451B}"/>
          </ac:spMkLst>
        </pc:spChg>
        <pc:spChg chg="add del">
          <ac:chgData name="Ratiani, Manana" userId="2d7bea4f-6718-4ce1-a51e-8534f45b334e" providerId="ADAL" clId="{4C908785-FF23-4EBC-8339-440C1B9315FA}" dt="2023-10-26T07:45:51.105" v="15" actId="26606"/>
          <ac:spMkLst>
            <pc:docMk/>
            <pc:sldMk cId="2109152069" sldId="256"/>
            <ac:spMk id="25" creationId="{FFD48BC7-DC40-47DE-87EE-9F4B6ECB9ABB}"/>
          </ac:spMkLst>
        </pc:spChg>
        <pc:spChg chg="add del">
          <ac:chgData name="Ratiani, Manana" userId="2d7bea4f-6718-4ce1-a51e-8534f45b334e" providerId="ADAL" clId="{4C908785-FF23-4EBC-8339-440C1B9315FA}" dt="2023-10-26T07:45:51.105" v="15" actId="26606"/>
          <ac:spMkLst>
            <pc:docMk/>
            <pc:sldMk cId="2109152069" sldId="256"/>
            <ac:spMk id="26" creationId="{E502BBC7-2C76-46F3-BC24-5985BC13DB88}"/>
          </ac:spMkLst>
        </pc:spChg>
        <pc:spChg chg="add del">
          <ac:chgData name="Ratiani, Manana" userId="2d7bea4f-6718-4ce1-a51e-8534f45b334e" providerId="ADAL" clId="{4C908785-FF23-4EBC-8339-440C1B9315FA}" dt="2023-10-26T07:45:51.105" v="15" actId="26606"/>
          <ac:spMkLst>
            <pc:docMk/>
            <pc:sldMk cId="2109152069" sldId="256"/>
            <ac:spMk id="27" creationId="{C7F28D52-2A5F-4D23-81AE-7CB8B591C7AF}"/>
          </ac:spMkLst>
        </pc:spChg>
        <pc:spChg chg="add del">
          <ac:chgData name="Ratiani, Manana" userId="2d7bea4f-6718-4ce1-a51e-8534f45b334e" providerId="ADAL" clId="{4C908785-FF23-4EBC-8339-440C1B9315FA}" dt="2023-10-26T07:45:51.105" v="15" actId="26606"/>
          <ac:spMkLst>
            <pc:docMk/>
            <pc:sldMk cId="2109152069" sldId="256"/>
            <ac:spMk id="28" creationId="{3629484E-3792-4B3D-89AD-7C8A1ED0E0D4}"/>
          </ac:spMkLst>
        </pc:spChg>
        <pc:spChg chg="add">
          <ac:chgData name="Ratiani, Manana" userId="2d7bea4f-6718-4ce1-a51e-8534f45b334e" providerId="ADAL" clId="{4C908785-FF23-4EBC-8339-440C1B9315FA}" dt="2023-10-26T07:45:51.121" v="16" actId="26606"/>
          <ac:spMkLst>
            <pc:docMk/>
            <pc:sldMk cId="2109152069" sldId="256"/>
            <ac:spMk id="30" creationId="{577D6B2E-37A3-429E-A37C-F30ED6487282}"/>
          </ac:spMkLst>
        </pc:spChg>
        <pc:spChg chg="add">
          <ac:chgData name="Ratiani, Manana" userId="2d7bea4f-6718-4ce1-a51e-8534f45b334e" providerId="ADAL" clId="{4C908785-FF23-4EBC-8339-440C1B9315FA}" dt="2023-10-26T07:45:51.121" v="16" actId="26606"/>
          <ac:spMkLst>
            <pc:docMk/>
            <pc:sldMk cId="2109152069" sldId="256"/>
            <ac:spMk id="31" creationId="{5CEAD642-85CF-4750-8432-7C80C901F001}"/>
          </ac:spMkLst>
        </pc:spChg>
        <pc:spChg chg="add">
          <ac:chgData name="Ratiani, Manana" userId="2d7bea4f-6718-4ce1-a51e-8534f45b334e" providerId="ADAL" clId="{4C908785-FF23-4EBC-8339-440C1B9315FA}" dt="2023-10-26T07:45:51.121" v="16" actId="26606"/>
          <ac:spMkLst>
            <pc:docMk/>
            <pc:sldMk cId="2109152069" sldId="256"/>
            <ac:spMk id="32" creationId="{FA33EEAE-15D5-4119-8C1E-89D943F911EF}"/>
          </ac:spMkLst>
        </pc:spChg>
        <pc:spChg chg="add">
          <ac:chgData name="Ratiani, Manana" userId="2d7bea4f-6718-4ce1-a51e-8534f45b334e" providerId="ADAL" clId="{4C908785-FF23-4EBC-8339-440C1B9315FA}" dt="2023-10-26T07:45:51.121" v="16" actId="26606"/>
          <ac:spMkLst>
            <pc:docMk/>
            <pc:sldMk cId="2109152069" sldId="256"/>
            <ac:spMk id="33" creationId="{730D8B3B-9B80-4025-B934-26DC7D7CD231}"/>
          </ac:spMkLst>
        </pc:spChg>
        <pc:spChg chg="add">
          <ac:chgData name="Ratiani, Manana" userId="2d7bea4f-6718-4ce1-a51e-8534f45b334e" providerId="ADAL" clId="{4C908785-FF23-4EBC-8339-440C1B9315FA}" dt="2023-10-26T07:45:51.121" v="16" actId="26606"/>
          <ac:spMkLst>
            <pc:docMk/>
            <pc:sldMk cId="2109152069" sldId="256"/>
            <ac:spMk id="34" creationId="{1064D5D5-227B-4F66-9AEA-46F570E793BD}"/>
          </ac:spMkLst>
        </pc:spChg>
        <pc:spChg chg="add">
          <ac:chgData name="Ratiani, Manana" userId="2d7bea4f-6718-4ce1-a51e-8534f45b334e" providerId="ADAL" clId="{4C908785-FF23-4EBC-8339-440C1B9315FA}" dt="2023-10-26T07:45:51.121" v="16" actId="26606"/>
          <ac:spMkLst>
            <pc:docMk/>
            <pc:sldMk cId="2109152069" sldId="256"/>
            <ac:spMk id="35" creationId="{646B67A4-D328-4747-A82B-65E84FA46368}"/>
          </ac:spMkLst>
        </pc:spChg>
        <pc:spChg chg="add">
          <ac:chgData name="Ratiani, Manana" userId="2d7bea4f-6718-4ce1-a51e-8534f45b334e" providerId="ADAL" clId="{4C908785-FF23-4EBC-8339-440C1B9315FA}" dt="2023-10-26T07:45:51.121" v="16" actId="26606"/>
          <ac:spMkLst>
            <pc:docMk/>
            <pc:sldMk cId="2109152069" sldId="256"/>
            <ac:spMk id="36" creationId="{8C516CC8-80AC-446C-A56E-9F54B7210402}"/>
          </ac:spMkLst>
        </pc:spChg>
      </pc:sldChg>
      <pc:sldChg chg="addSp delSp modSp mod setBg">
        <pc:chgData name="Ratiani, Manana" userId="2d7bea4f-6718-4ce1-a51e-8534f45b334e" providerId="ADAL" clId="{4C908785-FF23-4EBC-8339-440C1B9315FA}" dt="2023-10-26T08:04:44.294" v="133" actId="14100"/>
        <pc:sldMkLst>
          <pc:docMk/>
          <pc:sldMk cId="454771584" sldId="257"/>
        </pc:sldMkLst>
        <pc:spChg chg="mod">
          <ac:chgData name="Ratiani, Manana" userId="2d7bea4f-6718-4ce1-a51e-8534f45b334e" providerId="ADAL" clId="{4C908785-FF23-4EBC-8339-440C1B9315FA}" dt="2023-10-26T08:04:34.968" v="130" actId="26606"/>
          <ac:spMkLst>
            <pc:docMk/>
            <pc:sldMk cId="454771584" sldId="257"/>
            <ac:spMk id="2" creationId="{00000000-0000-0000-0000-000000000000}"/>
          </ac:spMkLst>
        </pc:spChg>
        <pc:spChg chg="mod ord">
          <ac:chgData name="Ratiani, Manana" userId="2d7bea4f-6718-4ce1-a51e-8534f45b334e" providerId="ADAL" clId="{4C908785-FF23-4EBC-8339-440C1B9315FA}" dt="2023-10-26T08:04:34.968" v="130" actId="26606"/>
          <ac:spMkLst>
            <pc:docMk/>
            <pc:sldMk cId="454771584" sldId="257"/>
            <ac:spMk id="3" creationId="{00000000-0000-0000-0000-000000000000}"/>
          </ac:spMkLst>
        </pc:spChg>
        <pc:spChg chg="add del">
          <ac:chgData name="Ratiani, Manana" userId="2d7bea4f-6718-4ce1-a51e-8534f45b334e" providerId="ADAL" clId="{4C908785-FF23-4EBC-8339-440C1B9315FA}" dt="2023-10-26T08:04:00.105" v="124" actId="26606"/>
          <ac:spMkLst>
            <pc:docMk/>
            <pc:sldMk cId="454771584" sldId="257"/>
            <ac:spMk id="6" creationId="{2596F992-698C-48C0-9D89-70DA4CE927EF}"/>
          </ac:spMkLst>
        </pc:spChg>
        <pc:spChg chg="add del">
          <ac:chgData name="Ratiani, Manana" userId="2d7bea4f-6718-4ce1-a51e-8534f45b334e" providerId="ADAL" clId="{4C908785-FF23-4EBC-8339-440C1B9315FA}" dt="2023-10-26T08:04:00.105" v="124" actId="26606"/>
          <ac:spMkLst>
            <pc:docMk/>
            <pc:sldMk cId="454771584" sldId="257"/>
            <ac:spMk id="7" creationId="{E7BFF8DC-0AE7-4AD2-9B28-2E5F26D62C30}"/>
          </ac:spMkLst>
        </pc:spChg>
        <pc:spChg chg="add del">
          <ac:chgData name="Ratiani, Manana" userId="2d7bea4f-6718-4ce1-a51e-8534f45b334e" providerId="ADAL" clId="{4C908785-FF23-4EBC-8339-440C1B9315FA}" dt="2023-10-26T08:04:00.105" v="124" actId="26606"/>
          <ac:spMkLst>
            <pc:docMk/>
            <pc:sldMk cId="454771584" sldId="257"/>
            <ac:spMk id="8" creationId="{7E0162AD-C6E5-4BF8-A453-76ADB36877D3}"/>
          </ac:spMkLst>
        </pc:spChg>
        <pc:spChg chg="add del">
          <ac:chgData name="Ratiani, Manana" userId="2d7bea4f-6718-4ce1-a51e-8534f45b334e" providerId="ADAL" clId="{4C908785-FF23-4EBC-8339-440C1B9315FA}" dt="2023-10-26T08:02:31.689" v="109" actId="26606"/>
          <ac:spMkLst>
            <pc:docMk/>
            <pc:sldMk cId="454771584" sldId="257"/>
            <ac:spMk id="9" creationId="{1E020063-2385-44AC-BD67-258E1F0B9FCE}"/>
          </ac:spMkLst>
        </pc:spChg>
        <pc:spChg chg="add del">
          <ac:chgData name="Ratiani, Manana" userId="2d7bea4f-6718-4ce1-a51e-8534f45b334e" providerId="ADAL" clId="{4C908785-FF23-4EBC-8339-440C1B9315FA}" dt="2023-10-26T08:04:34.968" v="130" actId="26606"/>
          <ac:spMkLst>
            <pc:docMk/>
            <pc:sldMk cId="454771584" sldId="257"/>
            <ac:spMk id="10" creationId="{90D0877E-6CD0-4206-8A18-56CEE73EFBF9}"/>
          </ac:spMkLst>
        </pc:spChg>
        <pc:spChg chg="add del">
          <ac:chgData name="Ratiani, Manana" userId="2d7bea4f-6718-4ce1-a51e-8534f45b334e" providerId="ADAL" clId="{4C908785-FF23-4EBC-8339-440C1B9315FA}" dt="2023-10-26T08:02:31.689" v="109" actId="26606"/>
          <ac:spMkLst>
            <pc:docMk/>
            <pc:sldMk cId="454771584" sldId="257"/>
            <ac:spMk id="11" creationId="{7E014A0B-5338-4077-AFE9-A90D04D4492B}"/>
          </ac:spMkLst>
        </pc:spChg>
        <pc:spChg chg="add del">
          <ac:chgData name="Ratiani, Manana" userId="2d7bea4f-6718-4ce1-a51e-8534f45b334e" providerId="ADAL" clId="{4C908785-FF23-4EBC-8339-440C1B9315FA}" dt="2023-10-26T08:04:34.968" v="130" actId="26606"/>
          <ac:spMkLst>
            <pc:docMk/>
            <pc:sldMk cId="454771584" sldId="257"/>
            <ac:spMk id="15" creationId="{E18AC0D4-F32D-4067-9F63-E553F4AFFF0E}"/>
          </ac:spMkLst>
        </pc:spChg>
        <pc:spChg chg="add">
          <ac:chgData name="Ratiani, Manana" userId="2d7bea4f-6718-4ce1-a51e-8534f45b334e" providerId="ADAL" clId="{4C908785-FF23-4EBC-8339-440C1B9315FA}" dt="2023-10-26T08:04:34.968" v="130" actId="26606"/>
          <ac:spMkLst>
            <pc:docMk/>
            <pc:sldMk cId="454771584" sldId="257"/>
            <ac:spMk id="20" creationId="{E81BF4F6-F2CF-4984-9D14-D6966D92F99F}"/>
          </ac:spMkLst>
        </pc:spChg>
        <pc:grpChg chg="add del">
          <ac:chgData name="Ratiani, Manana" userId="2d7bea4f-6718-4ce1-a51e-8534f45b334e" providerId="ADAL" clId="{4C908785-FF23-4EBC-8339-440C1B9315FA}" dt="2023-10-26T08:02:31.689" v="109" actId="26606"/>
          <ac:grpSpMkLst>
            <pc:docMk/>
            <pc:sldMk cId="454771584" sldId="257"/>
            <ac:grpSpMk id="13" creationId="{78127680-150F-4A90-9950-F66392578116}"/>
          </ac:grpSpMkLst>
        </pc:grpChg>
        <pc:grpChg chg="add del">
          <ac:chgData name="Ratiani, Manana" userId="2d7bea4f-6718-4ce1-a51e-8534f45b334e" providerId="ADAL" clId="{4C908785-FF23-4EBC-8339-440C1B9315FA}" dt="2023-10-26T08:02:31.689" v="109" actId="26606"/>
          <ac:grpSpMkLst>
            <pc:docMk/>
            <pc:sldMk cId="454771584" sldId="257"/>
            <ac:grpSpMk id="19" creationId="{466920E5-8640-4C24-A775-8647637094A7}"/>
          </ac:grpSpMkLst>
        </pc:grpChg>
        <pc:picChg chg="mod ord">
          <ac:chgData name="Ratiani, Manana" userId="2d7bea4f-6718-4ce1-a51e-8534f45b334e" providerId="ADAL" clId="{4C908785-FF23-4EBC-8339-440C1B9315FA}" dt="2023-10-26T08:04:44.294" v="133" actId="14100"/>
          <ac:picMkLst>
            <pc:docMk/>
            <pc:sldMk cId="454771584" sldId="257"/>
            <ac:picMk id="4" creationId="{00000000-0000-0000-0000-000000000000}"/>
          </ac:picMkLst>
        </pc:picChg>
      </pc:sldChg>
      <pc:sldChg chg="addSp modSp mod setBg">
        <pc:chgData name="Ratiani, Manana" userId="2d7bea4f-6718-4ce1-a51e-8534f45b334e" providerId="ADAL" clId="{4C908785-FF23-4EBC-8339-440C1B9315FA}" dt="2023-10-26T07:48:25.785" v="28" actId="26606"/>
        <pc:sldMkLst>
          <pc:docMk/>
          <pc:sldMk cId="117515910" sldId="259"/>
        </pc:sldMkLst>
        <pc:spChg chg="mod">
          <ac:chgData name="Ratiani, Manana" userId="2d7bea4f-6718-4ce1-a51e-8534f45b334e" providerId="ADAL" clId="{4C908785-FF23-4EBC-8339-440C1B9315FA}" dt="2023-10-26T07:48:25.785" v="28" actId="26606"/>
          <ac:spMkLst>
            <pc:docMk/>
            <pc:sldMk cId="117515910" sldId="259"/>
            <ac:spMk id="2" creationId="{00000000-0000-0000-0000-000000000000}"/>
          </ac:spMkLst>
        </pc:spChg>
        <pc:spChg chg="mod">
          <ac:chgData name="Ratiani, Manana" userId="2d7bea4f-6718-4ce1-a51e-8534f45b334e" providerId="ADAL" clId="{4C908785-FF23-4EBC-8339-440C1B9315FA}" dt="2023-10-26T07:48:25.785" v="28" actId="26606"/>
          <ac:spMkLst>
            <pc:docMk/>
            <pc:sldMk cId="117515910" sldId="259"/>
            <ac:spMk id="3" creationId="{00000000-0000-0000-0000-000000000000}"/>
          </ac:spMkLst>
        </pc:spChg>
        <pc:spChg chg="mod">
          <ac:chgData name="Ratiani, Manana" userId="2d7bea4f-6718-4ce1-a51e-8534f45b334e" providerId="ADAL" clId="{4C908785-FF23-4EBC-8339-440C1B9315FA}" dt="2023-10-26T07:48:25.785" v="28" actId="26606"/>
          <ac:spMkLst>
            <pc:docMk/>
            <pc:sldMk cId="117515910" sldId="259"/>
            <ac:spMk id="4" creationId="{00000000-0000-0000-0000-000000000000}"/>
          </ac:spMkLst>
        </pc:spChg>
        <pc:spChg chg="add">
          <ac:chgData name="Ratiani, Manana" userId="2d7bea4f-6718-4ce1-a51e-8534f45b334e" providerId="ADAL" clId="{4C908785-FF23-4EBC-8339-440C1B9315FA}" dt="2023-10-26T07:48:25.785" v="28" actId="26606"/>
          <ac:spMkLst>
            <pc:docMk/>
            <pc:sldMk cId="117515910" sldId="259"/>
            <ac:spMk id="2055" creationId="{924D84CD-5280-4B52-B96E-8EDAA2B20C51}"/>
          </ac:spMkLst>
        </pc:spChg>
        <pc:spChg chg="add">
          <ac:chgData name="Ratiani, Manana" userId="2d7bea4f-6718-4ce1-a51e-8534f45b334e" providerId="ADAL" clId="{4C908785-FF23-4EBC-8339-440C1B9315FA}" dt="2023-10-26T07:48:25.785" v="28" actId="26606"/>
          <ac:spMkLst>
            <pc:docMk/>
            <pc:sldMk cId="117515910" sldId="259"/>
            <ac:spMk id="2057" creationId="{6BC8DD5A-2177-6753-E2F9-C07A00190B7A}"/>
          </ac:spMkLst>
        </pc:spChg>
        <pc:picChg chg="mod">
          <ac:chgData name="Ratiani, Manana" userId="2d7bea4f-6718-4ce1-a51e-8534f45b334e" providerId="ADAL" clId="{4C908785-FF23-4EBC-8339-440C1B9315FA}" dt="2023-10-26T07:48:25.785" v="28" actId="26606"/>
          <ac:picMkLst>
            <pc:docMk/>
            <pc:sldMk cId="117515910" sldId="259"/>
            <ac:picMk id="2050" creationId="{00000000-0000-0000-0000-000000000000}"/>
          </ac:picMkLst>
        </pc:picChg>
      </pc:sldChg>
      <pc:sldChg chg="addSp delSp modSp mod setBg">
        <pc:chgData name="Ratiani, Manana" userId="2d7bea4f-6718-4ce1-a51e-8534f45b334e" providerId="ADAL" clId="{4C908785-FF23-4EBC-8339-440C1B9315FA}" dt="2023-10-26T07:53:42.521" v="54" actId="26606"/>
        <pc:sldMkLst>
          <pc:docMk/>
          <pc:sldMk cId="3802656402" sldId="261"/>
        </pc:sldMkLst>
        <pc:spChg chg="mod">
          <ac:chgData name="Ratiani, Manana" userId="2d7bea4f-6718-4ce1-a51e-8534f45b334e" providerId="ADAL" clId="{4C908785-FF23-4EBC-8339-440C1B9315FA}" dt="2023-10-26T07:53:42.521" v="54" actId="26606"/>
          <ac:spMkLst>
            <pc:docMk/>
            <pc:sldMk cId="3802656402" sldId="261"/>
            <ac:spMk id="2" creationId="{00000000-0000-0000-0000-000000000000}"/>
          </ac:spMkLst>
        </pc:spChg>
        <pc:spChg chg="mod">
          <ac:chgData name="Ratiani, Manana" userId="2d7bea4f-6718-4ce1-a51e-8534f45b334e" providerId="ADAL" clId="{4C908785-FF23-4EBC-8339-440C1B9315FA}" dt="2023-10-26T07:53:42.521" v="54" actId="26606"/>
          <ac:spMkLst>
            <pc:docMk/>
            <pc:sldMk cId="3802656402" sldId="261"/>
            <ac:spMk id="5" creationId="{00000000-0000-0000-0000-000000000000}"/>
          </ac:spMkLst>
        </pc:spChg>
        <pc:spChg chg="add del">
          <ac:chgData name="Ratiani, Manana" userId="2d7bea4f-6718-4ce1-a51e-8534f45b334e" providerId="ADAL" clId="{4C908785-FF23-4EBC-8339-440C1B9315FA}" dt="2023-10-26T07:53:42.521" v="54" actId="26606"/>
          <ac:spMkLst>
            <pc:docMk/>
            <pc:sldMk cId="3802656402" sldId="261"/>
            <ac:spMk id="11" creationId="{2596F992-698C-48C0-9D89-70DA4CE927EF}"/>
          </ac:spMkLst>
        </pc:spChg>
        <pc:spChg chg="add del">
          <ac:chgData name="Ratiani, Manana" userId="2d7bea4f-6718-4ce1-a51e-8534f45b334e" providerId="ADAL" clId="{4C908785-FF23-4EBC-8339-440C1B9315FA}" dt="2023-10-26T07:53:42.521" v="54" actId="26606"/>
          <ac:spMkLst>
            <pc:docMk/>
            <pc:sldMk cId="3802656402" sldId="261"/>
            <ac:spMk id="13" creationId="{A344AAA5-41F4-4862-97EF-688D31DC7567}"/>
          </ac:spMkLst>
        </pc:spChg>
        <pc:spChg chg="add del">
          <ac:chgData name="Ratiani, Manana" userId="2d7bea4f-6718-4ce1-a51e-8534f45b334e" providerId="ADAL" clId="{4C908785-FF23-4EBC-8339-440C1B9315FA}" dt="2023-10-26T07:53:42.521" v="54" actId="26606"/>
          <ac:spMkLst>
            <pc:docMk/>
            <pc:sldMk cId="3802656402" sldId="261"/>
            <ac:spMk id="15" creationId="{69E1A62C-2AAF-4B3E-8CDB-65E237080997}"/>
          </ac:spMkLst>
        </pc:spChg>
        <pc:spChg chg="add">
          <ac:chgData name="Ratiani, Manana" userId="2d7bea4f-6718-4ce1-a51e-8534f45b334e" providerId="ADAL" clId="{4C908785-FF23-4EBC-8339-440C1B9315FA}" dt="2023-10-26T07:53:42.521" v="54" actId="26606"/>
          <ac:spMkLst>
            <pc:docMk/>
            <pc:sldMk cId="3802656402" sldId="261"/>
            <ac:spMk id="20" creationId="{2596F992-698C-48C0-9D89-70DA4CE927EF}"/>
          </ac:spMkLst>
        </pc:spChg>
        <pc:spChg chg="add">
          <ac:chgData name="Ratiani, Manana" userId="2d7bea4f-6718-4ce1-a51e-8534f45b334e" providerId="ADAL" clId="{4C908785-FF23-4EBC-8339-440C1B9315FA}" dt="2023-10-26T07:53:42.521" v="54" actId="26606"/>
          <ac:spMkLst>
            <pc:docMk/>
            <pc:sldMk cId="3802656402" sldId="261"/>
            <ac:spMk id="22" creationId="{A344AAA5-41F4-4862-97EF-688D31DC7567}"/>
          </ac:spMkLst>
        </pc:spChg>
        <pc:spChg chg="add">
          <ac:chgData name="Ratiani, Manana" userId="2d7bea4f-6718-4ce1-a51e-8534f45b334e" providerId="ADAL" clId="{4C908785-FF23-4EBC-8339-440C1B9315FA}" dt="2023-10-26T07:53:42.521" v="54" actId="26606"/>
          <ac:spMkLst>
            <pc:docMk/>
            <pc:sldMk cId="3802656402" sldId="261"/>
            <ac:spMk id="24" creationId="{69E1A62C-2AAF-4B3E-8CDB-65E237080997}"/>
          </ac:spMkLst>
        </pc:spChg>
        <pc:graphicFrameChg chg="add mod modGraphic">
          <ac:chgData name="Ratiani, Manana" userId="2d7bea4f-6718-4ce1-a51e-8534f45b334e" providerId="ADAL" clId="{4C908785-FF23-4EBC-8339-440C1B9315FA}" dt="2023-10-26T07:53:42.521" v="54" actId="26606"/>
          <ac:graphicFrameMkLst>
            <pc:docMk/>
            <pc:sldMk cId="3802656402" sldId="261"/>
            <ac:graphicFrameMk id="6" creationId="{00000000-0000-0000-0000-000000000000}"/>
          </ac:graphicFrameMkLst>
        </pc:graphicFrameChg>
      </pc:sldChg>
      <pc:sldChg chg="addSp delSp modSp mod setBg">
        <pc:chgData name="Ratiani, Manana" userId="2d7bea4f-6718-4ce1-a51e-8534f45b334e" providerId="ADAL" clId="{4C908785-FF23-4EBC-8339-440C1B9315FA}" dt="2023-10-26T07:49:17.835" v="31" actId="26606"/>
        <pc:sldMkLst>
          <pc:docMk/>
          <pc:sldMk cId="1550701484" sldId="262"/>
        </pc:sldMkLst>
        <pc:spChg chg="mod">
          <ac:chgData name="Ratiani, Manana" userId="2d7bea4f-6718-4ce1-a51e-8534f45b334e" providerId="ADAL" clId="{4C908785-FF23-4EBC-8339-440C1B9315FA}" dt="2023-10-26T07:49:17.835" v="31" actId="26606"/>
          <ac:spMkLst>
            <pc:docMk/>
            <pc:sldMk cId="1550701484" sldId="262"/>
            <ac:spMk id="2" creationId="{00000000-0000-0000-0000-000000000000}"/>
          </ac:spMkLst>
        </pc:spChg>
        <pc:spChg chg="mod">
          <ac:chgData name="Ratiani, Manana" userId="2d7bea4f-6718-4ce1-a51e-8534f45b334e" providerId="ADAL" clId="{4C908785-FF23-4EBC-8339-440C1B9315FA}" dt="2023-10-26T07:49:17.835" v="31" actId="26606"/>
          <ac:spMkLst>
            <pc:docMk/>
            <pc:sldMk cId="1550701484" sldId="262"/>
            <ac:spMk id="3" creationId="{00000000-0000-0000-0000-000000000000}"/>
          </ac:spMkLst>
        </pc:spChg>
        <pc:spChg chg="add del">
          <ac:chgData name="Ratiani, Manana" userId="2d7bea4f-6718-4ce1-a51e-8534f45b334e" providerId="ADAL" clId="{4C908785-FF23-4EBC-8339-440C1B9315FA}" dt="2023-10-26T07:49:17.821" v="30" actId="26606"/>
          <ac:spMkLst>
            <pc:docMk/>
            <pc:sldMk cId="1550701484" sldId="262"/>
            <ac:spMk id="6155" creationId="{0D05C9B4-B5C9-2D4D-23C9-CEE72646F923}"/>
          </ac:spMkLst>
        </pc:spChg>
        <pc:spChg chg="add">
          <ac:chgData name="Ratiani, Manana" userId="2d7bea4f-6718-4ce1-a51e-8534f45b334e" providerId="ADAL" clId="{4C908785-FF23-4EBC-8339-440C1B9315FA}" dt="2023-10-26T07:49:17.835" v="31" actId="26606"/>
          <ac:spMkLst>
            <pc:docMk/>
            <pc:sldMk cId="1550701484" sldId="262"/>
            <ac:spMk id="6157" creationId="{61707E60-CEC9-4661-AA82-69242EB4BDC3}"/>
          </ac:spMkLst>
        </pc:spChg>
        <pc:spChg chg="add">
          <ac:chgData name="Ratiani, Manana" userId="2d7bea4f-6718-4ce1-a51e-8534f45b334e" providerId="ADAL" clId="{4C908785-FF23-4EBC-8339-440C1B9315FA}" dt="2023-10-26T07:49:17.835" v="31" actId="26606"/>
          <ac:spMkLst>
            <pc:docMk/>
            <pc:sldMk cId="1550701484" sldId="262"/>
            <ac:spMk id="6158" creationId="{1B15ED52-F352-441B-82BF-E0EA34836D08}"/>
          </ac:spMkLst>
        </pc:spChg>
        <pc:spChg chg="add">
          <ac:chgData name="Ratiani, Manana" userId="2d7bea4f-6718-4ce1-a51e-8534f45b334e" providerId="ADAL" clId="{4C908785-FF23-4EBC-8339-440C1B9315FA}" dt="2023-10-26T07:49:17.835" v="31" actId="26606"/>
          <ac:spMkLst>
            <pc:docMk/>
            <pc:sldMk cId="1550701484" sldId="262"/>
            <ac:spMk id="6159" creationId="{8F035CD8-AE30-4146-96F2-036B0CE5E4F3}"/>
          </ac:spMkLst>
        </pc:spChg>
        <pc:picChg chg="mod ord">
          <ac:chgData name="Ratiani, Manana" userId="2d7bea4f-6718-4ce1-a51e-8534f45b334e" providerId="ADAL" clId="{4C908785-FF23-4EBC-8339-440C1B9315FA}" dt="2023-10-26T07:49:17.835" v="31" actId="26606"/>
          <ac:picMkLst>
            <pc:docMk/>
            <pc:sldMk cId="1550701484" sldId="262"/>
            <ac:picMk id="6150" creationId="{00000000-0000-0000-0000-000000000000}"/>
          </ac:picMkLst>
        </pc:picChg>
      </pc:sldChg>
      <pc:sldChg chg="addSp modSp mod setBg">
        <pc:chgData name="Ratiani, Manana" userId="2d7bea4f-6718-4ce1-a51e-8534f45b334e" providerId="ADAL" clId="{4C908785-FF23-4EBC-8339-440C1B9315FA}" dt="2023-10-26T07:49:41.427" v="33" actId="27636"/>
        <pc:sldMkLst>
          <pc:docMk/>
          <pc:sldMk cId="3042475897" sldId="264"/>
        </pc:sldMkLst>
        <pc:spChg chg="mod">
          <ac:chgData name="Ratiani, Manana" userId="2d7bea4f-6718-4ce1-a51e-8534f45b334e" providerId="ADAL" clId="{4C908785-FF23-4EBC-8339-440C1B9315FA}" dt="2023-10-26T07:49:41.388" v="32" actId="26606"/>
          <ac:spMkLst>
            <pc:docMk/>
            <pc:sldMk cId="3042475897" sldId="264"/>
            <ac:spMk id="2" creationId="{00000000-0000-0000-0000-000000000000}"/>
          </ac:spMkLst>
        </pc:spChg>
        <pc:spChg chg="mod">
          <ac:chgData name="Ratiani, Manana" userId="2d7bea4f-6718-4ce1-a51e-8534f45b334e" providerId="ADAL" clId="{4C908785-FF23-4EBC-8339-440C1B9315FA}" dt="2023-10-26T07:49:41.427" v="33" actId="27636"/>
          <ac:spMkLst>
            <pc:docMk/>
            <pc:sldMk cId="3042475897" sldId="264"/>
            <ac:spMk id="3" creationId="{00000000-0000-0000-0000-000000000000}"/>
          </ac:spMkLst>
        </pc:spChg>
        <pc:spChg chg="mod">
          <ac:chgData name="Ratiani, Manana" userId="2d7bea4f-6718-4ce1-a51e-8534f45b334e" providerId="ADAL" clId="{4C908785-FF23-4EBC-8339-440C1B9315FA}" dt="2023-10-26T07:49:41.388" v="32" actId="26606"/>
          <ac:spMkLst>
            <pc:docMk/>
            <pc:sldMk cId="3042475897" sldId="264"/>
            <ac:spMk id="4" creationId="{00000000-0000-0000-0000-000000000000}"/>
          </ac:spMkLst>
        </pc:spChg>
        <pc:spChg chg="add">
          <ac:chgData name="Ratiani, Manana" userId="2d7bea4f-6718-4ce1-a51e-8534f45b334e" providerId="ADAL" clId="{4C908785-FF23-4EBC-8339-440C1B9315FA}" dt="2023-10-26T07:49:41.388" v="32" actId="26606"/>
          <ac:spMkLst>
            <pc:docMk/>
            <pc:sldMk cId="3042475897" sldId="264"/>
            <ac:spMk id="11" creationId="{BACC6370-2D7E-4714-9D71-7542949D7D5D}"/>
          </ac:spMkLst>
        </pc:spChg>
        <pc:spChg chg="add">
          <ac:chgData name="Ratiani, Manana" userId="2d7bea4f-6718-4ce1-a51e-8534f45b334e" providerId="ADAL" clId="{4C908785-FF23-4EBC-8339-440C1B9315FA}" dt="2023-10-26T07:49:41.388" v="32" actId="26606"/>
          <ac:spMkLst>
            <pc:docMk/>
            <pc:sldMk cId="3042475897" sldId="264"/>
            <ac:spMk id="13" creationId="{B444D337-4D9F-40A8-BA84-C0BFA7A8AD66}"/>
          </ac:spMkLst>
        </pc:spChg>
        <pc:spChg chg="add">
          <ac:chgData name="Ratiani, Manana" userId="2d7bea4f-6718-4ce1-a51e-8534f45b334e" providerId="ADAL" clId="{4C908785-FF23-4EBC-8339-440C1B9315FA}" dt="2023-10-26T07:49:41.388" v="32" actId="26606"/>
          <ac:spMkLst>
            <pc:docMk/>
            <pc:sldMk cId="3042475897" sldId="264"/>
            <ac:spMk id="15" creationId="{70478D1D-B50E-41C8-8A55-36A53D449402}"/>
          </ac:spMkLst>
        </pc:spChg>
        <pc:picChg chg="mod ord">
          <ac:chgData name="Ratiani, Manana" userId="2d7bea4f-6718-4ce1-a51e-8534f45b334e" providerId="ADAL" clId="{4C908785-FF23-4EBC-8339-440C1B9315FA}" dt="2023-10-26T07:49:41.388" v="32" actId="26606"/>
          <ac:picMkLst>
            <pc:docMk/>
            <pc:sldMk cId="3042475897" sldId="264"/>
            <ac:picMk id="6" creationId="{00000000-0000-0000-0000-000000000000}"/>
          </ac:picMkLst>
        </pc:picChg>
      </pc:sldChg>
      <pc:sldChg chg="addSp modSp mod setBg">
        <pc:chgData name="Ratiani, Manana" userId="2d7bea4f-6718-4ce1-a51e-8534f45b334e" providerId="ADAL" clId="{4C908785-FF23-4EBC-8339-440C1B9315FA}" dt="2023-10-26T07:50:27.454" v="34" actId="26606"/>
        <pc:sldMkLst>
          <pc:docMk/>
          <pc:sldMk cId="1407563891" sldId="266"/>
        </pc:sldMkLst>
        <pc:spChg chg="mod">
          <ac:chgData name="Ratiani, Manana" userId="2d7bea4f-6718-4ce1-a51e-8534f45b334e" providerId="ADAL" clId="{4C908785-FF23-4EBC-8339-440C1B9315FA}" dt="2023-10-26T07:50:27.454" v="34" actId="26606"/>
          <ac:spMkLst>
            <pc:docMk/>
            <pc:sldMk cId="1407563891" sldId="266"/>
            <ac:spMk id="2" creationId="{00000000-0000-0000-0000-000000000000}"/>
          </ac:spMkLst>
        </pc:spChg>
        <pc:spChg chg="mod">
          <ac:chgData name="Ratiani, Manana" userId="2d7bea4f-6718-4ce1-a51e-8534f45b334e" providerId="ADAL" clId="{4C908785-FF23-4EBC-8339-440C1B9315FA}" dt="2023-10-26T07:50:27.454" v="34" actId="26606"/>
          <ac:spMkLst>
            <pc:docMk/>
            <pc:sldMk cId="1407563891" sldId="266"/>
            <ac:spMk id="3" creationId="{00000000-0000-0000-0000-000000000000}"/>
          </ac:spMkLst>
        </pc:spChg>
        <pc:spChg chg="mod">
          <ac:chgData name="Ratiani, Manana" userId="2d7bea4f-6718-4ce1-a51e-8534f45b334e" providerId="ADAL" clId="{4C908785-FF23-4EBC-8339-440C1B9315FA}" dt="2023-10-26T07:50:27.454" v="34" actId="26606"/>
          <ac:spMkLst>
            <pc:docMk/>
            <pc:sldMk cId="1407563891" sldId="266"/>
            <ac:spMk id="4" creationId="{00000000-0000-0000-0000-000000000000}"/>
          </ac:spMkLst>
        </pc:spChg>
        <pc:spChg chg="add">
          <ac:chgData name="Ratiani, Manana" userId="2d7bea4f-6718-4ce1-a51e-8534f45b334e" providerId="ADAL" clId="{4C908785-FF23-4EBC-8339-440C1B9315FA}" dt="2023-10-26T07:50:27.454" v="34" actId="26606"/>
          <ac:spMkLst>
            <pc:docMk/>
            <pc:sldMk cId="1407563891" sldId="266"/>
            <ac:spMk id="7175" creationId="{924D84CD-5280-4B52-B96E-8EDAA2B20C51}"/>
          </ac:spMkLst>
        </pc:spChg>
        <pc:spChg chg="add">
          <ac:chgData name="Ratiani, Manana" userId="2d7bea4f-6718-4ce1-a51e-8534f45b334e" providerId="ADAL" clId="{4C908785-FF23-4EBC-8339-440C1B9315FA}" dt="2023-10-26T07:50:27.454" v="34" actId="26606"/>
          <ac:spMkLst>
            <pc:docMk/>
            <pc:sldMk cId="1407563891" sldId="266"/>
            <ac:spMk id="7177" creationId="{3E65D517-46E4-8037-A63D-629DE1253A89}"/>
          </ac:spMkLst>
        </pc:spChg>
        <pc:picChg chg="mod">
          <ac:chgData name="Ratiani, Manana" userId="2d7bea4f-6718-4ce1-a51e-8534f45b334e" providerId="ADAL" clId="{4C908785-FF23-4EBC-8339-440C1B9315FA}" dt="2023-10-26T07:50:27.454" v="34" actId="26606"/>
          <ac:picMkLst>
            <pc:docMk/>
            <pc:sldMk cId="1407563891" sldId="266"/>
            <ac:picMk id="7170" creationId="{00000000-0000-0000-0000-000000000000}"/>
          </ac:picMkLst>
        </pc:picChg>
      </pc:sldChg>
      <pc:sldChg chg="addSp delSp modSp mod setBg">
        <pc:chgData name="Ratiani, Manana" userId="2d7bea4f-6718-4ce1-a51e-8534f45b334e" providerId="ADAL" clId="{4C908785-FF23-4EBC-8339-440C1B9315FA}" dt="2023-10-26T07:47:56.805" v="27" actId="26606"/>
        <pc:sldMkLst>
          <pc:docMk/>
          <pc:sldMk cId="1175500374" sldId="271"/>
        </pc:sldMkLst>
        <pc:spChg chg="mod">
          <ac:chgData name="Ratiani, Manana" userId="2d7bea4f-6718-4ce1-a51e-8534f45b334e" providerId="ADAL" clId="{4C908785-FF23-4EBC-8339-440C1B9315FA}" dt="2023-10-26T07:47:06.539" v="22" actId="26606"/>
          <ac:spMkLst>
            <pc:docMk/>
            <pc:sldMk cId="1175500374" sldId="271"/>
            <ac:spMk id="2" creationId="{00000000-0000-0000-0000-000000000000}"/>
          </ac:spMkLst>
        </pc:spChg>
        <pc:spChg chg="del mod">
          <ac:chgData name="Ratiani, Manana" userId="2d7bea4f-6718-4ce1-a51e-8534f45b334e" providerId="ADAL" clId="{4C908785-FF23-4EBC-8339-440C1B9315FA}" dt="2023-10-26T07:46:26.183" v="19" actId="26606"/>
          <ac:spMkLst>
            <pc:docMk/>
            <pc:sldMk cId="1175500374" sldId="271"/>
            <ac:spMk id="3" creationId="{00000000-0000-0000-0000-000000000000}"/>
          </ac:spMkLst>
        </pc:spChg>
        <pc:spChg chg="mod">
          <ac:chgData name="Ratiani, Manana" userId="2d7bea4f-6718-4ce1-a51e-8534f45b334e" providerId="ADAL" clId="{4C908785-FF23-4EBC-8339-440C1B9315FA}" dt="2023-10-26T07:47:06.539" v="22" actId="26606"/>
          <ac:spMkLst>
            <pc:docMk/>
            <pc:sldMk cId="1175500374" sldId="271"/>
            <ac:spMk id="4" creationId="{00000000-0000-0000-0000-000000000000}"/>
          </ac:spMkLst>
        </pc:spChg>
        <pc:spChg chg="mod">
          <ac:chgData name="Ratiani, Manana" userId="2d7bea4f-6718-4ce1-a51e-8534f45b334e" providerId="ADAL" clId="{4C908785-FF23-4EBC-8339-440C1B9315FA}" dt="2023-10-26T07:47:06.539" v="22" actId="26606"/>
          <ac:spMkLst>
            <pc:docMk/>
            <pc:sldMk cId="1175500374" sldId="271"/>
            <ac:spMk id="5" creationId="{00000000-0000-0000-0000-000000000000}"/>
          </ac:spMkLst>
        </pc:spChg>
        <pc:spChg chg="add del">
          <ac:chgData name="Ratiani, Manana" userId="2d7bea4f-6718-4ce1-a51e-8534f45b334e" providerId="ADAL" clId="{4C908785-FF23-4EBC-8339-440C1B9315FA}" dt="2023-10-26T07:46:26.154" v="18" actId="26606"/>
          <ac:spMkLst>
            <pc:docMk/>
            <pc:sldMk cId="1175500374" sldId="271"/>
            <ac:spMk id="12" creationId="{BACC6370-2D7E-4714-9D71-7542949D7D5D}"/>
          </ac:spMkLst>
        </pc:spChg>
        <pc:spChg chg="add">
          <ac:chgData name="Ratiani, Manana" userId="2d7bea4f-6718-4ce1-a51e-8534f45b334e" providerId="ADAL" clId="{4C908785-FF23-4EBC-8339-440C1B9315FA}" dt="2023-10-26T07:47:06.539" v="22" actId="26606"/>
          <ac:spMkLst>
            <pc:docMk/>
            <pc:sldMk cId="1175500374" sldId="271"/>
            <ac:spMk id="13" creationId="{BACC6370-2D7E-4714-9D71-7542949D7D5D}"/>
          </ac:spMkLst>
        </pc:spChg>
        <pc:spChg chg="add del">
          <ac:chgData name="Ratiani, Manana" userId="2d7bea4f-6718-4ce1-a51e-8534f45b334e" providerId="ADAL" clId="{4C908785-FF23-4EBC-8339-440C1B9315FA}" dt="2023-10-26T07:46:26.154" v="18" actId="26606"/>
          <ac:spMkLst>
            <pc:docMk/>
            <pc:sldMk cId="1175500374" sldId="271"/>
            <ac:spMk id="14" creationId="{B6C76E0E-A869-468C-8AB8-BE573739F822}"/>
          </ac:spMkLst>
        </pc:spChg>
        <pc:spChg chg="add">
          <ac:chgData name="Ratiani, Manana" userId="2d7bea4f-6718-4ce1-a51e-8534f45b334e" providerId="ADAL" clId="{4C908785-FF23-4EBC-8339-440C1B9315FA}" dt="2023-10-26T07:47:06.539" v="22" actId="26606"/>
          <ac:spMkLst>
            <pc:docMk/>
            <pc:sldMk cId="1175500374" sldId="271"/>
            <ac:spMk id="15" creationId="{B6C76E0E-A869-468C-8AB8-BE573739F822}"/>
          </ac:spMkLst>
        </pc:spChg>
        <pc:spChg chg="add del">
          <ac:chgData name="Ratiani, Manana" userId="2d7bea4f-6718-4ce1-a51e-8534f45b334e" providerId="ADAL" clId="{4C908785-FF23-4EBC-8339-440C1B9315FA}" dt="2023-10-26T07:46:26.154" v="18" actId="26606"/>
          <ac:spMkLst>
            <pc:docMk/>
            <pc:sldMk cId="1175500374" sldId="271"/>
            <ac:spMk id="16" creationId="{C2980D51-170D-4D0F-B1DE-FA7299627D18}"/>
          </ac:spMkLst>
        </pc:spChg>
        <pc:spChg chg="add">
          <ac:chgData name="Ratiani, Manana" userId="2d7bea4f-6718-4ce1-a51e-8534f45b334e" providerId="ADAL" clId="{4C908785-FF23-4EBC-8339-440C1B9315FA}" dt="2023-10-26T07:47:06.539" v="22" actId="26606"/>
          <ac:spMkLst>
            <pc:docMk/>
            <pc:sldMk cId="1175500374" sldId="271"/>
            <ac:spMk id="17" creationId="{C2980D51-170D-4D0F-B1DE-FA7299627D18}"/>
          </ac:spMkLst>
        </pc:spChg>
        <pc:spChg chg="add del">
          <ac:chgData name="Ratiani, Manana" userId="2d7bea4f-6718-4ce1-a51e-8534f45b334e" providerId="ADAL" clId="{4C908785-FF23-4EBC-8339-440C1B9315FA}" dt="2023-10-26T07:46:26.154" v="18" actId="26606"/>
          <ac:spMkLst>
            <pc:docMk/>
            <pc:sldMk cId="1175500374" sldId="271"/>
            <ac:spMk id="18" creationId="{5B103BBE-1445-4DEC-B4D9-5C57296E5B4D}"/>
          </ac:spMkLst>
        </pc:spChg>
        <pc:spChg chg="add">
          <ac:chgData name="Ratiani, Manana" userId="2d7bea4f-6718-4ce1-a51e-8534f45b334e" providerId="ADAL" clId="{4C908785-FF23-4EBC-8339-440C1B9315FA}" dt="2023-10-26T07:47:06.539" v="22" actId="26606"/>
          <ac:spMkLst>
            <pc:docMk/>
            <pc:sldMk cId="1175500374" sldId="271"/>
            <ac:spMk id="19" creationId="{5B103BBE-1445-4DEC-B4D9-5C57296E5B4D}"/>
          </ac:spMkLst>
        </pc:spChg>
        <pc:graphicFrameChg chg="add mod modGraphic">
          <ac:chgData name="Ratiani, Manana" userId="2d7bea4f-6718-4ce1-a51e-8534f45b334e" providerId="ADAL" clId="{4C908785-FF23-4EBC-8339-440C1B9315FA}" dt="2023-10-26T07:47:56.805" v="27" actId="26606"/>
          <ac:graphicFrameMkLst>
            <pc:docMk/>
            <pc:sldMk cId="1175500374" sldId="271"/>
            <ac:graphicFrameMk id="8" creationId="{81A3B565-25FF-E74A-869D-6A79006F9D5F}"/>
          </ac:graphicFrameMkLst>
        </pc:graphicFrameChg>
        <pc:picChg chg="mod">
          <ac:chgData name="Ratiani, Manana" userId="2d7bea4f-6718-4ce1-a51e-8534f45b334e" providerId="ADAL" clId="{4C908785-FF23-4EBC-8339-440C1B9315FA}" dt="2023-10-26T07:47:06.539" v="22" actId="26606"/>
          <ac:picMkLst>
            <pc:docMk/>
            <pc:sldMk cId="1175500374" sldId="271"/>
            <ac:picMk id="6" creationId="{00000000-0000-0000-0000-000000000000}"/>
          </ac:picMkLst>
        </pc:picChg>
      </pc:sldChg>
      <pc:sldChg chg="addSp delSp modSp mod setBg">
        <pc:chgData name="Ratiani, Manana" userId="2d7bea4f-6718-4ce1-a51e-8534f45b334e" providerId="ADAL" clId="{4C908785-FF23-4EBC-8339-440C1B9315FA}" dt="2023-10-26T07:47:33.033" v="25" actId="26606"/>
        <pc:sldMkLst>
          <pc:docMk/>
          <pc:sldMk cId="3835801685" sldId="272"/>
        </pc:sldMkLst>
        <pc:spChg chg="mod">
          <ac:chgData name="Ratiani, Manana" userId="2d7bea4f-6718-4ce1-a51e-8534f45b334e" providerId="ADAL" clId="{4C908785-FF23-4EBC-8339-440C1B9315FA}" dt="2023-10-26T07:47:33.007" v="24" actId="26606"/>
          <ac:spMkLst>
            <pc:docMk/>
            <pc:sldMk cId="3835801685" sldId="272"/>
            <ac:spMk id="2" creationId="{00000000-0000-0000-0000-000000000000}"/>
          </ac:spMkLst>
        </pc:spChg>
        <pc:spChg chg="del mod">
          <ac:chgData name="Ratiani, Manana" userId="2d7bea4f-6718-4ce1-a51e-8534f45b334e" providerId="ADAL" clId="{4C908785-FF23-4EBC-8339-440C1B9315FA}" dt="2023-10-26T07:47:33.033" v="25" actId="26606"/>
          <ac:spMkLst>
            <pc:docMk/>
            <pc:sldMk cId="3835801685" sldId="272"/>
            <ac:spMk id="3" creationId="{00000000-0000-0000-0000-000000000000}"/>
          </ac:spMkLst>
        </pc:spChg>
        <pc:spChg chg="add del">
          <ac:chgData name="Ratiani, Manana" userId="2d7bea4f-6718-4ce1-a51e-8534f45b334e" providerId="ADAL" clId="{4C908785-FF23-4EBC-8339-440C1B9315FA}" dt="2023-10-26T07:47:33.007" v="24" actId="26606"/>
          <ac:spMkLst>
            <pc:docMk/>
            <pc:sldMk cId="3835801685" sldId="272"/>
            <ac:spMk id="11" creationId="{1B15ED52-F352-441B-82BF-E0EA34836D08}"/>
          </ac:spMkLst>
        </pc:spChg>
        <pc:spChg chg="add del">
          <ac:chgData name="Ratiani, Manana" userId="2d7bea4f-6718-4ce1-a51e-8534f45b334e" providerId="ADAL" clId="{4C908785-FF23-4EBC-8339-440C1B9315FA}" dt="2023-10-26T07:47:33.007" v="24" actId="26606"/>
          <ac:spMkLst>
            <pc:docMk/>
            <pc:sldMk cId="3835801685" sldId="272"/>
            <ac:spMk id="13" creationId="{61707E60-CEC9-4661-AA82-69242EB4BDC3}"/>
          </ac:spMkLst>
        </pc:spChg>
        <pc:spChg chg="add del">
          <ac:chgData name="Ratiani, Manana" userId="2d7bea4f-6718-4ce1-a51e-8534f45b334e" providerId="ADAL" clId="{4C908785-FF23-4EBC-8339-440C1B9315FA}" dt="2023-10-26T07:47:33.007" v="24" actId="26606"/>
          <ac:spMkLst>
            <pc:docMk/>
            <pc:sldMk cId="3835801685" sldId="272"/>
            <ac:spMk id="15" creationId="{8F035CD8-AE30-4146-96F2-036B0CE5E4F3}"/>
          </ac:spMkLst>
        </pc:spChg>
        <pc:graphicFrameChg chg="add">
          <ac:chgData name="Ratiani, Manana" userId="2d7bea4f-6718-4ce1-a51e-8534f45b334e" providerId="ADAL" clId="{4C908785-FF23-4EBC-8339-440C1B9315FA}" dt="2023-10-26T07:47:33.033" v="25" actId="26606"/>
          <ac:graphicFrameMkLst>
            <pc:docMk/>
            <pc:sldMk cId="3835801685" sldId="272"/>
            <ac:graphicFrameMk id="8" creationId="{020BF301-6BFB-43B3-2E01-6C6DE2DD56A5}"/>
          </ac:graphicFrameMkLst>
        </pc:graphicFrameChg>
        <pc:picChg chg="mod">
          <ac:chgData name="Ratiani, Manana" userId="2d7bea4f-6718-4ce1-a51e-8534f45b334e" providerId="ADAL" clId="{4C908785-FF23-4EBC-8339-440C1B9315FA}" dt="2023-10-26T07:47:33.007" v="24" actId="26606"/>
          <ac:picMkLst>
            <pc:docMk/>
            <pc:sldMk cId="3835801685" sldId="272"/>
            <ac:picMk id="6" creationId="{00000000-0000-0000-0000-000000000000}"/>
          </ac:picMkLst>
        </pc:picChg>
      </pc:sldChg>
      <pc:sldChg chg="addSp delSp modSp mod setBg">
        <pc:chgData name="Ratiani, Manana" userId="2d7bea4f-6718-4ce1-a51e-8534f45b334e" providerId="ADAL" clId="{4C908785-FF23-4EBC-8339-440C1B9315FA}" dt="2023-10-26T07:52:07.902" v="45" actId="26606"/>
        <pc:sldMkLst>
          <pc:docMk/>
          <pc:sldMk cId="3905532775" sldId="273"/>
        </pc:sldMkLst>
        <pc:spChg chg="mod">
          <ac:chgData name="Ratiani, Manana" userId="2d7bea4f-6718-4ce1-a51e-8534f45b334e" providerId="ADAL" clId="{4C908785-FF23-4EBC-8339-440C1B9315FA}" dt="2023-10-26T07:52:07.902" v="45" actId="26606"/>
          <ac:spMkLst>
            <pc:docMk/>
            <pc:sldMk cId="3905532775" sldId="273"/>
            <ac:spMk id="2" creationId="{00000000-0000-0000-0000-000000000000}"/>
          </ac:spMkLst>
        </pc:spChg>
        <pc:spChg chg="mod">
          <ac:chgData name="Ratiani, Manana" userId="2d7bea4f-6718-4ce1-a51e-8534f45b334e" providerId="ADAL" clId="{4C908785-FF23-4EBC-8339-440C1B9315FA}" dt="2023-10-26T07:52:07.902" v="45" actId="26606"/>
          <ac:spMkLst>
            <pc:docMk/>
            <pc:sldMk cId="3905532775" sldId="273"/>
            <ac:spMk id="3" creationId="{00000000-0000-0000-0000-000000000000}"/>
          </ac:spMkLst>
        </pc:spChg>
        <pc:spChg chg="add del">
          <ac:chgData name="Ratiani, Manana" userId="2d7bea4f-6718-4ce1-a51e-8534f45b334e" providerId="ADAL" clId="{4C908785-FF23-4EBC-8339-440C1B9315FA}" dt="2023-10-26T07:52:07.902" v="45" actId="26606"/>
          <ac:spMkLst>
            <pc:docMk/>
            <pc:sldMk cId="3905532775" sldId="273"/>
            <ac:spMk id="9" creationId="{AF6CB648-9554-488A-B457-99CAAD1DA528}"/>
          </ac:spMkLst>
        </pc:spChg>
        <pc:spChg chg="add del">
          <ac:chgData name="Ratiani, Manana" userId="2d7bea4f-6718-4ce1-a51e-8534f45b334e" providerId="ADAL" clId="{4C908785-FF23-4EBC-8339-440C1B9315FA}" dt="2023-10-26T07:52:07.902" v="45" actId="26606"/>
          <ac:spMkLst>
            <pc:docMk/>
            <pc:sldMk cId="3905532775" sldId="273"/>
            <ac:spMk id="11" creationId="{E3ADCBE7-9330-1CDA-00EB-CDD12DB722FF}"/>
          </ac:spMkLst>
        </pc:spChg>
        <pc:picChg chg="mod ord">
          <ac:chgData name="Ratiani, Manana" userId="2d7bea4f-6718-4ce1-a51e-8534f45b334e" providerId="ADAL" clId="{4C908785-FF23-4EBC-8339-440C1B9315FA}" dt="2023-10-26T07:52:07.902" v="45" actId="26606"/>
          <ac:picMkLst>
            <pc:docMk/>
            <pc:sldMk cId="3905532775" sldId="273"/>
            <ac:picMk id="4" creationId="{00000000-0000-0000-0000-000000000000}"/>
          </ac:picMkLst>
        </pc:picChg>
      </pc:sldChg>
      <pc:sldChg chg="modSp mod">
        <pc:chgData name="Ratiani, Manana" userId="2d7bea4f-6718-4ce1-a51e-8534f45b334e" providerId="ADAL" clId="{4C908785-FF23-4EBC-8339-440C1B9315FA}" dt="2023-10-26T07:53:59.901" v="57" actId="1076"/>
        <pc:sldMkLst>
          <pc:docMk/>
          <pc:sldMk cId="3207527234" sldId="274"/>
        </pc:sldMkLst>
        <pc:picChg chg="mod">
          <ac:chgData name="Ratiani, Manana" userId="2d7bea4f-6718-4ce1-a51e-8534f45b334e" providerId="ADAL" clId="{4C908785-FF23-4EBC-8339-440C1B9315FA}" dt="2023-10-26T07:53:59.901" v="57" actId="1076"/>
          <ac:picMkLst>
            <pc:docMk/>
            <pc:sldMk cId="3207527234" sldId="274"/>
            <ac:picMk id="4" creationId="{00000000-0000-0000-0000-000000000000}"/>
          </ac:picMkLst>
        </pc:picChg>
      </pc:sldChg>
      <pc:sldChg chg="addSp modSp mod setBg">
        <pc:chgData name="Ratiani, Manana" userId="2d7bea4f-6718-4ce1-a51e-8534f45b334e" providerId="ADAL" clId="{4C908785-FF23-4EBC-8339-440C1B9315FA}" dt="2023-10-26T07:54:22.186" v="60" actId="1076"/>
        <pc:sldMkLst>
          <pc:docMk/>
          <pc:sldMk cId="4037305907" sldId="275"/>
        </pc:sldMkLst>
        <pc:spChg chg="mod">
          <ac:chgData name="Ratiani, Manana" userId="2d7bea4f-6718-4ce1-a51e-8534f45b334e" providerId="ADAL" clId="{4C908785-FF23-4EBC-8339-440C1B9315FA}" dt="2023-10-26T07:54:12.908" v="58" actId="26606"/>
          <ac:spMkLst>
            <pc:docMk/>
            <pc:sldMk cId="4037305907" sldId="275"/>
            <ac:spMk id="2" creationId="{00000000-0000-0000-0000-000000000000}"/>
          </ac:spMkLst>
        </pc:spChg>
        <pc:spChg chg="mod">
          <ac:chgData name="Ratiani, Manana" userId="2d7bea4f-6718-4ce1-a51e-8534f45b334e" providerId="ADAL" clId="{4C908785-FF23-4EBC-8339-440C1B9315FA}" dt="2023-10-26T07:54:12.908" v="58" actId="26606"/>
          <ac:spMkLst>
            <pc:docMk/>
            <pc:sldMk cId="4037305907" sldId="275"/>
            <ac:spMk id="3" creationId="{00000000-0000-0000-0000-000000000000}"/>
          </ac:spMkLst>
        </pc:spChg>
        <pc:spChg chg="add">
          <ac:chgData name="Ratiani, Manana" userId="2d7bea4f-6718-4ce1-a51e-8534f45b334e" providerId="ADAL" clId="{4C908785-FF23-4EBC-8339-440C1B9315FA}" dt="2023-10-26T07:54:12.908" v="58" actId="26606"/>
          <ac:spMkLst>
            <pc:docMk/>
            <pc:sldMk cId="4037305907" sldId="275"/>
            <ac:spMk id="10249" creationId="{2596F992-698C-48C0-9D89-70DA4CE927EF}"/>
          </ac:spMkLst>
        </pc:spChg>
        <pc:spChg chg="add">
          <ac:chgData name="Ratiani, Manana" userId="2d7bea4f-6718-4ce1-a51e-8534f45b334e" providerId="ADAL" clId="{4C908785-FF23-4EBC-8339-440C1B9315FA}" dt="2023-10-26T07:54:12.908" v="58" actId="26606"/>
          <ac:spMkLst>
            <pc:docMk/>
            <pc:sldMk cId="4037305907" sldId="275"/>
            <ac:spMk id="10251" creationId="{A344AAA5-41F4-4862-97EF-688D31DC7567}"/>
          </ac:spMkLst>
        </pc:spChg>
        <pc:spChg chg="add">
          <ac:chgData name="Ratiani, Manana" userId="2d7bea4f-6718-4ce1-a51e-8534f45b334e" providerId="ADAL" clId="{4C908785-FF23-4EBC-8339-440C1B9315FA}" dt="2023-10-26T07:54:12.908" v="58" actId="26606"/>
          <ac:spMkLst>
            <pc:docMk/>
            <pc:sldMk cId="4037305907" sldId="275"/>
            <ac:spMk id="10253" creationId="{69E1A62C-2AAF-4B3E-8CDB-65E237080997}"/>
          </ac:spMkLst>
        </pc:spChg>
        <pc:picChg chg="mod ord">
          <ac:chgData name="Ratiani, Manana" userId="2d7bea4f-6718-4ce1-a51e-8534f45b334e" providerId="ADAL" clId="{4C908785-FF23-4EBC-8339-440C1B9315FA}" dt="2023-10-26T07:54:22.186" v="60" actId="1076"/>
          <ac:picMkLst>
            <pc:docMk/>
            <pc:sldMk cId="4037305907" sldId="275"/>
            <ac:picMk id="10244" creationId="{00000000-0000-0000-0000-000000000000}"/>
          </ac:picMkLst>
        </pc:picChg>
      </pc:sldChg>
      <pc:sldChg chg="addSp delSp modSp mod setBg">
        <pc:chgData name="Ratiani, Manana" userId="2d7bea4f-6718-4ce1-a51e-8534f45b334e" providerId="ADAL" clId="{4C908785-FF23-4EBC-8339-440C1B9315FA}" dt="2023-10-26T07:54:59.377" v="66" actId="121"/>
        <pc:sldMkLst>
          <pc:docMk/>
          <pc:sldMk cId="872060907" sldId="276"/>
        </pc:sldMkLst>
        <pc:spChg chg="mod">
          <ac:chgData name="Ratiani, Manana" userId="2d7bea4f-6718-4ce1-a51e-8534f45b334e" providerId="ADAL" clId="{4C908785-FF23-4EBC-8339-440C1B9315FA}" dt="2023-10-26T07:54:47.009" v="65" actId="26606"/>
          <ac:spMkLst>
            <pc:docMk/>
            <pc:sldMk cId="872060907" sldId="276"/>
            <ac:spMk id="2" creationId="{00000000-0000-0000-0000-000000000000}"/>
          </ac:spMkLst>
        </pc:spChg>
        <pc:spChg chg="mod">
          <ac:chgData name="Ratiani, Manana" userId="2d7bea4f-6718-4ce1-a51e-8534f45b334e" providerId="ADAL" clId="{4C908785-FF23-4EBC-8339-440C1B9315FA}" dt="2023-10-26T07:54:47.009" v="65" actId="26606"/>
          <ac:spMkLst>
            <pc:docMk/>
            <pc:sldMk cId="872060907" sldId="276"/>
            <ac:spMk id="3" creationId="{00000000-0000-0000-0000-000000000000}"/>
          </ac:spMkLst>
        </pc:spChg>
        <pc:spChg chg="add del">
          <ac:chgData name="Ratiani, Manana" userId="2d7bea4f-6718-4ce1-a51e-8534f45b334e" providerId="ADAL" clId="{4C908785-FF23-4EBC-8339-440C1B9315FA}" dt="2023-10-26T07:54:42.763" v="62" actId="26606"/>
          <ac:spMkLst>
            <pc:docMk/>
            <pc:sldMk cId="872060907" sldId="276"/>
            <ac:spMk id="11" creationId="{2596F992-698C-48C0-9D89-70DA4CE927EF}"/>
          </ac:spMkLst>
        </pc:spChg>
        <pc:spChg chg="add del">
          <ac:chgData name="Ratiani, Manana" userId="2d7bea4f-6718-4ce1-a51e-8534f45b334e" providerId="ADAL" clId="{4C908785-FF23-4EBC-8339-440C1B9315FA}" dt="2023-10-26T07:54:42.763" v="62" actId="26606"/>
          <ac:spMkLst>
            <pc:docMk/>
            <pc:sldMk cId="872060907" sldId="276"/>
            <ac:spMk id="13" creationId="{A344AAA5-41F4-4862-97EF-688D31DC7567}"/>
          </ac:spMkLst>
        </pc:spChg>
        <pc:spChg chg="add del">
          <ac:chgData name="Ratiani, Manana" userId="2d7bea4f-6718-4ce1-a51e-8534f45b334e" providerId="ADAL" clId="{4C908785-FF23-4EBC-8339-440C1B9315FA}" dt="2023-10-26T07:54:42.763" v="62" actId="26606"/>
          <ac:spMkLst>
            <pc:docMk/>
            <pc:sldMk cId="872060907" sldId="276"/>
            <ac:spMk id="15" creationId="{69E1A62C-2AAF-4B3E-8CDB-65E237080997}"/>
          </ac:spMkLst>
        </pc:spChg>
        <pc:spChg chg="add del">
          <ac:chgData name="Ratiani, Manana" userId="2d7bea4f-6718-4ce1-a51e-8534f45b334e" providerId="ADAL" clId="{4C908785-FF23-4EBC-8339-440C1B9315FA}" dt="2023-10-26T07:54:46.915" v="64" actId="26606"/>
          <ac:spMkLst>
            <pc:docMk/>
            <pc:sldMk cId="872060907" sldId="276"/>
            <ac:spMk id="17" creationId="{2596F992-698C-48C0-9D89-70DA4CE927EF}"/>
          </ac:spMkLst>
        </pc:spChg>
        <pc:spChg chg="add del">
          <ac:chgData name="Ratiani, Manana" userId="2d7bea4f-6718-4ce1-a51e-8534f45b334e" providerId="ADAL" clId="{4C908785-FF23-4EBC-8339-440C1B9315FA}" dt="2023-10-26T07:54:46.915" v="64" actId="26606"/>
          <ac:spMkLst>
            <pc:docMk/>
            <pc:sldMk cId="872060907" sldId="276"/>
            <ac:spMk id="18" creationId="{A344AAA5-41F4-4862-97EF-688D31DC7567}"/>
          </ac:spMkLst>
        </pc:spChg>
        <pc:spChg chg="add del">
          <ac:chgData name="Ratiani, Manana" userId="2d7bea4f-6718-4ce1-a51e-8534f45b334e" providerId="ADAL" clId="{4C908785-FF23-4EBC-8339-440C1B9315FA}" dt="2023-10-26T07:54:46.915" v="64" actId="26606"/>
          <ac:spMkLst>
            <pc:docMk/>
            <pc:sldMk cId="872060907" sldId="276"/>
            <ac:spMk id="19" creationId="{69E1A62C-2AAF-4B3E-8CDB-65E237080997}"/>
          </ac:spMkLst>
        </pc:spChg>
        <pc:spChg chg="add">
          <ac:chgData name="Ratiani, Manana" userId="2d7bea4f-6718-4ce1-a51e-8534f45b334e" providerId="ADAL" clId="{4C908785-FF23-4EBC-8339-440C1B9315FA}" dt="2023-10-26T07:54:47.009" v="65" actId="26606"/>
          <ac:spMkLst>
            <pc:docMk/>
            <pc:sldMk cId="872060907" sldId="276"/>
            <ac:spMk id="21" creationId="{2596F992-698C-48C0-9D89-70DA4CE927EF}"/>
          </ac:spMkLst>
        </pc:spChg>
        <pc:spChg chg="add">
          <ac:chgData name="Ratiani, Manana" userId="2d7bea4f-6718-4ce1-a51e-8534f45b334e" providerId="ADAL" clId="{4C908785-FF23-4EBC-8339-440C1B9315FA}" dt="2023-10-26T07:54:47.009" v="65" actId="26606"/>
          <ac:spMkLst>
            <pc:docMk/>
            <pc:sldMk cId="872060907" sldId="276"/>
            <ac:spMk id="22" creationId="{A344AAA5-41F4-4862-97EF-688D31DC7567}"/>
          </ac:spMkLst>
        </pc:spChg>
        <pc:spChg chg="add">
          <ac:chgData name="Ratiani, Manana" userId="2d7bea4f-6718-4ce1-a51e-8534f45b334e" providerId="ADAL" clId="{4C908785-FF23-4EBC-8339-440C1B9315FA}" dt="2023-10-26T07:54:47.009" v="65" actId="26606"/>
          <ac:spMkLst>
            <pc:docMk/>
            <pc:sldMk cId="872060907" sldId="276"/>
            <ac:spMk id="23" creationId="{69E1A62C-2AAF-4B3E-8CDB-65E237080997}"/>
          </ac:spMkLst>
        </pc:spChg>
        <pc:graphicFrameChg chg="add mod modGraphic">
          <ac:chgData name="Ratiani, Manana" userId="2d7bea4f-6718-4ce1-a51e-8534f45b334e" providerId="ADAL" clId="{4C908785-FF23-4EBC-8339-440C1B9315FA}" dt="2023-10-26T07:54:59.377" v="66" actId="121"/>
          <ac:graphicFrameMkLst>
            <pc:docMk/>
            <pc:sldMk cId="872060907" sldId="276"/>
            <ac:graphicFrameMk id="6" creationId="{00000000-0000-0000-0000-000000000000}"/>
          </ac:graphicFrameMkLst>
        </pc:graphicFrameChg>
      </pc:sldChg>
      <pc:sldChg chg="addSp modSp mod setBg">
        <pc:chgData name="Ratiani, Manana" userId="2d7bea4f-6718-4ce1-a51e-8534f45b334e" providerId="ADAL" clId="{4C908785-FF23-4EBC-8339-440C1B9315FA}" dt="2023-10-26T07:56:16.598" v="75"/>
        <pc:sldMkLst>
          <pc:docMk/>
          <pc:sldMk cId="2768101884" sldId="277"/>
        </pc:sldMkLst>
        <pc:spChg chg="mod">
          <ac:chgData name="Ratiani, Manana" userId="2d7bea4f-6718-4ce1-a51e-8534f45b334e" providerId="ADAL" clId="{4C908785-FF23-4EBC-8339-440C1B9315FA}" dt="2023-10-26T07:55:39.083" v="69" actId="14100"/>
          <ac:spMkLst>
            <pc:docMk/>
            <pc:sldMk cId="2768101884" sldId="277"/>
            <ac:spMk id="2" creationId="{00000000-0000-0000-0000-000000000000}"/>
          </ac:spMkLst>
        </pc:spChg>
        <pc:spChg chg="mod">
          <ac:chgData name="Ratiani, Manana" userId="2d7bea4f-6718-4ce1-a51e-8534f45b334e" providerId="ADAL" clId="{4C908785-FF23-4EBC-8339-440C1B9315FA}" dt="2023-10-26T07:55:49.448" v="71" actId="1076"/>
          <ac:spMkLst>
            <pc:docMk/>
            <pc:sldMk cId="2768101884" sldId="277"/>
            <ac:spMk id="3" creationId="{00000000-0000-0000-0000-000000000000}"/>
          </ac:spMkLst>
        </pc:spChg>
        <pc:spChg chg="add">
          <ac:chgData name="Ratiani, Manana" userId="2d7bea4f-6718-4ce1-a51e-8534f45b334e" providerId="ADAL" clId="{4C908785-FF23-4EBC-8339-440C1B9315FA}" dt="2023-10-26T07:55:29.977" v="67" actId="26606"/>
          <ac:spMkLst>
            <pc:docMk/>
            <pc:sldMk cId="2768101884" sldId="277"/>
            <ac:spMk id="9" creationId="{2596F992-698C-48C0-9D89-70DA4CE927EF}"/>
          </ac:spMkLst>
        </pc:spChg>
        <pc:spChg chg="add">
          <ac:chgData name="Ratiani, Manana" userId="2d7bea4f-6718-4ce1-a51e-8534f45b334e" providerId="ADAL" clId="{4C908785-FF23-4EBC-8339-440C1B9315FA}" dt="2023-10-26T07:55:29.977" v="67" actId="26606"/>
          <ac:spMkLst>
            <pc:docMk/>
            <pc:sldMk cId="2768101884" sldId="277"/>
            <ac:spMk id="11" creationId="{A344AAA5-41F4-4862-97EF-688D31DC7567}"/>
          </ac:spMkLst>
        </pc:spChg>
        <pc:spChg chg="add">
          <ac:chgData name="Ratiani, Manana" userId="2d7bea4f-6718-4ce1-a51e-8534f45b334e" providerId="ADAL" clId="{4C908785-FF23-4EBC-8339-440C1B9315FA}" dt="2023-10-26T07:55:29.977" v="67" actId="26606"/>
          <ac:spMkLst>
            <pc:docMk/>
            <pc:sldMk cId="2768101884" sldId="277"/>
            <ac:spMk id="13" creationId="{69E1A62C-2AAF-4B3E-8CDB-65E237080997}"/>
          </ac:spMkLst>
        </pc:spChg>
        <pc:graphicFrameChg chg="mod modGraphic">
          <ac:chgData name="Ratiani, Manana" userId="2d7bea4f-6718-4ce1-a51e-8534f45b334e" providerId="ADAL" clId="{4C908785-FF23-4EBC-8339-440C1B9315FA}" dt="2023-10-26T07:56:16.598" v="75"/>
          <ac:graphicFrameMkLst>
            <pc:docMk/>
            <pc:sldMk cId="2768101884" sldId="277"/>
            <ac:graphicFrameMk id="4" creationId="{00000000-0000-0000-0000-000000000000}"/>
          </ac:graphicFrameMkLst>
        </pc:graphicFrameChg>
      </pc:sldChg>
      <pc:sldChg chg="addSp modSp mod setBg">
        <pc:chgData name="Ratiani, Manana" userId="2d7bea4f-6718-4ce1-a51e-8534f45b334e" providerId="ADAL" clId="{4C908785-FF23-4EBC-8339-440C1B9315FA}" dt="2023-10-26T07:57:57.946" v="80" actId="14100"/>
        <pc:sldMkLst>
          <pc:docMk/>
          <pc:sldMk cId="1618673611" sldId="278"/>
        </pc:sldMkLst>
        <pc:spChg chg="mod">
          <ac:chgData name="Ratiani, Manana" userId="2d7bea4f-6718-4ce1-a51e-8534f45b334e" providerId="ADAL" clId="{4C908785-FF23-4EBC-8339-440C1B9315FA}" dt="2023-10-26T07:57:57.946" v="80" actId="14100"/>
          <ac:spMkLst>
            <pc:docMk/>
            <pc:sldMk cId="1618673611" sldId="278"/>
            <ac:spMk id="2" creationId="{00000000-0000-0000-0000-000000000000}"/>
          </ac:spMkLst>
        </pc:spChg>
        <pc:spChg chg="mod">
          <ac:chgData name="Ratiani, Manana" userId="2d7bea4f-6718-4ce1-a51e-8534f45b334e" providerId="ADAL" clId="{4C908785-FF23-4EBC-8339-440C1B9315FA}" dt="2023-10-26T07:56:53.150" v="76" actId="26606"/>
          <ac:spMkLst>
            <pc:docMk/>
            <pc:sldMk cId="1618673611" sldId="278"/>
            <ac:spMk id="3" creationId="{00000000-0000-0000-0000-000000000000}"/>
          </ac:spMkLst>
        </pc:spChg>
        <pc:spChg chg="add">
          <ac:chgData name="Ratiani, Manana" userId="2d7bea4f-6718-4ce1-a51e-8534f45b334e" providerId="ADAL" clId="{4C908785-FF23-4EBC-8339-440C1B9315FA}" dt="2023-10-26T07:56:53.150" v="76" actId="26606"/>
          <ac:spMkLst>
            <pc:docMk/>
            <pc:sldMk cId="1618673611" sldId="278"/>
            <ac:spMk id="9" creationId="{743AA782-23D1-4521-8CAD-47662984AA08}"/>
          </ac:spMkLst>
        </pc:spChg>
        <pc:spChg chg="add">
          <ac:chgData name="Ratiani, Manana" userId="2d7bea4f-6718-4ce1-a51e-8534f45b334e" providerId="ADAL" clId="{4C908785-FF23-4EBC-8339-440C1B9315FA}" dt="2023-10-26T07:56:53.150" v="76" actId="26606"/>
          <ac:spMkLst>
            <pc:docMk/>
            <pc:sldMk cId="1618673611" sldId="278"/>
            <ac:spMk id="11" creationId="{650D18FE-0824-4A46-B22C-A86B52E5780A}"/>
          </ac:spMkLst>
        </pc:spChg>
        <pc:picChg chg="mod">
          <ac:chgData name="Ratiani, Manana" userId="2d7bea4f-6718-4ce1-a51e-8534f45b334e" providerId="ADAL" clId="{4C908785-FF23-4EBC-8339-440C1B9315FA}" dt="2023-10-26T07:56:53.150" v="76" actId="26606"/>
          <ac:picMkLst>
            <pc:docMk/>
            <pc:sldMk cId="1618673611" sldId="278"/>
            <ac:picMk id="4" creationId="{00000000-0000-0000-0000-000000000000}"/>
          </ac:picMkLst>
        </pc:picChg>
      </pc:sldChg>
      <pc:sldChg chg="addSp modSp mod setBg">
        <pc:chgData name="Ratiani, Manana" userId="2d7bea4f-6718-4ce1-a51e-8534f45b334e" providerId="ADAL" clId="{4C908785-FF23-4EBC-8339-440C1B9315FA}" dt="2023-10-26T07:58:13.191" v="82" actId="14100"/>
        <pc:sldMkLst>
          <pc:docMk/>
          <pc:sldMk cId="212407405" sldId="279"/>
        </pc:sldMkLst>
        <pc:spChg chg="mod">
          <ac:chgData name="Ratiani, Manana" userId="2d7bea4f-6718-4ce1-a51e-8534f45b334e" providerId="ADAL" clId="{4C908785-FF23-4EBC-8339-440C1B9315FA}" dt="2023-10-26T07:58:13.191" v="82" actId="14100"/>
          <ac:spMkLst>
            <pc:docMk/>
            <pc:sldMk cId="212407405" sldId="279"/>
            <ac:spMk id="2" creationId="{00000000-0000-0000-0000-000000000000}"/>
          </ac:spMkLst>
        </pc:spChg>
        <pc:spChg chg="mod">
          <ac:chgData name="Ratiani, Manana" userId="2d7bea4f-6718-4ce1-a51e-8534f45b334e" providerId="ADAL" clId="{4C908785-FF23-4EBC-8339-440C1B9315FA}" dt="2023-10-26T07:57:11.152" v="77" actId="26606"/>
          <ac:spMkLst>
            <pc:docMk/>
            <pc:sldMk cId="212407405" sldId="279"/>
            <ac:spMk id="3" creationId="{00000000-0000-0000-0000-000000000000}"/>
          </ac:spMkLst>
        </pc:spChg>
        <pc:spChg chg="add">
          <ac:chgData name="Ratiani, Manana" userId="2d7bea4f-6718-4ce1-a51e-8534f45b334e" providerId="ADAL" clId="{4C908785-FF23-4EBC-8339-440C1B9315FA}" dt="2023-10-26T07:57:11.152" v="77" actId="26606"/>
          <ac:spMkLst>
            <pc:docMk/>
            <pc:sldMk cId="212407405" sldId="279"/>
            <ac:spMk id="9" creationId="{743AA782-23D1-4521-8CAD-47662984AA08}"/>
          </ac:spMkLst>
        </pc:spChg>
        <pc:spChg chg="add">
          <ac:chgData name="Ratiani, Manana" userId="2d7bea4f-6718-4ce1-a51e-8534f45b334e" providerId="ADAL" clId="{4C908785-FF23-4EBC-8339-440C1B9315FA}" dt="2023-10-26T07:57:11.152" v="77" actId="26606"/>
          <ac:spMkLst>
            <pc:docMk/>
            <pc:sldMk cId="212407405" sldId="279"/>
            <ac:spMk id="11" creationId="{650D18FE-0824-4A46-B22C-A86B52E5780A}"/>
          </ac:spMkLst>
        </pc:spChg>
        <pc:picChg chg="mod">
          <ac:chgData name="Ratiani, Manana" userId="2d7bea4f-6718-4ce1-a51e-8534f45b334e" providerId="ADAL" clId="{4C908785-FF23-4EBC-8339-440C1B9315FA}" dt="2023-10-26T07:57:11.152" v="77" actId="26606"/>
          <ac:picMkLst>
            <pc:docMk/>
            <pc:sldMk cId="212407405" sldId="279"/>
            <ac:picMk id="4" creationId="{00000000-0000-0000-0000-000000000000}"/>
          </ac:picMkLst>
        </pc:picChg>
      </pc:sldChg>
      <pc:sldChg chg="modSp mod">
        <pc:chgData name="Ratiani, Manana" userId="2d7bea4f-6718-4ce1-a51e-8534f45b334e" providerId="ADAL" clId="{4C908785-FF23-4EBC-8339-440C1B9315FA}" dt="2023-10-26T07:58:53.316" v="85" actId="255"/>
        <pc:sldMkLst>
          <pc:docMk/>
          <pc:sldMk cId="3144109048" sldId="280"/>
        </pc:sldMkLst>
        <pc:spChg chg="mod">
          <ac:chgData name="Ratiani, Manana" userId="2d7bea4f-6718-4ce1-a51e-8534f45b334e" providerId="ADAL" clId="{4C908785-FF23-4EBC-8339-440C1B9315FA}" dt="2023-10-26T07:58:53.316" v="85" actId="255"/>
          <ac:spMkLst>
            <pc:docMk/>
            <pc:sldMk cId="3144109048" sldId="280"/>
            <ac:spMk id="2" creationId="{00000000-0000-0000-0000-000000000000}"/>
          </ac:spMkLst>
        </pc:spChg>
      </pc:sldChg>
      <pc:sldChg chg="addSp modSp mod setBg">
        <pc:chgData name="Ratiani, Manana" userId="2d7bea4f-6718-4ce1-a51e-8534f45b334e" providerId="ADAL" clId="{4C908785-FF23-4EBC-8339-440C1B9315FA}" dt="2023-10-26T07:58:31.228" v="84" actId="14100"/>
        <pc:sldMkLst>
          <pc:docMk/>
          <pc:sldMk cId="1615747237" sldId="282"/>
        </pc:sldMkLst>
        <pc:spChg chg="mod">
          <ac:chgData name="Ratiani, Manana" userId="2d7bea4f-6718-4ce1-a51e-8534f45b334e" providerId="ADAL" clId="{4C908785-FF23-4EBC-8339-440C1B9315FA}" dt="2023-10-26T07:58:31.228" v="84" actId="14100"/>
          <ac:spMkLst>
            <pc:docMk/>
            <pc:sldMk cId="1615747237" sldId="282"/>
            <ac:spMk id="2" creationId="{00000000-0000-0000-0000-000000000000}"/>
          </ac:spMkLst>
        </pc:spChg>
        <pc:spChg chg="mod">
          <ac:chgData name="Ratiani, Manana" userId="2d7bea4f-6718-4ce1-a51e-8534f45b334e" providerId="ADAL" clId="{4C908785-FF23-4EBC-8339-440C1B9315FA}" dt="2023-10-26T07:57:36.992" v="78" actId="26606"/>
          <ac:spMkLst>
            <pc:docMk/>
            <pc:sldMk cId="1615747237" sldId="282"/>
            <ac:spMk id="3" creationId="{00000000-0000-0000-0000-000000000000}"/>
          </ac:spMkLst>
        </pc:spChg>
        <pc:spChg chg="add">
          <ac:chgData name="Ratiani, Manana" userId="2d7bea4f-6718-4ce1-a51e-8534f45b334e" providerId="ADAL" clId="{4C908785-FF23-4EBC-8339-440C1B9315FA}" dt="2023-10-26T07:57:36.992" v="78" actId="26606"/>
          <ac:spMkLst>
            <pc:docMk/>
            <pc:sldMk cId="1615747237" sldId="282"/>
            <ac:spMk id="9" creationId="{743AA782-23D1-4521-8CAD-47662984AA08}"/>
          </ac:spMkLst>
        </pc:spChg>
        <pc:spChg chg="add">
          <ac:chgData name="Ratiani, Manana" userId="2d7bea4f-6718-4ce1-a51e-8534f45b334e" providerId="ADAL" clId="{4C908785-FF23-4EBC-8339-440C1B9315FA}" dt="2023-10-26T07:57:36.992" v="78" actId="26606"/>
          <ac:spMkLst>
            <pc:docMk/>
            <pc:sldMk cId="1615747237" sldId="282"/>
            <ac:spMk id="11" creationId="{650D18FE-0824-4A46-B22C-A86B52E5780A}"/>
          </ac:spMkLst>
        </pc:spChg>
        <pc:picChg chg="mod">
          <ac:chgData name="Ratiani, Manana" userId="2d7bea4f-6718-4ce1-a51e-8534f45b334e" providerId="ADAL" clId="{4C908785-FF23-4EBC-8339-440C1B9315FA}" dt="2023-10-26T07:57:36.992" v="78" actId="26606"/>
          <ac:picMkLst>
            <pc:docMk/>
            <pc:sldMk cId="1615747237" sldId="282"/>
            <ac:picMk id="4" creationId="{00000000-0000-0000-0000-000000000000}"/>
          </ac:picMkLst>
        </pc:picChg>
      </pc:sldChg>
      <pc:sldChg chg="modSp mod">
        <pc:chgData name="Ratiani, Manana" userId="2d7bea4f-6718-4ce1-a51e-8534f45b334e" providerId="ADAL" clId="{4C908785-FF23-4EBC-8339-440C1B9315FA}" dt="2023-10-26T07:59:03.053" v="86" actId="255"/>
        <pc:sldMkLst>
          <pc:docMk/>
          <pc:sldMk cId="1037696718" sldId="283"/>
        </pc:sldMkLst>
        <pc:spChg chg="mod">
          <ac:chgData name="Ratiani, Manana" userId="2d7bea4f-6718-4ce1-a51e-8534f45b334e" providerId="ADAL" clId="{4C908785-FF23-4EBC-8339-440C1B9315FA}" dt="2023-10-26T07:59:03.053" v="86" actId="255"/>
          <ac:spMkLst>
            <pc:docMk/>
            <pc:sldMk cId="1037696718" sldId="283"/>
            <ac:spMk id="2" creationId="{00000000-0000-0000-0000-000000000000}"/>
          </ac:spMkLst>
        </pc:spChg>
      </pc:sldChg>
      <pc:sldChg chg="addSp modSp mod setBg">
        <pc:chgData name="Ratiani, Manana" userId="2d7bea4f-6718-4ce1-a51e-8534f45b334e" providerId="ADAL" clId="{4C908785-FF23-4EBC-8339-440C1B9315FA}" dt="2023-10-26T07:59:40.052" v="89" actId="14100"/>
        <pc:sldMkLst>
          <pc:docMk/>
          <pc:sldMk cId="2846008536" sldId="284"/>
        </pc:sldMkLst>
        <pc:spChg chg="mod">
          <ac:chgData name="Ratiani, Manana" userId="2d7bea4f-6718-4ce1-a51e-8534f45b334e" providerId="ADAL" clId="{4C908785-FF23-4EBC-8339-440C1B9315FA}" dt="2023-10-26T07:59:40.052" v="89" actId="14100"/>
          <ac:spMkLst>
            <pc:docMk/>
            <pc:sldMk cId="2846008536" sldId="284"/>
            <ac:spMk id="2" creationId="{00000000-0000-0000-0000-000000000000}"/>
          </ac:spMkLst>
        </pc:spChg>
        <pc:spChg chg="mod">
          <ac:chgData name="Ratiani, Manana" userId="2d7bea4f-6718-4ce1-a51e-8534f45b334e" providerId="ADAL" clId="{4C908785-FF23-4EBC-8339-440C1B9315FA}" dt="2023-10-26T07:59:30.337" v="87" actId="26606"/>
          <ac:spMkLst>
            <pc:docMk/>
            <pc:sldMk cId="2846008536" sldId="284"/>
            <ac:spMk id="3" creationId="{00000000-0000-0000-0000-000000000000}"/>
          </ac:spMkLst>
        </pc:spChg>
        <pc:spChg chg="add">
          <ac:chgData name="Ratiani, Manana" userId="2d7bea4f-6718-4ce1-a51e-8534f45b334e" providerId="ADAL" clId="{4C908785-FF23-4EBC-8339-440C1B9315FA}" dt="2023-10-26T07:59:30.337" v="87" actId="26606"/>
          <ac:spMkLst>
            <pc:docMk/>
            <pc:sldMk cId="2846008536" sldId="284"/>
            <ac:spMk id="9" creationId="{743AA782-23D1-4521-8CAD-47662984AA08}"/>
          </ac:spMkLst>
        </pc:spChg>
        <pc:spChg chg="add">
          <ac:chgData name="Ratiani, Manana" userId="2d7bea4f-6718-4ce1-a51e-8534f45b334e" providerId="ADAL" clId="{4C908785-FF23-4EBC-8339-440C1B9315FA}" dt="2023-10-26T07:59:30.337" v="87" actId="26606"/>
          <ac:spMkLst>
            <pc:docMk/>
            <pc:sldMk cId="2846008536" sldId="284"/>
            <ac:spMk id="11" creationId="{650D18FE-0824-4A46-B22C-A86B52E5780A}"/>
          </ac:spMkLst>
        </pc:spChg>
        <pc:picChg chg="mod">
          <ac:chgData name="Ratiani, Manana" userId="2d7bea4f-6718-4ce1-a51e-8534f45b334e" providerId="ADAL" clId="{4C908785-FF23-4EBC-8339-440C1B9315FA}" dt="2023-10-26T07:59:30.337" v="87" actId="26606"/>
          <ac:picMkLst>
            <pc:docMk/>
            <pc:sldMk cId="2846008536" sldId="284"/>
            <ac:picMk id="4" creationId="{00000000-0000-0000-0000-000000000000}"/>
          </ac:picMkLst>
        </pc:picChg>
      </pc:sldChg>
      <pc:sldChg chg="addSp modSp mod setBg">
        <pc:chgData name="Ratiani, Manana" userId="2d7bea4f-6718-4ce1-a51e-8534f45b334e" providerId="ADAL" clId="{4C908785-FF23-4EBC-8339-440C1B9315FA}" dt="2023-10-26T08:00:04.087" v="93" actId="14100"/>
        <pc:sldMkLst>
          <pc:docMk/>
          <pc:sldMk cId="3310294547" sldId="285"/>
        </pc:sldMkLst>
        <pc:spChg chg="mod">
          <ac:chgData name="Ratiani, Manana" userId="2d7bea4f-6718-4ce1-a51e-8534f45b334e" providerId="ADAL" clId="{4C908785-FF23-4EBC-8339-440C1B9315FA}" dt="2023-10-26T08:00:04.087" v="93" actId="14100"/>
          <ac:spMkLst>
            <pc:docMk/>
            <pc:sldMk cId="3310294547" sldId="285"/>
            <ac:spMk id="2" creationId="{00000000-0000-0000-0000-000000000000}"/>
          </ac:spMkLst>
        </pc:spChg>
        <pc:spChg chg="mod">
          <ac:chgData name="Ratiani, Manana" userId="2d7bea4f-6718-4ce1-a51e-8534f45b334e" providerId="ADAL" clId="{4C908785-FF23-4EBC-8339-440C1B9315FA}" dt="2023-10-26T07:59:56.914" v="91" actId="26606"/>
          <ac:spMkLst>
            <pc:docMk/>
            <pc:sldMk cId="3310294547" sldId="285"/>
            <ac:spMk id="3" creationId="{00000000-0000-0000-0000-000000000000}"/>
          </ac:spMkLst>
        </pc:spChg>
        <pc:spChg chg="add">
          <ac:chgData name="Ratiani, Manana" userId="2d7bea4f-6718-4ce1-a51e-8534f45b334e" providerId="ADAL" clId="{4C908785-FF23-4EBC-8339-440C1B9315FA}" dt="2023-10-26T07:59:56.914" v="91" actId="26606"/>
          <ac:spMkLst>
            <pc:docMk/>
            <pc:sldMk cId="3310294547" sldId="285"/>
            <ac:spMk id="11" creationId="{743AA782-23D1-4521-8CAD-47662984AA08}"/>
          </ac:spMkLst>
        </pc:spChg>
        <pc:spChg chg="add">
          <ac:chgData name="Ratiani, Manana" userId="2d7bea4f-6718-4ce1-a51e-8534f45b334e" providerId="ADAL" clId="{4C908785-FF23-4EBC-8339-440C1B9315FA}" dt="2023-10-26T07:59:56.914" v="91" actId="26606"/>
          <ac:spMkLst>
            <pc:docMk/>
            <pc:sldMk cId="3310294547" sldId="285"/>
            <ac:spMk id="13" creationId="{650D18FE-0824-4A46-B22C-A86B52E5780A}"/>
          </ac:spMkLst>
        </pc:spChg>
        <pc:grpChg chg="add mod">
          <ac:chgData name="Ratiani, Manana" userId="2d7bea4f-6718-4ce1-a51e-8534f45b334e" providerId="ADAL" clId="{4C908785-FF23-4EBC-8339-440C1B9315FA}" dt="2023-10-26T07:59:56.914" v="91" actId="26606"/>
          <ac:grpSpMkLst>
            <pc:docMk/>
            <pc:sldMk cId="3310294547" sldId="285"/>
            <ac:grpSpMk id="6" creationId="{00000000-0000-0000-0000-000000000000}"/>
          </ac:grpSpMkLst>
        </pc:grpChg>
      </pc:sldChg>
      <pc:sldChg chg="addSp modSp mod setBg">
        <pc:chgData name="Ratiani, Manana" userId="2d7bea4f-6718-4ce1-a51e-8534f45b334e" providerId="ADAL" clId="{4C908785-FF23-4EBC-8339-440C1B9315FA}" dt="2023-10-26T08:01:00.142" v="102" actId="255"/>
        <pc:sldMkLst>
          <pc:docMk/>
          <pc:sldMk cId="2358170733" sldId="287"/>
        </pc:sldMkLst>
        <pc:spChg chg="mod">
          <ac:chgData name="Ratiani, Manana" userId="2d7bea4f-6718-4ce1-a51e-8534f45b334e" providerId="ADAL" clId="{4C908785-FF23-4EBC-8339-440C1B9315FA}" dt="2023-10-26T08:00:38.784" v="98" actId="14100"/>
          <ac:spMkLst>
            <pc:docMk/>
            <pc:sldMk cId="2358170733" sldId="287"/>
            <ac:spMk id="2" creationId="{00000000-0000-0000-0000-000000000000}"/>
          </ac:spMkLst>
        </pc:spChg>
        <pc:spChg chg="mod">
          <ac:chgData name="Ratiani, Manana" userId="2d7bea4f-6718-4ce1-a51e-8534f45b334e" providerId="ADAL" clId="{4C908785-FF23-4EBC-8339-440C1B9315FA}" dt="2023-10-26T08:01:00.142" v="102" actId="255"/>
          <ac:spMkLst>
            <pc:docMk/>
            <pc:sldMk cId="2358170733" sldId="287"/>
            <ac:spMk id="3" creationId="{00000000-0000-0000-0000-000000000000}"/>
          </ac:spMkLst>
        </pc:spChg>
        <pc:spChg chg="add">
          <ac:chgData name="Ratiani, Manana" userId="2d7bea4f-6718-4ce1-a51e-8534f45b334e" providerId="ADAL" clId="{4C908785-FF23-4EBC-8339-440C1B9315FA}" dt="2023-10-26T08:00:24.337" v="94" actId="26606"/>
          <ac:spMkLst>
            <pc:docMk/>
            <pc:sldMk cId="2358170733" sldId="287"/>
            <ac:spMk id="11271" creationId="{743AA782-23D1-4521-8CAD-47662984AA08}"/>
          </ac:spMkLst>
        </pc:spChg>
        <pc:spChg chg="add">
          <ac:chgData name="Ratiani, Manana" userId="2d7bea4f-6718-4ce1-a51e-8534f45b334e" providerId="ADAL" clId="{4C908785-FF23-4EBC-8339-440C1B9315FA}" dt="2023-10-26T08:00:24.337" v="94" actId="26606"/>
          <ac:spMkLst>
            <pc:docMk/>
            <pc:sldMk cId="2358170733" sldId="287"/>
            <ac:spMk id="11273" creationId="{71877DBC-BB60-40F0-AC93-2ACDBAAE60CE}"/>
          </ac:spMkLst>
        </pc:spChg>
        <pc:picChg chg="mod ord">
          <ac:chgData name="Ratiani, Manana" userId="2d7bea4f-6718-4ce1-a51e-8534f45b334e" providerId="ADAL" clId="{4C908785-FF23-4EBC-8339-440C1B9315FA}" dt="2023-10-26T08:00:52.318" v="101" actId="1076"/>
          <ac:picMkLst>
            <pc:docMk/>
            <pc:sldMk cId="2358170733" sldId="287"/>
            <ac:picMk id="11266" creationId="{00000000-0000-0000-0000-000000000000}"/>
          </ac:picMkLst>
        </pc:picChg>
      </pc:sldChg>
      <pc:sldChg chg="addSp modSp mod setBg">
        <pc:chgData name="Ratiani, Manana" userId="2d7bea4f-6718-4ce1-a51e-8534f45b334e" providerId="ADAL" clId="{4C908785-FF23-4EBC-8339-440C1B9315FA}" dt="2023-10-26T08:02:03.926" v="107" actId="255"/>
        <pc:sldMkLst>
          <pc:docMk/>
          <pc:sldMk cId="578277725" sldId="289"/>
        </pc:sldMkLst>
        <pc:spChg chg="mod">
          <ac:chgData name="Ratiani, Manana" userId="2d7bea4f-6718-4ce1-a51e-8534f45b334e" providerId="ADAL" clId="{4C908785-FF23-4EBC-8339-440C1B9315FA}" dt="2023-10-26T08:02:03.926" v="107" actId="255"/>
          <ac:spMkLst>
            <pc:docMk/>
            <pc:sldMk cId="578277725" sldId="289"/>
            <ac:spMk id="2" creationId="{00000000-0000-0000-0000-000000000000}"/>
          </ac:spMkLst>
        </pc:spChg>
        <pc:spChg chg="mod">
          <ac:chgData name="Ratiani, Manana" userId="2d7bea4f-6718-4ce1-a51e-8534f45b334e" providerId="ADAL" clId="{4C908785-FF23-4EBC-8339-440C1B9315FA}" dt="2023-10-26T08:01:49.942" v="105" actId="255"/>
          <ac:spMkLst>
            <pc:docMk/>
            <pc:sldMk cId="578277725" sldId="289"/>
            <ac:spMk id="3" creationId="{00000000-0000-0000-0000-000000000000}"/>
          </ac:spMkLst>
        </pc:spChg>
        <pc:spChg chg="mod">
          <ac:chgData name="Ratiani, Manana" userId="2d7bea4f-6718-4ce1-a51e-8534f45b334e" providerId="ADAL" clId="{4C908785-FF23-4EBC-8339-440C1B9315FA}" dt="2023-10-26T08:01:55.397" v="106" actId="1076"/>
          <ac:spMkLst>
            <pc:docMk/>
            <pc:sldMk cId="578277725" sldId="289"/>
            <ac:spMk id="5" creationId="{00000000-0000-0000-0000-000000000000}"/>
          </ac:spMkLst>
        </pc:spChg>
        <pc:spChg chg="add">
          <ac:chgData name="Ratiani, Manana" userId="2d7bea4f-6718-4ce1-a51e-8534f45b334e" providerId="ADAL" clId="{4C908785-FF23-4EBC-8339-440C1B9315FA}" dt="2023-10-26T08:01:37.820" v="103" actId="26606"/>
          <ac:spMkLst>
            <pc:docMk/>
            <pc:sldMk cId="578277725" sldId="289"/>
            <ac:spMk id="9223" creationId="{53B021B3-DE93-4AB7-8A18-CF5F1CED88B8}"/>
          </ac:spMkLst>
        </pc:spChg>
        <pc:spChg chg="add">
          <ac:chgData name="Ratiani, Manana" userId="2d7bea4f-6718-4ce1-a51e-8534f45b334e" providerId="ADAL" clId="{4C908785-FF23-4EBC-8339-440C1B9315FA}" dt="2023-10-26T08:01:37.820" v="103" actId="26606"/>
          <ac:spMkLst>
            <pc:docMk/>
            <pc:sldMk cId="578277725" sldId="289"/>
            <ac:spMk id="9225" creationId="{52D502E5-F6B4-4D58-B4AE-FC466FF15EE8}"/>
          </ac:spMkLst>
        </pc:spChg>
        <pc:spChg chg="add">
          <ac:chgData name="Ratiani, Manana" userId="2d7bea4f-6718-4ce1-a51e-8534f45b334e" providerId="ADAL" clId="{4C908785-FF23-4EBC-8339-440C1B9315FA}" dt="2023-10-26T08:01:37.820" v="103" actId="26606"/>
          <ac:spMkLst>
            <pc:docMk/>
            <pc:sldMk cId="578277725" sldId="289"/>
            <ac:spMk id="9227" creationId="{9DECDBF4-02B6-4BB4-B65B-B8107AD6A9E8}"/>
          </ac:spMkLst>
        </pc:spChg>
        <pc:picChg chg="mod ord">
          <ac:chgData name="Ratiani, Manana" userId="2d7bea4f-6718-4ce1-a51e-8534f45b334e" providerId="ADAL" clId="{4C908785-FF23-4EBC-8339-440C1B9315FA}" dt="2023-10-26T08:01:37.820" v="103" actId="26606"/>
          <ac:picMkLst>
            <pc:docMk/>
            <pc:sldMk cId="578277725" sldId="289"/>
            <ac:picMk id="9218" creationId="{00000000-0000-0000-0000-000000000000}"/>
          </ac:picMkLst>
        </pc:picChg>
      </pc:sldChg>
      <pc:sldChg chg="addSp modSp mod setBg">
        <pc:chgData name="Ratiani, Manana" userId="2d7bea4f-6718-4ce1-a51e-8534f45b334e" providerId="ADAL" clId="{4C908785-FF23-4EBC-8339-440C1B9315FA}" dt="2023-10-26T08:05:32.410" v="141" actId="1076"/>
        <pc:sldMkLst>
          <pc:docMk/>
          <pc:sldMk cId="3801358231" sldId="290"/>
        </pc:sldMkLst>
        <pc:spChg chg="mod">
          <ac:chgData name="Ratiani, Manana" userId="2d7bea4f-6718-4ce1-a51e-8534f45b334e" providerId="ADAL" clId="{4C908785-FF23-4EBC-8339-440C1B9315FA}" dt="2023-10-26T08:05:29.234" v="140" actId="14100"/>
          <ac:spMkLst>
            <pc:docMk/>
            <pc:sldMk cId="3801358231" sldId="290"/>
            <ac:spMk id="2" creationId="{00000000-0000-0000-0000-000000000000}"/>
          </ac:spMkLst>
        </pc:spChg>
        <pc:spChg chg="mod">
          <ac:chgData name="Ratiani, Manana" userId="2d7bea4f-6718-4ce1-a51e-8534f45b334e" providerId="ADAL" clId="{4C908785-FF23-4EBC-8339-440C1B9315FA}" dt="2023-10-26T08:05:32.410" v="141" actId="1076"/>
          <ac:spMkLst>
            <pc:docMk/>
            <pc:sldMk cId="3801358231" sldId="290"/>
            <ac:spMk id="3" creationId="{00000000-0000-0000-0000-000000000000}"/>
          </ac:spMkLst>
        </pc:spChg>
        <pc:spChg chg="add">
          <ac:chgData name="Ratiani, Manana" userId="2d7bea4f-6718-4ce1-a51e-8534f45b334e" providerId="ADAL" clId="{4C908785-FF23-4EBC-8339-440C1B9315FA}" dt="2023-10-26T08:04:56.840" v="134" actId="26606"/>
          <ac:spMkLst>
            <pc:docMk/>
            <pc:sldMk cId="3801358231" sldId="290"/>
            <ac:spMk id="12297" creationId="{979E27D9-03C7-44E2-9FF8-15D0C8506AF7}"/>
          </ac:spMkLst>
        </pc:spChg>
        <pc:spChg chg="add">
          <ac:chgData name="Ratiani, Manana" userId="2d7bea4f-6718-4ce1-a51e-8534f45b334e" providerId="ADAL" clId="{4C908785-FF23-4EBC-8339-440C1B9315FA}" dt="2023-10-26T08:04:56.840" v="134" actId="26606"/>
          <ac:spMkLst>
            <pc:docMk/>
            <pc:sldMk cId="3801358231" sldId="290"/>
            <ac:spMk id="12299" creationId="{EEBF1590-3B36-48EE-A89D-3B6F3CB256AB}"/>
          </ac:spMkLst>
        </pc:spChg>
        <pc:spChg chg="add">
          <ac:chgData name="Ratiani, Manana" userId="2d7bea4f-6718-4ce1-a51e-8534f45b334e" providerId="ADAL" clId="{4C908785-FF23-4EBC-8339-440C1B9315FA}" dt="2023-10-26T08:04:56.840" v="134" actId="26606"/>
          <ac:spMkLst>
            <pc:docMk/>
            <pc:sldMk cId="3801358231" sldId="290"/>
            <ac:spMk id="12301" creationId="{AC8F6C8C-AB5A-4548-942D-E3FD40ACBC49}"/>
          </ac:spMkLst>
        </pc:spChg>
        <pc:picChg chg="mod ord">
          <ac:chgData name="Ratiani, Manana" userId="2d7bea4f-6718-4ce1-a51e-8534f45b334e" providerId="ADAL" clId="{4C908785-FF23-4EBC-8339-440C1B9315FA}" dt="2023-10-26T08:05:10.443" v="136" actId="1076"/>
          <ac:picMkLst>
            <pc:docMk/>
            <pc:sldMk cId="3801358231" sldId="290"/>
            <ac:picMk id="12292" creationId="{00000000-0000-0000-0000-000000000000}"/>
          </ac:picMkLst>
        </pc:picChg>
      </pc:sldChg>
      <pc:sldChg chg="addSp modSp mod setBg">
        <pc:chgData name="Ratiani, Manana" userId="2d7bea4f-6718-4ce1-a51e-8534f45b334e" providerId="ADAL" clId="{4C908785-FF23-4EBC-8339-440C1B9315FA}" dt="2023-10-26T08:06:18.310" v="146" actId="255"/>
        <pc:sldMkLst>
          <pc:docMk/>
          <pc:sldMk cId="3614803193" sldId="291"/>
        </pc:sldMkLst>
        <pc:spChg chg="mod">
          <ac:chgData name="Ratiani, Manana" userId="2d7bea4f-6718-4ce1-a51e-8534f45b334e" providerId="ADAL" clId="{4C908785-FF23-4EBC-8339-440C1B9315FA}" dt="2023-10-26T08:05:54.333" v="142" actId="26606"/>
          <ac:spMkLst>
            <pc:docMk/>
            <pc:sldMk cId="3614803193" sldId="291"/>
            <ac:spMk id="2" creationId="{00000000-0000-0000-0000-000000000000}"/>
          </ac:spMkLst>
        </pc:spChg>
        <pc:spChg chg="mod">
          <ac:chgData name="Ratiani, Manana" userId="2d7bea4f-6718-4ce1-a51e-8534f45b334e" providerId="ADAL" clId="{4C908785-FF23-4EBC-8339-440C1B9315FA}" dt="2023-10-26T08:06:10.484" v="145" actId="255"/>
          <ac:spMkLst>
            <pc:docMk/>
            <pc:sldMk cId="3614803193" sldId="291"/>
            <ac:spMk id="3" creationId="{00000000-0000-0000-0000-000000000000}"/>
          </ac:spMkLst>
        </pc:spChg>
        <pc:spChg chg="add">
          <ac:chgData name="Ratiani, Manana" userId="2d7bea4f-6718-4ce1-a51e-8534f45b334e" providerId="ADAL" clId="{4C908785-FF23-4EBC-8339-440C1B9315FA}" dt="2023-10-26T08:05:54.333" v="142" actId="26606"/>
          <ac:spMkLst>
            <pc:docMk/>
            <pc:sldMk cId="3614803193" sldId="291"/>
            <ac:spMk id="9" creationId="{979E27D9-03C7-44E2-9FF8-15D0C8506AF7}"/>
          </ac:spMkLst>
        </pc:spChg>
        <pc:spChg chg="add">
          <ac:chgData name="Ratiani, Manana" userId="2d7bea4f-6718-4ce1-a51e-8534f45b334e" providerId="ADAL" clId="{4C908785-FF23-4EBC-8339-440C1B9315FA}" dt="2023-10-26T08:05:54.333" v="142" actId="26606"/>
          <ac:spMkLst>
            <pc:docMk/>
            <pc:sldMk cId="3614803193" sldId="291"/>
            <ac:spMk id="11" creationId="{EEBF1590-3B36-48EE-A89D-3B6F3CB256AB}"/>
          </ac:spMkLst>
        </pc:spChg>
        <pc:spChg chg="add">
          <ac:chgData name="Ratiani, Manana" userId="2d7bea4f-6718-4ce1-a51e-8534f45b334e" providerId="ADAL" clId="{4C908785-FF23-4EBC-8339-440C1B9315FA}" dt="2023-10-26T08:05:54.333" v="142" actId="26606"/>
          <ac:spMkLst>
            <pc:docMk/>
            <pc:sldMk cId="3614803193" sldId="291"/>
            <ac:spMk id="13" creationId="{AC8F6C8C-AB5A-4548-942D-E3FD40ACBC49}"/>
          </ac:spMkLst>
        </pc:spChg>
        <pc:graphicFrameChg chg="add mod modGraphic">
          <ac:chgData name="Ratiani, Manana" userId="2d7bea4f-6718-4ce1-a51e-8534f45b334e" providerId="ADAL" clId="{4C908785-FF23-4EBC-8339-440C1B9315FA}" dt="2023-10-26T08:06:18.310" v="146" actId="255"/>
          <ac:graphicFrameMkLst>
            <pc:docMk/>
            <pc:sldMk cId="3614803193" sldId="291"/>
            <ac:graphicFrameMk id="4" creationId="{00000000-0000-0000-0000-000000000000}"/>
          </ac:graphicFrameMkLst>
        </pc:graphicFrameChg>
      </pc:sldChg>
      <pc:sldChg chg="addSp delSp modSp mod setBg">
        <pc:chgData name="Ratiani, Manana" userId="2d7bea4f-6718-4ce1-a51e-8534f45b334e" providerId="ADAL" clId="{4C908785-FF23-4EBC-8339-440C1B9315FA}" dt="2023-10-26T08:08:06.842" v="163" actId="26606"/>
        <pc:sldMkLst>
          <pc:docMk/>
          <pc:sldMk cId="2765889143" sldId="292"/>
        </pc:sldMkLst>
        <pc:spChg chg="mod">
          <ac:chgData name="Ratiani, Manana" userId="2d7bea4f-6718-4ce1-a51e-8534f45b334e" providerId="ADAL" clId="{4C908785-FF23-4EBC-8339-440C1B9315FA}" dt="2023-10-26T08:08:06.842" v="163" actId="26606"/>
          <ac:spMkLst>
            <pc:docMk/>
            <pc:sldMk cId="2765889143" sldId="292"/>
            <ac:spMk id="2" creationId="{00000000-0000-0000-0000-000000000000}"/>
          </ac:spMkLst>
        </pc:spChg>
        <pc:spChg chg="mod">
          <ac:chgData name="Ratiani, Manana" userId="2d7bea4f-6718-4ce1-a51e-8534f45b334e" providerId="ADAL" clId="{4C908785-FF23-4EBC-8339-440C1B9315FA}" dt="2023-10-26T08:07:51.448" v="160" actId="26606"/>
          <ac:spMkLst>
            <pc:docMk/>
            <pc:sldMk cId="2765889143" sldId="292"/>
            <ac:spMk id="3" creationId="{00000000-0000-0000-0000-000000000000}"/>
          </ac:spMkLst>
        </pc:spChg>
        <pc:spChg chg="add del">
          <ac:chgData name="Ratiani, Manana" userId="2d7bea4f-6718-4ce1-a51e-8534f45b334e" providerId="ADAL" clId="{4C908785-FF23-4EBC-8339-440C1B9315FA}" dt="2023-10-26T08:08:06.842" v="163" actId="26606"/>
          <ac:spMkLst>
            <pc:docMk/>
            <pc:sldMk cId="2765889143" sldId="292"/>
            <ac:spMk id="10" creationId="{115719BB-48A7-4AF4-BB91-DC82E0DF727D}"/>
          </ac:spMkLst>
        </pc:spChg>
        <pc:spChg chg="add del">
          <ac:chgData name="Ratiani, Manana" userId="2d7bea4f-6718-4ce1-a51e-8534f45b334e" providerId="ADAL" clId="{4C908785-FF23-4EBC-8339-440C1B9315FA}" dt="2023-10-26T08:08:06.842" v="163" actId="26606"/>
          <ac:spMkLst>
            <pc:docMk/>
            <pc:sldMk cId="2765889143" sldId="292"/>
            <ac:spMk id="12" creationId="{10973A55-5440-4A99-B526-B5812E46271E}"/>
          </ac:spMkLst>
        </pc:spChg>
        <pc:spChg chg="add del">
          <ac:chgData name="Ratiani, Manana" userId="2d7bea4f-6718-4ce1-a51e-8534f45b334e" providerId="ADAL" clId="{4C908785-FF23-4EBC-8339-440C1B9315FA}" dt="2023-10-26T08:08:06.842" v="163" actId="26606"/>
          <ac:spMkLst>
            <pc:docMk/>
            <pc:sldMk cId="2765889143" sldId="292"/>
            <ac:spMk id="14" creationId="{A9682493-588A-4D52-98F6-FBBD80C07ECB}"/>
          </ac:spMkLst>
        </pc:spChg>
        <pc:spChg chg="add del">
          <ac:chgData name="Ratiani, Manana" userId="2d7bea4f-6718-4ce1-a51e-8534f45b334e" providerId="ADAL" clId="{4C908785-FF23-4EBC-8339-440C1B9315FA}" dt="2023-10-26T08:08:06.842" v="163" actId="26606"/>
          <ac:spMkLst>
            <pc:docMk/>
            <pc:sldMk cId="2765889143" sldId="292"/>
            <ac:spMk id="16" creationId="{FBEC5A7A-ADE4-48D9-B89C-2BA1C9110632}"/>
          </ac:spMkLst>
        </pc:spChg>
        <pc:spChg chg="add del">
          <ac:chgData name="Ratiani, Manana" userId="2d7bea4f-6718-4ce1-a51e-8534f45b334e" providerId="ADAL" clId="{4C908785-FF23-4EBC-8339-440C1B9315FA}" dt="2023-10-26T08:08:06.842" v="163" actId="26606"/>
          <ac:spMkLst>
            <pc:docMk/>
            <pc:sldMk cId="2765889143" sldId="292"/>
            <ac:spMk id="18" creationId="{82095FCE-EF05-4443-B97A-85DEE3A5CA17}"/>
          </ac:spMkLst>
        </pc:spChg>
        <pc:spChg chg="add">
          <ac:chgData name="Ratiani, Manana" userId="2d7bea4f-6718-4ce1-a51e-8534f45b334e" providerId="ADAL" clId="{4C908785-FF23-4EBC-8339-440C1B9315FA}" dt="2023-10-26T08:08:06.842" v="163" actId="26606"/>
          <ac:spMkLst>
            <pc:docMk/>
            <pc:sldMk cId="2765889143" sldId="292"/>
            <ac:spMk id="23" creationId="{115719BB-48A7-4AF4-BB91-DC82E0DF727D}"/>
          </ac:spMkLst>
        </pc:spChg>
        <pc:spChg chg="add">
          <ac:chgData name="Ratiani, Manana" userId="2d7bea4f-6718-4ce1-a51e-8534f45b334e" providerId="ADAL" clId="{4C908785-FF23-4EBC-8339-440C1B9315FA}" dt="2023-10-26T08:08:06.842" v="163" actId="26606"/>
          <ac:spMkLst>
            <pc:docMk/>
            <pc:sldMk cId="2765889143" sldId="292"/>
            <ac:spMk id="25" creationId="{10973A55-5440-4A99-B526-B5812E46271E}"/>
          </ac:spMkLst>
        </pc:spChg>
        <pc:spChg chg="add">
          <ac:chgData name="Ratiani, Manana" userId="2d7bea4f-6718-4ce1-a51e-8534f45b334e" providerId="ADAL" clId="{4C908785-FF23-4EBC-8339-440C1B9315FA}" dt="2023-10-26T08:08:06.842" v="163" actId="26606"/>
          <ac:spMkLst>
            <pc:docMk/>
            <pc:sldMk cId="2765889143" sldId="292"/>
            <ac:spMk id="27" creationId="{A9682493-588A-4D52-98F6-FBBD80C07ECB}"/>
          </ac:spMkLst>
        </pc:spChg>
        <pc:spChg chg="add">
          <ac:chgData name="Ratiani, Manana" userId="2d7bea4f-6718-4ce1-a51e-8534f45b334e" providerId="ADAL" clId="{4C908785-FF23-4EBC-8339-440C1B9315FA}" dt="2023-10-26T08:08:06.842" v="163" actId="26606"/>
          <ac:spMkLst>
            <pc:docMk/>
            <pc:sldMk cId="2765889143" sldId="292"/>
            <ac:spMk id="29" creationId="{FBEC5A7A-ADE4-48D9-B89C-2BA1C9110632}"/>
          </ac:spMkLst>
        </pc:spChg>
        <pc:spChg chg="add">
          <ac:chgData name="Ratiani, Manana" userId="2d7bea4f-6718-4ce1-a51e-8534f45b334e" providerId="ADAL" clId="{4C908785-FF23-4EBC-8339-440C1B9315FA}" dt="2023-10-26T08:08:06.842" v="163" actId="26606"/>
          <ac:spMkLst>
            <pc:docMk/>
            <pc:sldMk cId="2765889143" sldId="292"/>
            <ac:spMk id="31" creationId="{82095FCE-EF05-4443-B97A-85DEE3A5CA17}"/>
          </ac:spMkLst>
        </pc:spChg>
        <pc:picChg chg="mod">
          <ac:chgData name="Ratiani, Manana" userId="2d7bea4f-6718-4ce1-a51e-8534f45b334e" providerId="ADAL" clId="{4C908785-FF23-4EBC-8339-440C1B9315FA}" dt="2023-10-26T08:07:51.448" v="160" actId="26606"/>
          <ac:picMkLst>
            <pc:docMk/>
            <pc:sldMk cId="2765889143" sldId="292"/>
            <ac:picMk id="4" creationId="{00000000-0000-0000-0000-000000000000}"/>
          </ac:picMkLst>
        </pc:picChg>
        <pc:picChg chg="mod">
          <ac:chgData name="Ratiani, Manana" userId="2d7bea4f-6718-4ce1-a51e-8534f45b334e" providerId="ADAL" clId="{4C908785-FF23-4EBC-8339-440C1B9315FA}" dt="2023-10-26T08:07:51.448" v="160" actId="26606"/>
          <ac:picMkLst>
            <pc:docMk/>
            <pc:sldMk cId="2765889143" sldId="292"/>
            <ac:picMk id="5" creationId="{00000000-0000-0000-0000-000000000000}"/>
          </ac:picMkLst>
        </pc:picChg>
      </pc:sldChg>
      <pc:sldChg chg="addSp modSp mod setBg">
        <pc:chgData name="Ratiani, Manana" userId="2d7bea4f-6718-4ce1-a51e-8534f45b334e" providerId="ADAL" clId="{4C908785-FF23-4EBC-8339-440C1B9315FA}" dt="2023-10-26T08:07:28.568" v="159" actId="1076"/>
        <pc:sldMkLst>
          <pc:docMk/>
          <pc:sldMk cId="931002039" sldId="293"/>
        </pc:sldMkLst>
        <pc:spChg chg="mod">
          <ac:chgData name="Ratiani, Manana" userId="2d7bea4f-6718-4ce1-a51e-8534f45b334e" providerId="ADAL" clId="{4C908785-FF23-4EBC-8339-440C1B9315FA}" dt="2023-10-26T08:07:01.030" v="153" actId="14100"/>
          <ac:spMkLst>
            <pc:docMk/>
            <pc:sldMk cId="931002039" sldId="293"/>
            <ac:spMk id="2" creationId="{00000000-0000-0000-0000-000000000000}"/>
          </ac:spMkLst>
        </pc:spChg>
        <pc:spChg chg="mod">
          <ac:chgData name="Ratiani, Manana" userId="2d7bea4f-6718-4ce1-a51e-8534f45b334e" providerId="ADAL" clId="{4C908785-FF23-4EBC-8339-440C1B9315FA}" dt="2023-10-26T08:07:28.568" v="159" actId="1076"/>
          <ac:spMkLst>
            <pc:docMk/>
            <pc:sldMk cId="931002039" sldId="293"/>
            <ac:spMk id="3" creationId="{00000000-0000-0000-0000-000000000000}"/>
          </ac:spMkLst>
        </pc:spChg>
        <pc:spChg chg="add">
          <ac:chgData name="Ratiani, Manana" userId="2d7bea4f-6718-4ce1-a51e-8534f45b334e" providerId="ADAL" clId="{4C908785-FF23-4EBC-8339-440C1B9315FA}" dt="2023-10-26T08:06:30.788" v="147" actId="26606"/>
          <ac:spMkLst>
            <pc:docMk/>
            <pc:sldMk cId="931002039" sldId="293"/>
            <ac:spMk id="9" creationId="{743AA782-23D1-4521-8CAD-47662984AA08}"/>
          </ac:spMkLst>
        </pc:spChg>
        <pc:spChg chg="add">
          <ac:chgData name="Ratiani, Manana" userId="2d7bea4f-6718-4ce1-a51e-8534f45b334e" providerId="ADAL" clId="{4C908785-FF23-4EBC-8339-440C1B9315FA}" dt="2023-10-26T08:06:30.788" v="147" actId="26606"/>
          <ac:spMkLst>
            <pc:docMk/>
            <pc:sldMk cId="931002039" sldId="293"/>
            <ac:spMk id="11" creationId="{71877DBC-BB60-40F0-AC93-2ACDBAAE60CE}"/>
          </ac:spMkLst>
        </pc:spChg>
        <pc:picChg chg="mod">
          <ac:chgData name="Ratiani, Manana" userId="2d7bea4f-6718-4ce1-a51e-8534f45b334e" providerId="ADAL" clId="{4C908785-FF23-4EBC-8339-440C1B9315FA}" dt="2023-10-26T08:06:44.282" v="149" actId="14100"/>
          <ac:picMkLst>
            <pc:docMk/>
            <pc:sldMk cId="931002039" sldId="293"/>
            <ac:picMk id="4" creationId="{00000000-0000-0000-0000-000000000000}"/>
          </ac:picMkLst>
        </pc:picChg>
      </pc:sldChg>
      <pc:sldChg chg="addSp modSp mod setBg">
        <pc:chgData name="Ratiani, Manana" userId="2d7bea4f-6718-4ce1-a51e-8534f45b334e" providerId="ADAL" clId="{4C908785-FF23-4EBC-8339-440C1B9315FA}" dt="2023-10-26T08:09:00.065" v="172" actId="14100"/>
        <pc:sldMkLst>
          <pc:docMk/>
          <pc:sldMk cId="1327749696" sldId="294"/>
        </pc:sldMkLst>
        <pc:spChg chg="mod">
          <ac:chgData name="Ratiani, Manana" userId="2d7bea4f-6718-4ce1-a51e-8534f45b334e" providerId="ADAL" clId="{4C908785-FF23-4EBC-8339-440C1B9315FA}" dt="2023-10-26T08:09:00.065" v="172" actId="14100"/>
          <ac:spMkLst>
            <pc:docMk/>
            <pc:sldMk cId="1327749696" sldId="294"/>
            <ac:spMk id="2" creationId="{00000000-0000-0000-0000-000000000000}"/>
          </ac:spMkLst>
        </pc:spChg>
        <pc:spChg chg="mod">
          <ac:chgData name="Ratiani, Manana" userId="2d7bea4f-6718-4ce1-a51e-8534f45b334e" providerId="ADAL" clId="{4C908785-FF23-4EBC-8339-440C1B9315FA}" dt="2023-10-26T08:08:49.497" v="169" actId="1076"/>
          <ac:spMkLst>
            <pc:docMk/>
            <pc:sldMk cId="1327749696" sldId="294"/>
            <ac:spMk id="3" creationId="{00000000-0000-0000-0000-000000000000}"/>
          </ac:spMkLst>
        </pc:spChg>
        <pc:spChg chg="add">
          <ac:chgData name="Ratiani, Manana" userId="2d7bea4f-6718-4ce1-a51e-8534f45b334e" providerId="ADAL" clId="{4C908785-FF23-4EBC-8339-440C1B9315FA}" dt="2023-10-26T08:08:27.003" v="164" actId="26606"/>
          <ac:spMkLst>
            <pc:docMk/>
            <pc:sldMk cId="1327749696" sldId="294"/>
            <ac:spMk id="13319" creationId="{743AA782-23D1-4521-8CAD-47662984AA08}"/>
          </ac:spMkLst>
        </pc:spChg>
        <pc:spChg chg="add">
          <ac:chgData name="Ratiani, Manana" userId="2d7bea4f-6718-4ce1-a51e-8534f45b334e" providerId="ADAL" clId="{4C908785-FF23-4EBC-8339-440C1B9315FA}" dt="2023-10-26T08:08:27.003" v="164" actId="26606"/>
          <ac:spMkLst>
            <pc:docMk/>
            <pc:sldMk cId="1327749696" sldId="294"/>
            <ac:spMk id="13321" creationId="{650D18FE-0824-4A46-B22C-A86B52E5780A}"/>
          </ac:spMkLst>
        </pc:spChg>
        <pc:picChg chg="mod ord">
          <ac:chgData name="Ratiani, Manana" userId="2d7bea4f-6718-4ce1-a51e-8534f45b334e" providerId="ADAL" clId="{4C908785-FF23-4EBC-8339-440C1B9315FA}" dt="2023-10-26T08:08:36.048" v="166" actId="1076"/>
          <ac:picMkLst>
            <pc:docMk/>
            <pc:sldMk cId="1327749696" sldId="294"/>
            <ac:picMk id="13314" creationId="{00000000-0000-0000-0000-000000000000}"/>
          </ac:picMkLst>
        </pc:picChg>
      </pc:sldChg>
      <pc:sldChg chg="addSp delSp modSp mod setBg">
        <pc:chgData name="Ratiani, Manana" userId="2d7bea4f-6718-4ce1-a51e-8534f45b334e" providerId="ADAL" clId="{4C908785-FF23-4EBC-8339-440C1B9315FA}" dt="2023-10-26T08:09:32.395" v="178" actId="14100"/>
        <pc:sldMkLst>
          <pc:docMk/>
          <pc:sldMk cId="1197726299" sldId="295"/>
        </pc:sldMkLst>
        <pc:spChg chg="mod">
          <ac:chgData name="Ratiani, Manana" userId="2d7bea4f-6718-4ce1-a51e-8534f45b334e" providerId="ADAL" clId="{4C908785-FF23-4EBC-8339-440C1B9315FA}" dt="2023-10-26T08:09:18.365" v="175" actId="26606"/>
          <ac:spMkLst>
            <pc:docMk/>
            <pc:sldMk cId="1197726299" sldId="295"/>
            <ac:spMk id="2" creationId="{00000000-0000-0000-0000-000000000000}"/>
          </ac:spMkLst>
        </pc:spChg>
        <pc:spChg chg="mod">
          <ac:chgData name="Ratiani, Manana" userId="2d7bea4f-6718-4ce1-a51e-8534f45b334e" providerId="ADAL" clId="{4C908785-FF23-4EBC-8339-440C1B9315FA}" dt="2023-10-26T08:09:32.395" v="178" actId="14100"/>
          <ac:spMkLst>
            <pc:docMk/>
            <pc:sldMk cId="1197726299" sldId="295"/>
            <ac:spMk id="3" creationId="{00000000-0000-0000-0000-000000000000}"/>
          </ac:spMkLst>
        </pc:spChg>
        <pc:spChg chg="add del">
          <ac:chgData name="Ratiani, Manana" userId="2d7bea4f-6718-4ce1-a51e-8534f45b334e" providerId="ADAL" clId="{4C908785-FF23-4EBC-8339-440C1B9315FA}" dt="2023-10-26T08:09:18.357" v="174" actId="26606"/>
          <ac:spMkLst>
            <pc:docMk/>
            <pc:sldMk cId="1197726299" sldId="295"/>
            <ac:spMk id="10" creationId="{743AA782-23D1-4521-8CAD-47662984AA08}"/>
          </ac:spMkLst>
        </pc:spChg>
        <pc:spChg chg="add del">
          <ac:chgData name="Ratiani, Manana" userId="2d7bea4f-6718-4ce1-a51e-8534f45b334e" providerId="ADAL" clId="{4C908785-FF23-4EBC-8339-440C1B9315FA}" dt="2023-10-26T08:09:18.357" v="174" actId="26606"/>
          <ac:spMkLst>
            <pc:docMk/>
            <pc:sldMk cId="1197726299" sldId="295"/>
            <ac:spMk id="12" creationId="{650D18FE-0824-4A46-B22C-A86B52E5780A}"/>
          </ac:spMkLst>
        </pc:spChg>
        <pc:spChg chg="add">
          <ac:chgData name="Ratiani, Manana" userId="2d7bea4f-6718-4ce1-a51e-8534f45b334e" providerId="ADAL" clId="{4C908785-FF23-4EBC-8339-440C1B9315FA}" dt="2023-10-26T08:09:18.365" v="175" actId="26606"/>
          <ac:spMkLst>
            <pc:docMk/>
            <pc:sldMk cId="1197726299" sldId="295"/>
            <ac:spMk id="14" creationId="{32AEEBC8-9D30-42EF-95F2-386C2653FBF0}"/>
          </ac:spMkLst>
        </pc:spChg>
        <pc:spChg chg="add">
          <ac:chgData name="Ratiani, Manana" userId="2d7bea4f-6718-4ce1-a51e-8534f45b334e" providerId="ADAL" clId="{4C908785-FF23-4EBC-8339-440C1B9315FA}" dt="2023-10-26T08:09:18.365" v="175" actId="26606"/>
          <ac:spMkLst>
            <pc:docMk/>
            <pc:sldMk cId="1197726299" sldId="295"/>
            <ac:spMk id="15" creationId="{2E92FA66-67D7-4CB4-94D3-E643A9AD4757}"/>
          </ac:spMkLst>
        </pc:spChg>
        <pc:picChg chg="mod">
          <ac:chgData name="Ratiani, Manana" userId="2d7bea4f-6718-4ce1-a51e-8534f45b334e" providerId="ADAL" clId="{4C908785-FF23-4EBC-8339-440C1B9315FA}" dt="2023-10-26T08:09:25.004" v="176" actId="14100"/>
          <ac:picMkLst>
            <pc:docMk/>
            <pc:sldMk cId="1197726299" sldId="295"/>
            <ac:picMk id="5" creationId="{00000000-0000-0000-0000-000000000000}"/>
          </ac:picMkLst>
        </pc:picChg>
      </pc:sldChg>
      <pc:sldChg chg="addSp modSp mod setBg">
        <pc:chgData name="Ratiani, Manana" userId="2d7bea4f-6718-4ce1-a51e-8534f45b334e" providerId="ADAL" clId="{4C908785-FF23-4EBC-8339-440C1B9315FA}" dt="2023-10-26T08:11:03.611" v="194" actId="14100"/>
        <pc:sldMkLst>
          <pc:docMk/>
          <pc:sldMk cId="3330011211" sldId="296"/>
        </pc:sldMkLst>
        <pc:spChg chg="mod">
          <ac:chgData name="Ratiani, Manana" userId="2d7bea4f-6718-4ce1-a51e-8534f45b334e" providerId="ADAL" clId="{4C908785-FF23-4EBC-8339-440C1B9315FA}" dt="2023-10-26T08:11:03.611" v="194" actId="14100"/>
          <ac:spMkLst>
            <pc:docMk/>
            <pc:sldMk cId="3330011211" sldId="296"/>
            <ac:spMk id="2" creationId="{00000000-0000-0000-0000-000000000000}"/>
          </ac:spMkLst>
        </pc:spChg>
        <pc:spChg chg="mod">
          <ac:chgData name="Ratiani, Manana" userId="2d7bea4f-6718-4ce1-a51e-8534f45b334e" providerId="ADAL" clId="{4C908785-FF23-4EBC-8339-440C1B9315FA}" dt="2023-10-26T08:10:56.819" v="192" actId="14100"/>
          <ac:spMkLst>
            <pc:docMk/>
            <pc:sldMk cId="3330011211" sldId="296"/>
            <ac:spMk id="3" creationId="{00000000-0000-0000-0000-000000000000}"/>
          </ac:spMkLst>
        </pc:spChg>
        <pc:spChg chg="add">
          <ac:chgData name="Ratiani, Manana" userId="2d7bea4f-6718-4ce1-a51e-8534f45b334e" providerId="ADAL" clId="{4C908785-FF23-4EBC-8339-440C1B9315FA}" dt="2023-10-26T08:10:22.357" v="184" actId="26606"/>
          <ac:spMkLst>
            <pc:docMk/>
            <pc:sldMk cId="3330011211" sldId="296"/>
            <ac:spMk id="15367" creationId="{979E27D9-03C7-44E2-9FF8-15D0C8506AF7}"/>
          </ac:spMkLst>
        </pc:spChg>
        <pc:spChg chg="add">
          <ac:chgData name="Ratiani, Manana" userId="2d7bea4f-6718-4ce1-a51e-8534f45b334e" providerId="ADAL" clId="{4C908785-FF23-4EBC-8339-440C1B9315FA}" dt="2023-10-26T08:10:22.357" v="184" actId="26606"/>
          <ac:spMkLst>
            <pc:docMk/>
            <pc:sldMk cId="3330011211" sldId="296"/>
            <ac:spMk id="15369" creationId="{EEBF1590-3B36-48EE-A89D-3B6F3CB256AB}"/>
          </ac:spMkLst>
        </pc:spChg>
        <pc:spChg chg="add">
          <ac:chgData name="Ratiani, Manana" userId="2d7bea4f-6718-4ce1-a51e-8534f45b334e" providerId="ADAL" clId="{4C908785-FF23-4EBC-8339-440C1B9315FA}" dt="2023-10-26T08:10:22.357" v="184" actId="26606"/>
          <ac:spMkLst>
            <pc:docMk/>
            <pc:sldMk cId="3330011211" sldId="296"/>
            <ac:spMk id="15371" creationId="{AC8F6C8C-AB5A-4548-942D-E3FD40ACBC49}"/>
          </ac:spMkLst>
        </pc:spChg>
        <pc:picChg chg="mod ord">
          <ac:chgData name="Ratiani, Manana" userId="2d7bea4f-6718-4ce1-a51e-8534f45b334e" providerId="ADAL" clId="{4C908785-FF23-4EBC-8339-440C1B9315FA}" dt="2023-10-26T08:10:32.836" v="187" actId="1076"/>
          <ac:picMkLst>
            <pc:docMk/>
            <pc:sldMk cId="3330011211" sldId="296"/>
            <ac:picMk id="15362" creationId="{00000000-0000-0000-0000-000000000000}"/>
          </ac:picMkLst>
        </pc:picChg>
      </pc:sldChg>
      <pc:sldChg chg="addSp modSp mod setBg">
        <pc:chgData name="Ratiani, Manana" userId="2d7bea4f-6718-4ce1-a51e-8534f45b334e" providerId="ADAL" clId="{4C908785-FF23-4EBC-8339-440C1B9315FA}" dt="2023-10-26T08:10:12.124" v="183" actId="26606"/>
        <pc:sldMkLst>
          <pc:docMk/>
          <pc:sldMk cId="2378548472" sldId="297"/>
        </pc:sldMkLst>
        <pc:spChg chg="mod">
          <ac:chgData name="Ratiani, Manana" userId="2d7bea4f-6718-4ce1-a51e-8534f45b334e" providerId="ADAL" clId="{4C908785-FF23-4EBC-8339-440C1B9315FA}" dt="2023-10-26T08:10:12.124" v="183" actId="26606"/>
          <ac:spMkLst>
            <pc:docMk/>
            <pc:sldMk cId="2378548472" sldId="297"/>
            <ac:spMk id="2" creationId="{00000000-0000-0000-0000-000000000000}"/>
          </ac:spMkLst>
        </pc:spChg>
        <pc:spChg chg="mod">
          <ac:chgData name="Ratiani, Manana" userId="2d7bea4f-6718-4ce1-a51e-8534f45b334e" providerId="ADAL" clId="{4C908785-FF23-4EBC-8339-440C1B9315FA}" dt="2023-10-26T08:10:12.124" v="183" actId="26606"/>
          <ac:spMkLst>
            <pc:docMk/>
            <pc:sldMk cId="2378548472" sldId="297"/>
            <ac:spMk id="3" creationId="{00000000-0000-0000-0000-000000000000}"/>
          </ac:spMkLst>
        </pc:spChg>
        <pc:spChg chg="mod">
          <ac:chgData name="Ratiani, Manana" userId="2d7bea4f-6718-4ce1-a51e-8534f45b334e" providerId="ADAL" clId="{4C908785-FF23-4EBC-8339-440C1B9315FA}" dt="2023-10-26T08:10:12.124" v="183" actId="26606"/>
          <ac:spMkLst>
            <pc:docMk/>
            <pc:sldMk cId="2378548472" sldId="297"/>
            <ac:spMk id="4" creationId="{00000000-0000-0000-0000-000000000000}"/>
          </ac:spMkLst>
        </pc:spChg>
        <pc:spChg chg="add">
          <ac:chgData name="Ratiani, Manana" userId="2d7bea4f-6718-4ce1-a51e-8534f45b334e" providerId="ADAL" clId="{4C908785-FF23-4EBC-8339-440C1B9315FA}" dt="2023-10-26T08:10:12.124" v="183" actId="26606"/>
          <ac:spMkLst>
            <pc:docMk/>
            <pc:sldMk cId="2378548472" sldId="297"/>
            <ac:spMk id="14343" creationId="{BACC6370-2D7E-4714-9D71-7542949D7D5D}"/>
          </ac:spMkLst>
        </pc:spChg>
        <pc:spChg chg="add">
          <ac:chgData name="Ratiani, Manana" userId="2d7bea4f-6718-4ce1-a51e-8534f45b334e" providerId="ADAL" clId="{4C908785-FF23-4EBC-8339-440C1B9315FA}" dt="2023-10-26T08:10:12.124" v="183" actId="26606"/>
          <ac:spMkLst>
            <pc:docMk/>
            <pc:sldMk cId="2378548472" sldId="297"/>
            <ac:spMk id="14345" creationId="{B444D337-4D9F-40A8-BA84-C0BFA7A8AD66}"/>
          </ac:spMkLst>
        </pc:spChg>
        <pc:spChg chg="add">
          <ac:chgData name="Ratiani, Manana" userId="2d7bea4f-6718-4ce1-a51e-8534f45b334e" providerId="ADAL" clId="{4C908785-FF23-4EBC-8339-440C1B9315FA}" dt="2023-10-26T08:10:12.124" v="183" actId="26606"/>
          <ac:spMkLst>
            <pc:docMk/>
            <pc:sldMk cId="2378548472" sldId="297"/>
            <ac:spMk id="14347" creationId="{70478D1D-B50E-41C8-8A55-36A53D449402}"/>
          </ac:spMkLst>
        </pc:spChg>
        <pc:picChg chg="mod ord">
          <ac:chgData name="Ratiani, Manana" userId="2d7bea4f-6718-4ce1-a51e-8534f45b334e" providerId="ADAL" clId="{4C908785-FF23-4EBC-8339-440C1B9315FA}" dt="2023-10-26T08:10:12.124" v="183" actId="26606"/>
          <ac:picMkLst>
            <pc:docMk/>
            <pc:sldMk cId="2378548472" sldId="297"/>
            <ac:picMk id="14338" creationId="{00000000-0000-0000-0000-000000000000}"/>
          </ac:picMkLst>
        </pc:picChg>
      </pc:sldChg>
      <pc:sldChg chg="addSp modSp mod setBg">
        <pc:chgData name="Ratiani, Manana" userId="2d7bea4f-6718-4ce1-a51e-8534f45b334e" providerId="ADAL" clId="{4C908785-FF23-4EBC-8339-440C1B9315FA}" dt="2023-10-26T08:09:55.728" v="182" actId="14100"/>
        <pc:sldMkLst>
          <pc:docMk/>
          <pc:sldMk cId="860892382" sldId="298"/>
        </pc:sldMkLst>
        <pc:spChg chg="mod">
          <ac:chgData name="Ratiani, Manana" userId="2d7bea4f-6718-4ce1-a51e-8534f45b334e" providerId="ADAL" clId="{4C908785-FF23-4EBC-8339-440C1B9315FA}" dt="2023-10-26T08:09:41.740" v="179" actId="26606"/>
          <ac:spMkLst>
            <pc:docMk/>
            <pc:sldMk cId="860892382" sldId="298"/>
            <ac:spMk id="2" creationId="{00000000-0000-0000-0000-000000000000}"/>
          </ac:spMkLst>
        </pc:spChg>
        <pc:spChg chg="mod">
          <ac:chgData name="Ratiani, Manana" userId="2d7bea4f-6718-4ce1-a51e-8534f45b334e" providerId="ADAL" clId="{4C908785-FF23-4EBC-8339-440C1B9315FA}" dt="2023-10-26T08:09:55.728" v="182" actId="14100"/>
          <ac:spMkLst>
            <pc:docMk/>
            <pc:sldMk cId="860892382" sldId="298"/>
            <ac:spMk id="3" creationId="{00000000-0000-0000-0000-000000000000}"/>
          </ac:spMkLst>
        </pc:spChg>
        <pc:spChg chg="add">
          <ac:chgData name="Ratiani, Manana" userId="2d7bea4f-6718-4ce1-a51e-8534f45b334e" providerId="ADAL" clId="{4C908785-FF23-4EBC-8339-440C1B9315FA}" dt="2023-10-26T08:09:41.740" v="179" actId="26606"/>
          <ac:spMkLst>
            <pc:docMk/>
            <pc:sldMk cId="860892382" sldId="298"/>
            <ac:spMk id="9" creationId="{32AEEBC8-9D30-42EF-95F2-386C2653FBF0}"/>
          </ac:spMkLst>
        </pc:spChg>
        <pc:spChg chg="add">
          <ac:chgData name="Ratiani, Manana" userId="2d7bea4f-6718-4ce1-a51e-8534f45b334e" providerId="ADAL" clId="{4C908785-FF23-4EBC-8339-440C1B9315FA}" dt="2023-10-26T08:09:41.740" v="179" actId="26606"/>
          <ac:spMkLst>
            <pc:docMk/>
            <pc:sldMk cId="860892382" sldId="298"/>
            <ac:spMk id="11" creationId="{2E92FA66-67D7-4CB4-94D3-E643A9AD4757}"/>
          </ac:spMkLst>
        </pc:spChg>
        <pc:picChg chg="mod">
          <ac:chgData name="Ratiani, Manana" userId="2d7bea4f-6718-4ce1-a51e-8534f45b334e" providerId="ADAL" clId="{4C908785-FF23-4EBC-8339-440C1B9315FA}" dt="2023-10-26T08:09:49.068" v="181" actId="1076"/>
          <ac:picMkLst>
            <pc:docMk/>
            <pc:sldMk cId="860892382" sldId="298"/>
            <ac:picMk id="4" creationId="{00000000-0000-0000-0000-000000000000}"/>
          </ac:picMkLst>
        </pc:picChg>
      </pc:sldChg>
      <pc:sldChg chg="addSp modSp mod setBg">
        <pc:chgData name="Ratiani, Manana" userId="2d7bea4f-6718-4ce1-a51e-8534f45b334e" providerId="ADAL" clId="{4C908785-FF23-4EBC-8339-440C1B9315FA}" dt="2023-10-26T08:11:24.079" v="198" actId="1076"/>
        <pc:sldMkLst>
          <pc:docMk/>
          <pc:sldMk cId="1802409170" sldId="299"/>
        </pc:sldMkLst>
        <pc:spChg chg="mod">
          <ac:chgData name="Ratiani, Manana" userId="2d7bea4f-6718-4ce1-a51e-8534f45b334e" providerId="ADAL" clId="{4C908785-FF23-4EBC-8339-440C1B9315FA}" dt="2023-10-26T08:11:18.479" v="197" actId="14100"/>
          <ac:spMkLst>
            <pc:docMk/>
            <pc:sldMk cId="1802409170" sldId="299"/>
            <ac:spMk id="2" creationId="{00000000-0000-0000-0000-000000000000}"/>
          </ac:spMkLst>
        </pc:spChg>
        <pc:spChg chg="mod">
          <ac:chgData name="Ratiani, Manana" userId="2d7bea4f-6718-4ce1-a51e-8534f45b334e" providerId="ADAL" clId="{4C908785-FF23-4EBC-8339-440C1B9315FA}" dt="2023-10-26T08:11:24.079" v="198" actId="1076"/>
          <ac:spMkLst>
            <pc:docMk/>
            <pc:sldMk cId="1802409170" sldId="299"/>
            <ac:spMk id="3" creationId="{00000000-0000-0000-0000-000000000000}"/>
          </ac:spMkLst>
        </pc:spChg>
        <pc:spChg chg="add">
          <ac:chgData name="Ratiani, Manana" userId="2d7bea4f-6718-4ce1-a51e-8534f45b334e" providerId="ADAL" clId="{4C908785-FF23-4EBC-8339-440C1B9315FA}" dt="2023-10-26T08:11:09.526" v="195" actId="26606"/>
          <ac:spMkLst>
            <pc:docMk/>
            <pc:sldMk cId="1802409170" sldId="299"/>
            <ac:spMk id="9" creationId="{979E27D9-03C7-44E2-9FF8-15D0C8506AF7}"/>
          </ac:spMkLst>
        </pc:spChg>
        <pc:spChg chg="add">
          <ac:chgData name="Ratiani, Manana" userId="2d7bea4f-6718-4ce1-a51e-8534f45b334e" providerId="ADAL" clId="{4C908785-FF23-4EBC-8339-440C1B9315FA}" dt="2023-10-26T08:11:09.526" v="195" actId="26606"/>
          <ac:spMkLst>
            <pc:docMk/>
            <pc:sldMk cId="1802409170" sldId="299"/>
            <ac:spMk id="11" creationId="{EEBF1590-3B36-48EE-A89D-3B6F3CB256AB}"/>
          </ac:spMkLst>
        </pc:spChg>
        <pc:spChg chg="add">
          <ac:chgData name="Ratiani, Manana" userId="2d7bea4f-6718-4ce1-a51e-8534f45b334e" providerId="ADAL" clId="{4C908785-FF23-4EBC-8339-440C1B9315FA}" dt="2023-10-26T08:11:09.526" v="195" actId="26606"/>
          <ac:spMkLst>
            <pc:docMk/>
            <pc:sldMk cId="1802409170" sldId="299"/>
            <ac:spMk id="13" creationId="{AC8F6C8C-AB5A-4548-942D-E3FD40ACBC49}"/>
          </ac:spMkLst>
        </pc:spChg>
        <pc:picChg chg="mod">
          <ac:chgData name="Ratiani, Manana" userId="2d7bea4f-6718-4ce1-a51e-8534f45b334e" providerId="ADAL" clId="{4C908785-FF23-4EBC-8339-440C1B9315FA}" dt="2023-10-26T08:11:09.526" v="195" actId="26606"/>
          <ac:picMkLst>
            <pc:docMk/>
            <pc:sldMk cId="1802409170" sldId="299"/>
            <ac:picMk id="4" creationId="{00000000-0000-0000-0000-000000000000}"/>
          </ac:picMkLst>
        </pc:picChg>
      </pc:sldChg>
      <pc:sldChg chg="addSp modSp mod setBg">
        <pc:chgData name="Ratiani, Manana" userId="2d7bea4f-6718-4ce1-a51e-8534f45b334e" providerId="ADAL" clId="{4C908785-FF23-4EBC-8339-440C1B9315FA}" dt="2023-10-26T08:11:31.341" v="199" actId="26606"/>
        <pc:sldMkLst>
          <pc:docMk/>
          <pc:sldMk cId="582951379" sldId="300"/>
        </pc:sldMkLst>
        <pc:spChg chg="mod">
          <ac:chgData name="Ratiani, Manana" userId="2d7bea4f-6718-4ce1-a51e-8534f45b334e" providerId="ADAL" clId="{4C908785-FF23-4EBC-8339-440C1B9315FA}" dt="2023-10-26T08:11:31.341" v="199" actId="26606"/>
          <ac:spMkLst>
            <pc:docMk/>
            <pc:sldMk cId="582951379" sldId="300"/>
            <ac:spMk id="2" creationId="{00000000-0000-0000-0000-000000000000}"/>
          </ac:spMkLst>
        </pc:spChg>
        <pc:spChg chg="mod">
          <ac:chgData name="Ratiani, Manana" userId="2d7bea4f-6718-4ce1-a51e-8534f45b334e" providerId="ADAL" clId="{4C908785-FF23-4EBC-8339-440C1B9315FA}" dt="2023-10-26T08:11:31.341" v="199" actId="26606"/>
          <ac:spMkLst>
            <pc:docMk/>
            <pc:sldMk cId="582951379" sldId="300"/>
            <ac:spMk id="6" creationId="{00000000-0000-0000-0000-000000000000}"/>
          </ac:spMkLst>
        </pc:spChg>
        <pc:spChg chg="add">
          <ac:chgData name="Ratiani, Manana" userId="2d7bea4f-6718-4ce1-a51e-8534f45b334e" providerId="ADAL" clId="{4C908785-FF23-4EBC-8339-440C1B9315FA}" dt="2023-10-26T08:11:31.341" v="199" actId="26606"/>
          <ac:spMkLst>
            <pc:docMk/>
            <pc:sldMk cId="582951379" sldId="300"/>
            <ac:spMk id="11" creationId="{115719BB-48A7-4AF4-BB91-DC82E0DF727D}"/>
          </ac:spMkLst>
        </pc:spChg>
        <pc:spChg chg="add">
          <ac:chgData name="Ratiani, Manana" userId="2d7bea4f-6718-4ce1-a51e-8534f45b334e" providerId="ADAL" clId="{4C908785-FF23-4EBC-8339-440C1B9315FA}" dt="2023-10-26T08:11:31.341" v="199" actId="26606"/>
          <ac:spMkLst>
            <pc:docMk/>
            <pc:sldMk cId="582951379" sldId="300"/>
            <ac:spMk id="13" creationId="{10973A55-5440-4A99-B526-B5812E46271E}"/>
          </ac:spMkLst>
        </pc:spChg>
        <pc:spChg chg="add">
          <ac:chgData name="Ratiani, Manana" userId="2d7bea4f-6718-4ce1-a51e-8534f45b334e" providerId="ADAL" clId="{4C908785-FF23-4EBC-8339-440C1B9315FA}" dt="2023-10-26T08:11:31.341" v="199" actId="26606"/>
          <ac:spMkLst>
            <pc:docMk/>
            <pc:sldMk cId="582951379" sldId="300"/>
            <ac:spMk id="15" creationId="{A9682493-588A-4D52-98F6-FBBD80C07ECB}"/>
          </ac:spMkLst>
        </pc:spChg>
        <pc:spChg chg="add">
          <ac:chgData name="Ratiani, Manana" userId="2d7bea4f-6718-4ce1-a51e-8534f45b334e" providerId="ADAL" clId="{4C908785-FF23-4EBC-8339-440C1B9315FA}" dt="2023-10-26T08:11:31.341" v="199" actId="26606"/>
          <ac:spMkLst>
            <pc:docMk/>
            <pc:sldMk cId="582951379" sldId="300"/>
            <ac:spMk id="17" creationId="{FBEC5A7A-ADE4-48D9-B89C-2BA1C9110632}"/>
          </ac:spMkLst>
        </pc:spChg>
        <pc:spChg chg="add">
          <ac:chgData name="Ratiani, Manana" userId="2d7bea4f-6718-4ce1-a51e-8534f45b334e" providerId="ADAL" clId="{4C908785-FF23-4EBC-8339-440C1B9315FA}" dt="2023-10-26T08:11:31.341" v="199" actId="26606"/>
          <ac:spMkLst>
            <pc:docMk/>
            <pc:sldMk cId="582951379" sldId="300"/>
            <ac:spMk id="19" creationId="{82095FCE-EF05-4443-B97A-85DEE3A5CA17}"/>
          </ac:spMkLst>
        </pc:spChg>
        <pc:picChg chg="mod ord">
          <ac:chgData name="Ratiani, Manana" userId="2d7bea4f-6718-4ce1-a51e-8534f45b334e" providerId="ADAL" clId="{4C908785-FF23-4EBC-8339-440C1B9315FA}" dt="2023-10-26T08:11:31.341" v="199" actId="26606"/>
          <ac:picMkLst>
            <pc:docMk/>
            <pc:sldMk cId="582951379" sldId="300"/>
            <ac:picMk id="4" creationId="{00000000-0000-0000-0000-000000000000}"/>
          </ac:picMkLst>
        </pc:picChg>
        <pc:picChg chg="mod ord">
          <ac:chgData name="Ratiani, Manana" userId="2d7bea4f-6718-4ce1-a51e-8534f45b334e" providerId="ADAL" clId="{4C908785-FF23-4EBC-8339-440C1B9315FA}" dt="2023-10-26T08:11:31.341" v="199" actId="26606"/>
          <ac:picMkLst>
            <pc:docMk/>
            <pc:sldMk cId="582951379" sldId="300"/>
            <ac:picMk id="5" creationId="{00000000-0000-0000-0000-000000000000}"/>
          </ac:picMkLst>
        </pc:picChg>
      </pc:sldChg>
      <pc:sldChg chg="addSp modSp mod setBg">
        <pc:chgData name="Ratiani, Manana" userId="2d7bea4f-6718-4ce1-a51e-8534f45b334e" providerId="ADAL" clId="{4C908785-FF23-4EBC-8339-440C1B9315FA}" dt="2023-10-26T08:49:42.288" v="929" actId="20577"/>
        <pc:sldMkLst>
          <pc:docMk/>
          <pc:sldMk cId="742836467" sldId="301"/>
        </pc:sldMkLst>
        <pc:spChg chg="mod">
          <ac:chgData name="Ratiani, Manana" userId="2d7bea4f-6718-4ce1-a51e-8534f45b334e" providerId="ADAL" clId="{4C908785-FF23-4EBC-8339-440C1B9315FA}" dt="2023-10-26T08:14:51.269" v="212" actId="14100"/>
          <ac:spMkLst>
            <pc:docMk/>
            <pc:sldMk cId="742836467" sldId="301"/>
            <ac:spMk id="2" creationId="{00000000-0000-0000-0000-000000000000}"/>
          </ac:spMkLst>
        </pc:spChg>
        <pc:spChg chg="mod">
          <ac:chgData name="Ratiani, Manana" userId="2d7bea4f-6718-4ce1-a51e-8534f45b334e" providerId="ADAL" clId="{4C908785-FF23-4EBC-8339-440C1B9315FA}" dt="2023-10-26T08:49:42.288" v="929" actId="20577"/>
          <ac:spMkLst>
            <pc:docMk/>
            <pc:sldMk cId="742836467" sldId="301"/>
            <ac:spMk id="3" creationId="{00000000-0000-0000-0000-000000000000}"/>
          </ac:spMkLst>
        </pc:spChg>
        <pc:spChg chg="add">
          <ac:chgData name="Ratiani, Manana" userId="2d7bea4f-6718-4ce1-a51e-8534f45b334e" providerId="ADAL" clId="{4C908785-FF23-4EBC-8339-440C1B9315FA}" dt="2023-10-26T08:14:21.805" v="208" actId="26606"/>
          <ac:spMkLst>
            <pc:docMk/>
            <pc:sldMk cId="742836467" sldId="301"/>
            <ac:spMk id="8" creationId="{979E27D9-03C7-44E2-9FF8-15D0C8506AF7}"/>
          </ac:spMkLst>
        </pc:spChg>
        <pc:spChg chg="add">
          <ac:chgData name="Ratiani, Manana" userId="2d7bea4f-6718-4ce1-a51e-8534f45b334e" providerId="ADAL" clId="{4C908785-FF23-4EBC-8339-440C1B9315FA}" dt="2023-10-26T08:14:21.805" v="208" actId="26606"/>
          <ac:spMkLst>
            <pc:docMk/>
            <pc:sldMk cId="742836467" sldId="301"/>
            <ac:spMk id="10" creationId="{EEBF1590-3B36-48EE-A89D-3B6F3CB256AB}"/>
          </ac:spMkLst>
        </pc:spChg>
        <pc:spChg chg="add">
          <ac:chgData name="Ratiani, Manana" userId="2d7bea4f-6718-4ce1-a51e-8534f45b334e" providerId="ADAL" clId="{4C908785-FF23-4EBC-8339-440C1B9315FA}" dt="2023-10-26T08:14:21.805" v="208" actId="26606"/>
          <ac:spMkLst>
            <pc:docMk/>
            <pc:sldMk cId="742836467" sldId="301"/>
            <ac:spMk id="12" creationId="{AC8F6C8C-AB5A-4548-942D-E3FD40ACBC49}"/>
          </ac:spMkLst>
        </pc:spChg>
      </pc:sldChg>
      <pc:sldChg chg="addSp delSp modSp mod setBg">
        <pc:chgData name="Ratiani, Manana" userId="2d7bea4f-6718-4ce1-a51e-8534f45b334e" providerId="ADAL" clId="{4C908785-FF23-4EBC-8339-440C1B9315FA}" dt="2023-10-26T08:29:59.074" v="656" actId="20577"/>
        <pc:sldMkLst>
          <pc:docMk/>
          <pc:sldMk cId="1153818224" sldId="302"/>
        </pc:sldMkLst>
        <pc:spChg chg="mod">
          <ac:chgData name="Ratiani, Manana" userId="2d7bea4f-6718-4ce1-a51e-8534f45b334e" providerId="ADAL" clId="{4C908785-FF23-4EBC-8339-440C1B9315FA}" dt="2023-10-26T08:20:47.408" v="326" actId="255"/>
          <ac:spMkLst>
            <pc:docMk/>
            <pc:sldMk cId="1153818224" sldId="302"/>
            <ac:spMk id="2" creationId="{00000000-0000-0000-0000-000000000000}"/>
          </ac:spMkLst>
        </pc:spChg>
        <pc:spChg chg="mod">
          <ac:chgData name="Ratiani, Manana" userId="2d7bea4f-6718-4ce1-a51e-8534f45b334e" providerId="ADAL" clId="{4C908785-FF23-4EBC-8339-440C1B9315FA}" dt="2023-10-26T08:29:59.074" v="656" actId="20577"/>
          <ac:spMkLst>
            <pc:docMk/>
            <pc:sldMk cId="1153818224" sldId="302"/>
            <ac:spMk id="3" creationId="{00000000-0000-0000-0000-000000000000}"/>
          </ac:spMkLst>
        </pc:spChg>
        <pc:spChg chg="add del">
          <ac:chgData name="Ratiani, Manana" userId="2d7bea4f-6718-4ce1-a51e-8534f45b334e" providerId="ADAL" clId="{4C908785-FF23-4EBC-8339-440C1B9315FA}" dt="2023-10-26T08:20:25.006" v="321" actId="26606"/>
          <ac:spMkLst>
            <pc:docMk/>
            <pc:sldMk cId="1153818224" sldId="302"/>
            <ac:spMk id="8" creationId="{979E27D9-03C7-44E2-9FF8-15D0C8506AF7}"/>
          </ac:spMkLst>
        </pc:spChg>
        <pc:spChg chg="add del">
          <ac:chgData name="Ratiani, Manana" userId="2d7bea4f-6718-4ce1-a51e-8534f45b334e" providerId="ADAL" clId="{4C908785-FF23-4EBC-8339-440C1B9315FA}" dt="2023-10-26T08:20:25.006" v="321" actId="26606"/>
          <ac:spMkLst>
            <pc:docMk/>
            <pc:sldMk cId="1153818224" sldId="302"/>
            <ac:spMk id="10" creationId="{EEBF1590-3B36-48EE-A89D-3B6F3CB256AB}"/>
          </ac:spMkLst>
        </pc:spChg>
        <pc:spChg chg="add del">
          <ac:chgData name="Ratiani, Manana" userId="2d7bea4f-6718-4ce1-a51e-8534f45b334e" providerId="ADAL" clId="{4C908785-FF23-4EBC-8339-440C1B9315FA}" dt="2023-10-26T08:20:25.006" v="321" actId="26606"/>
          <ac:spMkLst>
            <pc:docMk/>
            <pc:sldMk cId="1153818224" sldId="302"/>
            <ac:spMk id="12" creationId="{AC8F6C8C-AB5A-4548-942D-E3FD40ACBC49}"/>
          </ac:spMkLst>
        </pc:spChg>
        <pc:spChg chg="add">
          <ac:chgData name="Ratiani, Manana" userId="2d7bea4f-6718-4ce1-a51e-8534f45b334e" providerId="ADAL" clId="{4C908785-FF23-4EBC-8339-440C1B9315FA}" dt="2023-10-26T08:20:25.006" v="321" actId="26606"/>
          <ac:spMkLst>
            <pc:docMk/>
            <pc:sldMk cId="1153818224" sldId="302"/>
            <ac:spMk id="17" creationId="{979E27D9-03C7-44E2-9FF8-15D0C8506AF7}"/>
          </ac:spMkLst>
        </pc:spChg>
        <pc:spChg chg="add">
          <ac:chgData name="Ratiani, Manana" userId="2d7bea4f-6718-4ce1-a51e-8534f45b334e" providerId="ADAL" clId="{4C908785-FF23-4EBC-8339-440C1B9315FA}" dt="2023-10-26T08:20:25.006" v="321" actId="26606"/>
          <ac:spMkLst>
            <pc:docMk/>
            <pc:sldMk cId="1153818224" sldId="302"/>
            <ac:spMk id="19" creationId="{EEBF1590-3B36-48EE-A89D-3B6F3CB256AB}"/>
          </ac:spMkLst>
        </pc:spChg>
        <pc:spChg chg="add">
          <ac:chgData name="Ratiani, Manana" userId="2d7bea4f-6718-4ce1-a51e-8534f45b334e" providerId="ADAL" clId="{4C908785-FF23-4EBC-8339-440C1B9315FA}" dt="2023-10-26T08:20:25.006" v="321" actId="26606"/>
          <ac:spMkLst>
            <pc:docMk/>
            <pc:sldMk cId="1153818224" sldId="302"/>
            <ac:spMk id="21" creationId="{AC8F6C8C-AB5A-4548-942D-E3FD40ACBC49}"/>
          </ac:spMkLst>
        </pc:spChg>
      </pc:sldChg>
      <pc:sldChg chg="addSp delSp modSp mod setBg">
        <pc:chgData name="Ratiani, Manana" userId="2d7bea4f-6718-4ce1-a51e-8534f45b334e" providerId="ADAL" clId="{4C908785-FF23-4EBC-8339-440C1B9315FA}" dt="2023-10-26T09:31:47.558" v="1408" actId="14100"/>
        <pc:sldMkLst>
          <pc:docMk/>
          <pc:sldMk cId="1378739509" sldId="303"/>
        </pc:sldMkLst>
        <pc:spChg chg="mod">
          <ac:chgData name="Ratiani, Manana" userId="2d7bea4f-6718-4ce1-a51e-8534f45b334e" providerId="ADAL" clId="{4C908785-FF23-4EBC-8339-440C1B9315FA}" dt="2023-10-26T09:21:58.410" v="941" actId="1076"/>
          <ac:spMkLst>
            <pc:docMk/>
            <pc:sldMk cId="1378739509" sldId="303"/>
            <ac:spMk id="2" creationId="{00000000-0000-0000-0000-000000000000}"/>
          </ac:spMkLst>
        </pc:spChg>
        <pc:spChg chg="mod">
          <ac:chgData name="Ratiani, Manana" userId="2d7bea4f-6718-4ce1-a51e-8534f45b334e" providerId="ADAL" clId="{4C908785-FF23-4EBC-8339-440C1B9315FA}" dt="2023-10-26T09:31:47.558" v="1408" actId="14100"/>
          <ac:spMkLst>
            <pc:docMk/>
            <pc:sldMk cId="1378739509" sldId="303"/>
            <ac:spMk id="3" creationId="{00000000-0000-0000-0000-000000000000}"/>
          </ac:spMkLst>
        </pc:spChg>
        <pc:spChg chg="add del">
          <ac:chgData name="Ratiani, Manana" userId="2d7bea4f-6718-4ce1-a51e-8534f45b334e" providerId="ADAL" clId="{4C908785-FF23-4EBC-8339-440C1B9315FA}" dt="2023-10-26T08:31:22.409" v="671" actId="26606"/>
          <ac:spMkLst>
            <pc:docMk/>
            <pc:sldMk cId="1378739509" sldId="303"/>
            <ac:spMk id="8" creationId="{979E27D9-03C7-44E2-9FF8-15D0C8506AF7}"/>
          </ac:spMkLst>
        </pc:spChg>
        <pc:spChg chg="add del">
          <ac:chgData name="Ratiani, Manana" userId="2d7bea4f-6718-4ce1-a51e-8534f45b334e" providerId="ADAL" clId="{4C908785-FF23-4EBC-8339-440C1B9315FA}" dt="2023-10-26T08:31:22.409" v="671" actId="26606"/>
          <ac:spMkLst>
            <pc:docMk/>
            <pc:sldMk cId="1378739509" sldId="303"/>
            <ac:spMk id="10" creationId="{EEBF1590-3B36-48EE-A89D-3B6F3CB256AB}"/>
          </ac:spMkLst>
        </pc:spChg>
        <pc:spChg chg="add del">
          <ac:chgData name="Ratiani, Manana" userId="2d7bea4f-6718-4ce1-a51e-8534f45b334e" providerId="ADAL" clId="{4C908785-FF23-4EBC-8339-440C1B9315FA}" dt="2023-10-26T08:31:22.409" v="671" actId="26606"/>
          <ac:spMkLst>
            <pc:docMk/>
            <pc:sldMk cId="1378739509" sldId="303"/>
            <ac:spMk id="12" creationId="{AC8F6C8C-AB5A-4548-942D-E3FD40ACBC49}"/>
          </ac:spMkLst>
        </pc:spChg>
        <pc:spChg chg="add">
          <ac:chgData name="Ratiani, Manana" userId="2d7bea4f-6718-4ce1-a51e-8534f45b334e" providerId="ADAL" clId="{4C908785-FF23-4EBC-8339-440C1B9315FA}" dt="2023-10-26T08:31:22.409" v="671" actId="26606"/>
          <ac:spMkLst>
            <pc:docMk/>
            <pc:sldMk cId="1378739509" sldId="303"/>
            <ac:spMk id="17" creationId="{979E27D9-03C7-44E2-9FF8-15D0C8506AF7}"/>
          </ac:spMkLst>
        </pc:spChg>
        <pc:spChg chg="add">
          <ac:chgData name="Ratiani, Manana" userId="2d7bea4f-6718-4ce1-a51e-8534f45b334e" providerId="ADAL" clId="{4C908785-FF23-4EBC-8339-440C1B9315FA}" dt="2023-10-26T08:31:22.409" v="671" actId="26606"/>
          <ac:spMkLst>
            <pc:docMk/>
            <pc:sldMk cId="1378739509" sldId="303"/>
            <ac:spMk id="19" creationId="{EEBF1590-3B36-48EE-A89D-3B6F3CB256AB}"/>
          </ac:spMkLst>
        </pc:spChg>
        <pc:spChg chg="add">
          <ac:chgData name="Ratiani, Manana" userId="2d7bea4f-6718-4ce1-a51e-8534f45b334e" providerId="ADAL" clId="{4C908785-FF23-4EBC-8339-440C1B9315FA}" dt="2023-10-26T08:31:22.409" v="671" actId="26606"/>
          <ac:spMkLst>
            <pc:docMk/>
            <pc:sldMk cId="1378739509" sldId="303"/>
            <ac:spMk id="21" creationId="{AC8F6C8C-AB5A-4548-942D-E3FD40ACBC49}"/>
          </ac:spMkLst>
        </pc:spChg>
      </pc:sldChg>
      <pc:sldChg chg="addSp delSp modSp mod setBg">
        <pc:chgData name="Ratiani, Manana" userId="2d7bea4f-6718-4ce1-a51e-8534f45b334e" providerId="ADAL" clId="{4C908785-FF23-4EBC-8339-440C1B9315FA}" dt="2023-10-26T09:59:24.648" v="2063" actId="26606"/>
        <pc:sldMkLst>
          <pc:docMk/>
          <pc:sldMk cId="733539125" sldId="304"/>
        </pc:sldMkLst>
        <pc:spChg chg="mod">
          <ac:chgData name="Ratiani, Manana" userId="2d7bea4f-6718-4ce1-a51e-8534f45b334e" providerId="ADAL" clId="{4C908785-FF23-4EBC-8339-440C1B9315FA}" dt="2023-10-26T09:59:24.648" v="2063" actId="26606"/>
          <ac:spMkLst>
            <pc:docMk/>
            <pc:sldMk cId="733539125" sldId="304"/>
            <ac:spMk id="2" creationId="{00000000-0000-0000-0000-000000000000}"/>
          </ac:spMkLst>
        </pc:spChg>
        <pc:spChg chg="add del mod">
          <ac:chgData name="Ratiani, Manana" userId="2d7bea4f-6718-4ce1-a51e-8534f45b334e" providerId="ADAL" clId="{4C908785-FF23-4EBC-8339-440C1B9315FA}" dt="2023-10-26T09:59:24.648" v="2063" actId="26606"/>
          <ac:spMkLst>
            <pc:docMk/>
            <pc:sldMk cId="733539125" sldId="304"/>
            <ac:spMk id="3" creationId="{00000000-0000-0000-0000-000000000000}"/>
          </ac:spMkLst>
        </pc:spChg>
        <pc:spChg chg="add del mod">
          <ac:chgData name="Ratiani, Manana" userId="2d7bea4f-6718-4ce1-a51e-8534f45b334e" providerId="ADAL" clId="{4C908785-FF23-4EBC-8339-440C1B9315FA}" dt="2023-10-26T09:35:08.199" v="1497" actId="478"/>
          <ac:spMkLst>
            <pc:docMk/>
            <pc:sldMk cId="733539125" sldId="304"/>
            <ac:spMk id="6" creationId="{1AB1C4BF-A01D-182D-C366-E4743B09DBEF}"/>
          </ac:spMkLst>
        </pc:spChg>
        <pc:spChg chg="add del">
          <ac:chgData name="Ratiani, Manana" userId="2d7bea4f-6718-4ce1-a51e-8534f45b334e" providerId="ADAL" clId="{4C908785-FF23-4EBC-8339-440C1B9315FA}" dt="2023-10-26T09:58:46.822" v="2055" actId="26606"/>
          <ac:spMkLst>
            <pc:docMk/>
            <pc:sldMk cId="733539125" sldId="304"/>
            <ac:spMk id="7" creationId="{09588DA8-065E-4F6F-8EFD-43104AB2E0CF}"/>
          </ac:spMkLst>
        </pc:spChg>
        <pc:spChg chg="add del">
          <ac:chgData name="Ratiani, Manana" userId="2d7bea4f-6718-4ce1-a51e-8534f45b334e" providerId="ADAL" clId="{4C908785-FF23-4EBC-8339-440C1B9315FA}" dt="2023-10-26T09:33:50.624" v="1443" actId="26606"/>
          <ac:spMkLst>
            <pc:docMk/>
            <pc:sldMk cId="733539125" sldId="304"/>
            <ac:spMk id="8" creationId="{907EF6B7-1338-4443-8C46-6A318D952DFD}"/>
          </ac:spMkLst>
        </pc:spChg>
        <pc:spChg chg="add del">
          <ac:chgData name="Ratiani, Manana" userId="2d7bea4f-6718-4ce1-a51e-8534f45b334e" providerId="ADAL" clId="{4C908785-FF23-4EBC-8339-440C1B9315FA}" dt="2023-10-26T09:33:29.359" v="1441" actId="26606"/>
          <ac:spMkLst>
            <pc:docMk/>
            <pc:sldMk cId="733539125" sldId="304"/>
            <ac:spMk id="9" creationId="{BACC6370-2D7E-4714-9D71-7542949D7D5D}"/>
          </ac:spMkLst>
        </pc:spChg>
        <pc:spChg chg="add del">
          <ac:chgData name="Ratiani, Manana" userId="2d7bea4f-6718-4ce1-a51e-8534f45b334e" providerId="ADAL" clId="{4C908785-FF23-4EBC-8339-440C1B9315FA}" dt="2023-10-26T09:33:50.624" v="1443" actId="26606"/>
          <ac:spMkLst>
            <pc:docMk/>
            <pc:sldMk cId="733539125" sldId="304"/>
            <ac:spMk id="10" creationId="{DAAE4CDD-124C-4DCF-9584-B6033B545DD5}"/>
          </ac:spMkLst>
        </pc:spChg>
        <pc:spChg chg="add del">
          <ac:chgData name="Ratiani, Manana" userId="2d7bea4f-6718-4ce1-a51e-8534f45b334e" providerId="ADAL" clId="{4C908785-FF23-4EBC-8339-440C1B9315FA}" dt="2023-10-26T09:33:29.359" v="1441" actId="26606"/>
          <ac:spMkLst>
            <pc:docMk/>
            <pc:sldMk cId="733539125" sldId="304"/>
            <ac:spMk id="11" creationId="{F68B3F68-107C-434F-AA38-110D5EA91B85}"/>
          </ac:spMkLst>
        </pc:spChg>
        <pc:spChg chg="add del">
          <ac:chgData name="Ratiani, Manana" userId="2d7bea4f-6718-4ce1-a51e-8534f45b334e" providerId="ADAL" clId="{4C908785-FF23-4EBC-8339-440C1B9315FA}" dt="2023-10-26T09:33:50.624" v="1443" actId="26606"/>
          <ac:spMkLst>
            <pc:docMk/>
            <pc:sldMk cId="733539125" sldId="304"/>
            <ac:spMk id="12" creationId="{081E4A58-353D-44AE-B2FC-2A74E2E400F7}"/>
          </ac:spMkLst>
        </pc:spChg>
        <pc:spChg chg="add del">
          <ac:chgData name="Ratiani, Manana" userId="2d7bea4f-6718-4ce1-a51e-8534f45b334e" providerId="ADAL" clId="{4C908785-FF23-4EBC-8339-440C1B9315FA}" dt="2023-10-26T09:33:29.359" v="1441" actId="26606"/>
          <ac:spMkLst>
            <pc:docMk/>
            <pc:sldMk cId="733539125" sldId="304"/>
            <ac:spMk id="13" creationId="{AAD0DBB9-1A4B-4391-81D4-CB19F9AB918A}"/>
          </ac:spMkLst>
        </pc:spChg>
        <pc:spChg chg="add del">
          <ac:chgData name="Ratiani, Manana" userId="2d7bea4f-6718-4ce1-a51e-8534f45b334e" providerId="ADAL" clId="{4C908785-FF23-4EBC-8339-440C1B9315FA}" dt="2023-10-26T09:58:46.822" v="2055" actId="26606"/>
          <ac:spMkLst>
            <pc:docMk/>
            <pc:sldMk cId="733539125" sldId="304"/>
            <ac:spMk id="14" creationId="{4300840D-0A0B-4512-BACA-B439D5B9C57C}"/>
          </ac:spMkLst>
        </pc:spChg>
        <pc:spChg chg="add del">
          <ac:chgData name="Ratiani, Manana" userId="2d7bea4f-6718-4ce1-a51e-8534f45b334e" providerId="ADAL" clId="{4C908785-FF23-4EBC-8339-440C1B9315FA}" dt="2023-10-26T09:33:29.359" v="1441" actId="26606"/>
          <ac:spMkLst>
            <pc:docMk/>
            <pc:sldMk cId="733539125" sldId="304"/>
            <ac:spMk id="15" creationId="{063BBA22-50EA-4C4D-BE05-F1CE4E63AA56}"/>
          </ac:spMkLst>
        </pc:spChg>
        <pc:spChg chg="add del">
          <ac:chgData name="Ratiani, Manana" userId="2d7bea4f-6718-4ce1-a51e-8534f45b334e" providerId="ADAL" clId="{4C908785-FF23-4EBC-8339-440C1B9315FA}" dt="2023-10-26T09:58:46.822" v="2055" actId="26606"/>
          <ac:spMkLst>
            <pc:docMk/>
            <pc:sldMk cId="733539125" sldId="304"/>
            <ac:spMk id="16" creationId="{D2B78728-A580-49A7-84F9-6EF6F583ADE0}"/>
          </ac:spMkLst>
        </pc:spChg>
        <pc:spChg chg="add del">
          <ac:chgData name="Ratiani, Manana" userId="2d7bea4f-6718-4ce1-a51e-8534f45b334e" providerId="ADAL" clId="{4C908785-FF23-4EBC-8339-440C1B9315FA}" dt="2023-10-26T09:33:50.624" v="1443" actId="26606"/>
          <ac:spMkLst>
            <pc:docMk/>
            <pc:sldMk cId="733539125" sldId="304"/>
            <ac:spMk id="17" creationId="{00000000-0000-0000-0000-000000000000}"/>
          </ac:spMkLst>
        </pc:spChg>
        <pc:spChg chg="add del">
          <ac:chgData name="Ratiani, Manana" userId="2d7bea4f-6718-4ce1-a51e-8534f45b334e" providerId="ADAL" clId="{4C908785-FF23-4EBC-8339-440C1B9315FA}" dt="2023-10-26T09:58:46.822" v="2055" actId="26606"/>
          <ac:spMkLst>
            <pc:docMk/>
            <pc:sldMk cId="733539125" sldId="304"/>
            <ac:spMk id="18" creationId="{38FAA1A1-D861-433F-88FA-1E9D6FD31D11}"/>
          </ac:spMkLst>
        </pc:spChg>
        <pc:spChg chg="add del">
          <ac:chgData name="Ratiani, Manana" userId="2d7bea4f-6718-4ce1-a51e-8534f45b334e" providerId="ADAL" clId="{4C908785-FF23-4EBC-8339-440C1B9315FA}" dt="2023-10-26T09:58:46.822" v="2055" actId="26606"/>
          <ac:spMkLst>
            <pc:docMk/>
            <pc:sldMk cId="733539125" sldId="304"/>
            <ac:spMk id="19" creationId="{C4285719-470E-454C-AF62-8323075F1F5B}"/>
          </ac:spMkLst>
        </pc:spChg>
        <pc:spChg chg="add del">
          <ac:chgData name="Ratiani, Manana" userId="2d7bea4f-6718-4ce1-a51e-8534f45b334e" providerId="ADAL" clId="{4C908785-FF23-4EBC-8339-440C1B9315FA}" dt="2023-10-26T09:58:46.822" v="2055" actId="26606"/>
          <ac:spMkLst>
            <pc:docMk/>
            <pc:sldMk cId="733539125" sldId="304"/>
            <ac:spMk id="20" creationId="{8D71EDA1-87BF-4D5D-AB79-F346FD19278A}"/>
          </ac:spMkLst>
        </pc:spChg>
        <pc:spChg chg="add del">
          <ac:chgData name="Ratiani, Manana" userId="2d7bea4f-6718-4ce1-a51e-8534f45b334e" providerId="ADAL" clId="{4C908785-FF23-4EBC-8339-440C1B9315FA}" dt="2023-10-26T09:58:46.822" v="2055" actId="26606"/>
          <ac:spMkLst>
            <pc:docMk/>
            <pc:sldMk cId="733539125" sldId="304"/>
            <ac:spMk id="21" creationId="{CD9FE4EF-C4D8-49A0-B2FF-81D8DB7D8A24}"/>
          </ac:spMkLst>
        </pc:spChg>
        <pc:spChg chg="add del">
          <ac:chgData name="Ratiani, Manana" userId="2d7bea4f-6718-4ce1-a51e-8534f45b334e" providerId="ADAL" clId="{4C908785-FF23-4EBC-8339-440C1B9315FA}" dt="2023-10-26T09:59:24.648" v="2063" actId="26606"/>
          <ac:spMkLst>
            <pc:docMk/>
            <pc:sldMk cId="733539125" sldId="304"/>
            <ac:spMk id="23" creationId="{1B15ED52-F352-441B-82BF-E0EA34836D08}"/>
          </ac:spMkLst>
        </pc:spChg>
        <pc:spChg chg="add del">
          <ac:chgData name="Ratiani, Manana" userId="2d7bea4f-6718-4ce1-a51e-8534f45b334e" providerId="ADAL" clId="{4C908785-FF23-4EBC-8339-440C1B9315FA}" dt="2023-10-26T09:59:24.648" v="2063" actId="26606"/>
          <ac:spMkLst>
            <pc:docMk/>
            <pc:sldMk cId="733539125" sldId="304"/>
            <ac:spMk id="24" creationId="{3B2E3793-BFE6-45A2-9B7B-E18844431C99}"/>
          </ac:spMkLst>
        </pc:spChg>
        <pc:spChg chg="add del">
          <ac:chgData name="Ratiani, Manana" userId="2d7bea4f-6718-4ce1-a51e-8534f45b334e" providerId="ADAL" clId="{4C908785-FF23-4EBC-8339-440C1B9315FA}" dt="2023-10-26T09:59:24.648" v="2063" actId="26606"/>
          <ac:spMkLst>
            <pc:docMk/>
            <pc:sldMk cId="733539125" sldId="304"/>
            <ac:spMk id="25" creationId="{BC4C4868-CB8F-4AF9-9CDB-8108F2C19B67}"/>
          </ac:spMkLst>
        </pc:spChg>
        <pc:spChg chg="add del">
          <ac:chgData name="Ratiani, Manana" userId="2d7bea4f-6718-4ce1-a51e-8534f45b334e" providerId="ADAL" clId="{4C908785-FF23-4EBC-8339-440C1B9315FA}" dt="2023-10-26T09:59:24.648" v="2063" actId="26606"/>
          <ac:spMkLst>
            <pc:docMk/>
            <pc:sldMk cId="733539125" sldId="304"/>
            <ac:spMk id="26" creationId="{375E0459-6403-40CD-989D-56A4407CA12E}"/>
          </ac:spMkLst>
        </pc:spChg>
        <pc:spChg chg="add del">
          <ac:chgData name="Ratiani, Manana" userId="2d7bea4f-6718-4ce1-a51e-8534f45b334e" providerId="ADAL" clId="{4C908785-FF23-4EBC-8339-440C1B9315FA}" dt="2023-10-26T09:59:24.648" v="2063" actId="26606"/>
          <ac:spMkLst>
            <pc:docMk/>
            <pc:sldMk cId="733539125" sldId="304"/>
            <ac:spMk id="27" creationId="{53E5B1A8-3AC9-4BD1-9BBC-78CA94F2D1BA}"/>
          </ac:spMkLst>
        </pc:spChg>
        <pc:spChg chg="add del">
          <ac:chgData name="Ratiani, Manana" userId="2d7bea4f-6718-4ce1-a51e-8534f45b334e" providerId="ADAL" clId="{4C908785-FF23-4EBC-8339-440C1B9315FA}" dt="2023-10-26T09:59:24.648" v="2063" actId="26606"/>
          <ac:spMkLst>
            <pc:docMk/>
            <pc:sldMk cId="733539125" sldId="304"/>
            <ac:spMk id="29" creationId="{DAF1966E-FD40-4A4A-B61B-C4DF7FA05F06}"/>
          </ac:spMkLst>
        </pc:spChg>
        <pc:spChg chg="add del">
          <ac:chgData name="Ratiani, Manana" userId="2d7bea4f-6718-4ce1-a51e-8534f45b334e" providerId="ADAL" clId="{4C908785-FF23-4EBC-8339-440C1B9315FA}" dt="2023-10-26T09:59:24.648" v="2063" actId="26606"/>
          <ac:spMkLst>
            <pc:docMk/>
            <pc:sldMk cId="733539125" sldId="304"/>
            <ac:spMk id="30" creationId="{047BFA19-D45E-416B-A404-7AF2F3F27017}"/>
          </ac:spMkLst>
        </pc:spChg>
        <pc:spChg chg="add del">
          <ac:chgData name="Ratiani, Manana" userId="2d7bea4f-6718-4ce1-a51e-8534f45b334e" providerId="ADAL" clId="{4C908785-FF23-4EBC-8339-440C1B9315FA}" dt="2023-10-26T09:59:24.648" v="2063" actId="26606"/>
          <ac:spMkLst>
            <pc:docMk/>
            <pc:sldMk cId="733539125" sldId="304"/>
            <ac:spMk id="31" creationId="{8E0105E7-23DB-4CF2-8258-FF47C7620F6E}"/>
          </ac:spMkLst>
        </pc:spChg>
        <pc:spChg chg="add del">
          <ac:chgData name="Ratiani, Manana" userId="2d7bea4f-6718-4ce1-a51e-8534f45b334e" providerId="ADAL" clId="{4C908785-FF23-4EBC-8339-440C1B9315FA}" dt="2023-10-26T09:59:17.580" v="2061" actId="26606"/>
          <ac:spMkLst>
            <pc:docMk/>
            <pc:sldMk cId="733539125" sldId="304"/>
            <ac:spMk id="32" creationId="{1B15ED52-F352-441B-82BF-E0EA34836D08}"/>
          </ac:spMkLst>
        </pc:spChg>
        <pc:spChg chg="add del">
          <ac:chgData name="Ratiani, Manana" userId="2d7bea4f-6718-4ce1-a51e-8534f45b334e" providerId="ADAL" clId="{4C908785-FF23-4EBC-8339-440C1B9315FA}" dt="2023-10-26T09:59:24.648" v="2063" actId="26606"/>
          <ac:spMkLst>
            <pc:docMk/>
            <pc:sldMk cId="733539125" sldId="304"/>
            <ac:spMk id="33" creationId="{074B4F7D-14B2-478B-8BF5-01E4E0C5D263}"/>
          </ac:spMkLst>
        </pc:spChg>
        <pc:spChg chg="add del">
          <ac:chgData name="Ratiani, Manana" userId="2d7bea4f-6718-4ce1-a51e-8534f45b334e" providerId="ADAL" clId="{4C908785-FF23-4EBC-8339-440C1B9315FA}" dt="2023-10-26T09:59:17.580" v="2061" actId="26606"/>
          <ac:spMkLst>
            <pc:docMk/>
            <pc:sldMk cId="733539125" sldId="304"/>
            <ac:spMk id="34" creationId="{3B2E3793-BFE6-45A2-9B7B-E18844431C99}"/>
          </ac:spMkLst>
        </pc:spChg>
        <pc:spChg chg="add del">
          <ac:chgData name="Ratiani, Manana" userId="2d7bea4f-6718-4ce1-a51e-8534f45b334e" providerId="ADAL" clId="{4C908785-FF23-4EBC-8339-440C1B9315FA}" dt="2023-10-26T09:59:17.580" v="2061" actId="26606"/>
          <ac:spMkLst>
            <pc:docMk/>
            <pc:sldMk cId="733539125" sldId="304"/>
            <ac:spMk id="36" creationId="{BC4C4868-CB8F-4AF9-9CDB-8108F2C19B67}"/>
          </ac:spMkLst>
        </pc:spChg>
        <pc:spChg chg="add del">
          <ac:chgData name="Ratiani, Manana" userId="2d7bea4f-6718-4ce1-a51e-8534f45b334e" providerId="ADAL" clId="{4C908785-FF23-4EBC-8339-440C1B9315FA}" dt="2023-10-26T09:59:17.580" v="2061" actId="26606"/>
          <ac:spMkLst>
            <pc:docMk/>
            <pc:sldMk cId="733539125" sldId="304"/>
            <ac:spMk id="38" creationId="{375E0459-6403-40CD-989D-56A4407CA12E}"/>
          </ac:spMkLst>
        </pc:spChg>
        <pc:spChg chg="add del">
          <ac:chgData name="Ratiani, Manana" userId="2d7bea4f-6718-4ce1-a51e-8534f45b334e" providerId="ADAL" clId="{4C908785-FF23-4EBC-8339-440C1B9315FA}" dt="2023-10-26T09:59:17.580" v="2061" actId="26606"/>
          <ac:spMkLst>
            <pc:docMk/>
            <pc:sldMk cId="733539125" sldId="304"/>
            <ac:spMk id="40" creationId="{53E5B1A8-3AC9-4BD1-9BBC-78CA94F2D1BA}"/>
          </ac:spMkLst>
        </pc:spChg>
        <pc:graphicFrameChg chg="add del">
          <ac:chgData name="Ratiani, Manana" userId="2d7bea4f-6718-4ce1-a51e-8534f45b334e" providerId="ADAL" clId="{4C908785-FF23-4EBC-8339-440C1B9315FA}" dt="2023-10-26T09:33:29.359" v="1441" actId="26606"/>
          <ac:graphicFrameMkLst>
            <pc:docMk/>
            <pc:sldMk cId="733539125" sldId="304"/>
            <ac:graphicFrameMk id="5" creationId="{46C48B80-7A69-1B4C-38D5-05F7E057E7EF}"/>
          </ac:graphicFrameMkLst>
        </pc:graphicFrameChg>
      </pc:sldChg>
      <pc:sldChg chg="addSp modSp mod setBg">
        <pc:chgData name="Ratiani, Manana" userId="2d7bea4f-6718-4ce1-a51e-8534f45b334e" providerId="ADAL" clId="{4C908785-FF23-4EBC-8339-440C1B9315FA}" dt="2023-10-26T10:06:18.708" v="2649" actId="6549"/>
        <pc:sldMkLst>
          <pc:docMk/>
          <pc:sldMk cId="1586159192" sldId="305"/>
        </pc:sldMkLst>
        <pc:spChg chg="mod">
          <ac:chgData name="Ratiani, Manana" userId="2d7bea4f-6718-4ce1-a51e-8534f45b334e" providerId="ADAL" clId="{4C908785-FF23-4EBC-8339-440C1B9315FA}" dt="2023-10-26T09:59:59.955" v="2074" actId="20577"/>
          <ac:spMkLst>
            <pc:docMk/>
            <pc:sldMk cId="1586159192" sldId="305"/>
            <ac:spMk id="2" creationId="{00000000-0000-0000-0000-000000000000}"/>
          </ac:spMkLst>
        </pc:spChg>
        <pc:spChg chg="mod">
          <ac:chgData name="Ratiani, Manana" userId="2d7bea4f-6718-4ce1-a51e-8534f45b334e" providerId="ADAL" clId="{4C908785-FF23-4EBC-8339-440C1B9315FA}" dt="2023-10-26T10:06:18.708" v="2649" actId="6549"/>
          <ac:spMkLst>
            <pc:docMk/>
            <pc:sldMk cId="1586159192" sldId="305"/>
            <ac:spMk id="3" creationId="{00000000-0000-0000-0000-000000000000}"/>
          </ac:spMkLst>
        </pc:spChg>
        <pc:spChg chg="add">
          <ac:chgData name="Ratiani, Manana" userId="2d7bea4f-6718-4ce1-a51e-8534f45b334e" providerId="ADAL" clId="{4C908785-FF23-4EBC-8339-440C1B9315FA}" dt="2023-10-26T09:59:42.366" v="2064" actId="26606"/>
          <ac:spMkLst>
            <pc:docMk/>
            <pc:sldMk cId="1586159192" sldId="305"/>
            <ac:spMk id="8" creationId="{1B15ED52-F352-441B-82BF-E0EA34836D08}"/>
          </ac:spMkLst>
        </pc:spChg>
        <pc:spChg chg="add">
          <ac:chgData name="Ratiani, Manana" userId="2d7bea4f-6718-4ce1-a51e-8534f45b334e" providerId="ADAL" clId="{4C908785-FF23-4EBC-8339-440C1B9315FA}" dt="2023-10-26T09:59:42.366" v="2064" actId="26606"/>
          <ac:spMkLst>
            <pc:docMk/>
            <pc:sldMk cId="1586159192" sldId="305"/>
            <ac:spMk id="10" creationId="{3B2E3793-BFE6-45A2-9B7B-E18844431C99}"/>
          </ac:spMkLst>
        </pc:spChg>
        <pc:spChg chg="add">
          <ac:chgData name="Ratiani, Manana" userId="2d7bea4f-6718-4ce1-a51e-8534f45b334e" providerId="ADAL" clId="{4C908785-FF23-4EBC-8339-440C1B9315FA}" dt="2023-10-26T09:59:42.366" v="2064" actId="26606"/>
          <ac:spMkLst>
            <pc:docMk/>
            <pc:sldMk cId="1586159192" sldId="305"/>
            <ac:spMk id="12" creationId="{BC4C4868-CB8F-4AF9-9CDB-8108F2C19B67}"/>
          </ac:spMkLst>
        </pc:spChg>
        <pc:spChg chg="add">
          <ac:chgData name="Ratiani, Manana" userId="2d7bea4f-6718-4ce1-a51e-8534f45b334e" providerId="ADAL" clId="{4C908785-FF23-4EBC-8339-440C1B9315FA}" dt="2023-10-26T09:59:42.366" v="2064" actId="26606"/>
          <ac:spMkLst>
            <pc:docMk/>
            <pc:sldMk cId="1586159192" sldId="305"/>
            <ac:spMk id="14" creationId="{375E0459-6403-40CD-989D-56A4407CA12E}"/>
          </ac:spMkLst>
        </pc:spChg>
        <pc:spChg chg="add">
          <ac:chgData name="Ratiani, Manana" userId="2d7bea4f-6718-4ce1-a51e-8534f45b334e" providerId="ADAL" clId="{4C908785-FF23-4EBC-8339-440C1B9315FA}" dt="2023-10-26T09:59:42.366" v="2064" actId="26606"/>
          <ac:spMkLst>
            <pc:docMk/>
            <pc:sldMk cId="1586159192" sldId="305"/>
            <ac:spMk id="16" creationId="{53E5B1A8-3AC9-4BD1-9BBC-78CA94F2D1BA}"/>
          </ac:spMkLst>
        </pc:spChg>
      </pc:sldChg>
      <pc:sldChg chg="addSp modSp mod setBg">
        <pc:chgData name="Ratiani, Manana" userId="2d7bea4f-6718-4ce1-a51e-8534f45b334e" providerId="ADAL" clId="{4C908785-FF23-4EBC-8339-440C1B9315FA}" dt="2023-10-26T10:16:37.659" v="3039" actId="20577"/>
        <pc:sldMkLst>
          <pc:docMk/>
          <pc:sldMk cId="3678623357" sldId="306"/>
        </pc:sldMkLst>
        <pc:spChg chg="mod">
          <ac:chgData name="Ratiani, Manana" userId="2d7bea4f-6718-4ce1-a51e-8534f45b334e" providerId="ADAL" clId="{4C908785-FF23-4EBC-8339-440C1B9315FA}" dt="2023-10-26T10:07:02.379" v="2661" actId="20577"/>
          <ac:spMkLst>
            <pc:docMk/>
            <pc:sldMk cId="3678623357" sldId="306"/>
            <ac:spMk id="2" creationId="{00000000-0000-0000-0000-000000000000}"/>
          </ac:spMkLst>
        </pc:spChg>
        <pc:spChg chg="mod">
          <ac:chgData name="Ratiani, Manana" userId="2d7bea4f-6718-4ce1-a51e-8534f45b334e" providerId="ADAL" clId="{4C908785-FF23-4EBC-8339-440C1B9315FA}" dt="2023-10-26T10:16:37.659" v="3039" actId="20577"/>
          <ac:spMkLst>
            <pc:docMk/>
            <pc:sldMk cId="3678623357" sldId="306"/>
            <ac:spMk id="3" creationId="{00000000-0000-0000-0000-000000000000}"/>
          </ac:spMkLst>
        </pc:spChg>
        <pc:spChg chg="add">
          <ac:chgData name="Ratiani, Manana" userId="2d7bea4f-6718-4ce1-a51e-8534f45b334e" providerId="ADAL" clId="{4C908785-FF23-4EBC-8339-440C1B9315FA}" dt="2023-10-26T10:06:54.419" v="2651" actId="26606"/>
          <ac:spMkLst>
            <pc:docMk/>
            <pc:sldMk cId="3678623357" sldId="306"/>
            <ac:spMk id="8" creationId="{1B15ED52-F352-441B-82BF-E0EA34836D08}"/>
          </ac:spMkLst>
        </pc:spChg>
        <pc:spChg chg="add">
          <ac:chgData name="Ratiani, Manana" userId="2d7bea4f-6718-4ce1-a51e-8534f45b334e" providerId="ADAL" clId="{4C908785-FF23-4EBC-8339-440C1B9315FA}" dt="2023-10-26T10:06:54.419" v="2651" actId="26606"/>
          <ac:spMkLst>
            <pc:docMk/>
            <pc:sldMk cId="3678623357" sldId="306"/>
            <ac:spMk id="10" creationId="{3B2E3793-BFE6-45A2-9B7B-E18844431C99}"/>
          </ac:spMkLst>
        </pc:spChg>
        <pc:spChg chg="add">
          <ac:chgData name="Ratiani, Manana" userId="2d7bea4f-6718-4ce1-a51e-8534f45b334e" providerId="ADAL" clId="{4C908785-FF23-4EBC-8339-440C1B9315FA}" dt="2023-10-26T10:06:54.419" v="2651" actId="26606"/>
          <ac:spMkLst>
            <pc:docMk/>
            <pc:sldMk cId="3678623357" sldId="306"/>
            <ac:spMk id="12" creationId="{BC4C4868-CB8F-4AF9-9CDB-8108F2C19B67}"/>
          </ac:spMkLst>
        </pc:spChg>
        <pc:spChg chg="add">
          <ac:chgData name="Ratiani, Manana" userId="2d7bea4f-6718-4ce1-a51e-8534f45b334e" providerId="ADAL" clId="{4C908785-FF23-4EBC-8339-440C1B9315FA}" dt="2023-10-26T10:06:54.419" v="2651" actId="26606"/>
          <ac:spMkLst>
            <pc:docMk/>
            <pc:sldMk cId="3678623357" sldId="306"/>
            <ac:spMk id="14" creationId="{375E0459-6403-40CD-989D-56A4407CA12E}"/>
          </ac:spMkLst>
        </pc:spChg>
        <pc:spChg chg="add">
          <ac:chgData name="Ratiani, Manana" userId="2d7bea4f-6718-4ce1-a51e-8534f45b334e" providerId="ADAL" clId="{4C908785-FF23-4EBC-8339-440C1B9315FA}" dt="2023-10-26T10:06:54.419" v="2651" actId="26606"/>
          <ac:spMkLst>
            <pc:docMk/>
            <pc:sldMk cId="3678623357" sldId="306"/>
            <ac:spMk id="16" creationId="{53E5B1A8-3AC9-4BD1-9BBC-78CA94F2D1BA}"/>
          </ac:spMkLst>
        </pc:spChg>
      </pc:sldChg>
      <pc:sldChg chg="addSp delSp add del setBg delDesignElem">
        <pc:chgData name="Ratiani, Manana" userId="2d7bea4f-6718-4ce1-a51e-8534f45b334e" providerId="ADAL" clId="{4C908785-FF23-4EBC-8339-440C1B9315FA}" dt="2023-10-26T09:58:13.994" v="2053"/>
        <pc:sldMkLst>
          <pc:docMk/>
          <pc:sldMk cId="1793982863" sldId="307"/>
        </pc:sldMkLst>
        <pc:spChg chg="add del">
          <ac:chgData name="Ratiani, Manana" userId="2d7bea4f-6718-4ce1-a51e-8534f45b334e" providerId="ADAL" clId="{4C908785-FF23-4EBC-8339-440C1B9315FA}" dt="2023-10-26T09:58:13.994" v="2053"/>
          <ac:spMkLst>
            <pc:docMk/>
            <pc:sldMk cId="1793982863" sldId="307"/>
            <ac:spMk id="17" creationId="{979E27D9-03C7-44E2-9FF8-15D0C8506AF7}"/>
          </ac:spMkLst>
        </pc:spChg>
        <pc:spChg chg="add del">
          <ac:chgData name="Ratiani, Manana" userId="2d7bea4f-6718-4ce1-a51e-8534f45b334e" providerId="ADAL" clId="{4C908785-FF23-4EBC-8339-440C1B9315FA}" dt="2023-10-26T09:58:13.994" v="2053"/>
          <ac:spMkLst>
            <pc:docMk/>
            <pc:sldMk cId="1793982863" sldId="307"/>
            <ac:spMk id="19" creationId="{EEBF1590-3B36-48EE-A89D-3B6F3CB256AB}"/>
          </ac:spMkLst>
        </pc:spChg>
        <pc:spChg chg="add del">
          <ac:chgData name="Ratiani, Manana" userId="2d7bea4f-6718-4ce1-a51e-8534f45b334e" providerId="ADAL" clId="{4C908785-FF23-4EBC-8339-440C1B9315FA}" dt="2023-10-26T09:58:13.994" v="2053"/>
          <ac:spMkLst>
            <pc:docMk/>
            <pc:sldMk cId="1793982863" sldId="307"/>
            <ac:spMk id="21" creationId="{AC8F6C8C-AB5A-4548-942D-E3FD40ACBC49}"/>
          </ac:spMkLst>
        </pc:spChg>
      </pc:sldChg>
      <pc:sldChg chg="addSp delSp add del setBg delDesignElem">
        <pc:chgData name="Ratiani, Manana" userId="2d7bea4f-6718-4ce1-a51e-8534f45b334e" providerId="ADAL" clId="{4C908785-FF23-4EBC-8339-440C1B9315FA}" dt="2023-10-26T09:57:52.528" v="2050"/>
        <pc:sldMkLst>
          <pc:docMk/>
          <pc:sldMk cId="3941890740" sldId="307"/>
        </pc:sldMkLst>
        <pc:spChg chg="add del">
          <ac:chgData name="Ratiani, Manana" userId="2d7bea4f-6718-4ce1-a51e-8534f45b334e" providerId="ADAL" clId="{4C908785-FF23-4EBC-8339-440C1B9315FA}" dt="2023-10-26T09:57:52.528" v="2050"/>
          <ac:spMkLst>
            <pc:docMk/>
            <pc:sldMk cId="3941890740" sldId="307"/>
            <ac:spMk id="17" creationId="{979E27D9-03C7-44E2-9FF8-15D0C8506AF7}"/>
          </ac:spMkLst>
        </pc:spChg>
        <pc:spChg chg="add del">
          <ac:chgData name="Ratiani, Manana" userId="2d7bea4f-6718-4ce1-a51e-8534f45b334e" providerId="ADAL" clId="{4C908785-FF23-4EBC-8339-440C1B9315FA}" dt="2023-10-26T09:57:52.528" v="2050"/>
          <ac:spMkLst>
            <pc:docMk/>
            <pc:sldMk cId="3941890740" sldId="307"/>
            <ac:spMk id="19" creationId="{EEBF1590-3B36-48EE-A89D-3B6F3CB256AB}"/>
          </ac:spMkLst>
        </pc:spChg>
        <pc:spChg chg="add del">
          <ac:chgData name="Ratiani, Manana" userId="2d7bea4f-6718-4ce1-a51e-8534f45b334e" providerId="ADAL" clId="{4C908785-FF23-4EBC-8339-440C1B9315FA}" dt="2023-10-26T09:57:52.528" v="2050"/>
          <ac:spMkLst>
            <pc:docMk/>
            <pc:sldMk cId="3941890740" sldId="307"/>
            <ac:spMk id="21" creationId="{AC8F6C8C-AB5A-4548-942D-E3FD40ACBC4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6B1AF2-ED5C-459E-9C12-1C621C39E998}"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8EF3D86A-153C-487F-8628-8ACB6FC4AE0B}">
      <dgm:prSet/>
      <dgm:spPr/>
      <dgm:t>
        <a:bodyPr/>
        <a:lstStyle/>
        <a:p>
          <a:r>
            <a:rPr lang="ka-GE"/>
            <a:t>•მეწარმეობის კომპეტენციების ჩართვის მიზანშეწონილობის, გამოწვევების შეფასება.</a:t>
          </a:r>
          <a:endParaRPr lang="en-US"/>
        </a:p>
      </dgm:t>
    </dgm:pt>
    <dgm:pt modelId="{5159D1DC-885E-44C7-806E-146EF32A3B52}" type="parTrans" cxnId="{1FFBDC43-708F-44C7-977B-0DD929E1755E}">
      <dgm:prSet/>
      <dgm:spPr/>
      <dgm:t>
        <a:bodyPr/>
        <a:lstStyle/>
        <a:p>
          <a:endParaRPr lang="en-US"/>
        </a:p>
      </dgm:t>
    </dgm:pt>
    <dgm:pt modelId="{2D004BD6-6FBA-4F44-9B90-D1648C8AEB3E}" type="sibTrans" cxnId="{1FFBDC43-708F-44C7-977B-0DD929E1755E}">
      <dgm:prSet/>
      <dgm:spPr/>
      <dgm:t>
        <a:bodyPr/>
        <a:lstStyle/>
        <a:p>
          <a:endParaRPr lang="en-US"/>
        </a:p>
      </dgm:t>
    </dgm:pt>
    <dgm:pt modelId="{EB6DAD44-1E01-4EAE-9FAD-959F9249DC2D}">
      <dgm:prSet/>
      <dgm:spPr/>
      <dgm:t>
        <a:bodyPr/>
        <a:lstStyle/>
        <a:p>
          <a:r>
            <a:rPr lang="ka-GE" dirty="0"/>
            <a:t>•რეკომენდაციების შემუშავება დაწესებულებებისთვის, პოლიტიკის შემქმნელებისთვის და პრაქტიკოსებისთვის</a:t>
          </a:r>
          <a:endParaRPr lang="en-US" dirty="0"/>
        </a:p>
      </dgm:t>
    </dgm:pt>
    <dgm:pt modelId="{8B339ED9-4BC7-459B-9E96-A249607C0392}" type="parTrans" cxnId="{B220CE02-004D-4180-92F7-E0AA9C32CBD1}">
      <dgm:prSet/>
      <dgm:spPr/>
      <dgm:t>
        <a:bodyPr/>
        <a:lstStyle/>
        <a:p>
          <a:endParaRPr lang="en-US"/>
        </a:p>
      </dgm:t>
    </dgm:pt>
    <dgm:pt modelId="{AB0EAF8A-4BCD-4CD2-B0CA-61689EAD6AA0}" type="sibTrans" cxnId="{B220CE02-004D-4180-92F7-E0AA9C32CBD1}">
      <dgm:prSet/>
      <dgm:spPr/>
      <dgm:t>
        <a:bodyPr/>
        <a:lstStyle/>
        <a:p>
          <a:endParaRPr lang="en-US"/>
        </a:p>
      </dgm:t>
    </dgm:pt>
    <dgm:pt modelId="{7F42D75F-E749-47B1-9492-2BED7DD91B7B}">
      <dgm:prSet/>
      <dgm:spPr/>
      <dgm:t>
        <a:bodyPr/>
        <a:lstStyle/>
        <a:p>
          <a:r>
            <a:rPr lang="ka-GE" dirty="0"/>
            <a:t>•სამეწარმეო განათლებისა და მდგრადი განვითარების კონტექსტის მიმოხილვა საქართველოში</a:t>
          </a:r>
          <a:endParaRPr lang="en-US" dirty="0"/>
        </a:p>
      </dgm:t>
    </dgm:pt>
    <dgm:pt modelId="{BB512132-4AA1-4595-AF51-3559B2090093}" type="parTrans" cxnId="{5FB8D8FC-D0FD-41CE-964A-AEB508C5CBCD}">
      <dgm:prSet/>
      <dgm:spPr/>
      <dgm:t>
        <a:bodyPr/>
        <a:lstStyle/>
        <a:p>
          <a:endParaRPr lang="en-US"/>
        </a:p>
      </dgm:t>
    </dgm:pt>
    <dgm:pt modelId="{F4A766EA-53BE-4C41-8DFE-0C674371C365}" type="sibTrans" cxnId="{5FB8D8FC-D0FD-41CE-964A-AEB508C5CBCD}">
      <dgm:prSet/>
      <dgm:spPr/>
      <dgm:t>
        <a:bodyPr/>
        <a:lstStyle/>
        <a:p>
          <a:endParaRPr lang="en-US"/>
        </a:p>
      </dgm:t>
    </dgm:pt>
    <dgm:pt modelId="{55CE9855-5CF5-4112-A58A-363107A2DF72}">
      <dgm:prSet/>
      <dgm:spPr/>
      <dgm:t>
        <a:bodyPr/>
        <a:lstStyle/>
        <a:p>
          <a:r>
            <a:rPr lang="ka-GE"/>
            <a:t>•შესწავლილ იქნა მეწარმეობა და  მდგრადი განვითარება ზოგად, პროფესიულ და უმაღლეს განათლებაში</a:t>
          </a:r>
          <a:endParaRPr lang="en-US"/>
        </a:p>
      </dgm:t>
    </dgm:pt>
    <dgm:pt modelId="{D896FC82-2136-4224-AA94-FB9E9CE986CD}" type="parTrans" cxnId="{E9182368-2B32-4B90-8CFB-43AA5CC72E78}">
      <dgm:prSet/>
      <dgm:spPr/>
      <dgm:t>
        <a:bodyPr/>
        <a:lstStyle/>
        <a:p>
          <a:endParaRPr lang="en-US"/>
        </a:p>
      </dgm:t>
    </dgm:pt>
    <dgm:pt modelId="{2BD49040-31D1-4DBD-86E1-A4F69B228310}" type="sibTrans" cxnId="{E9182368-2B32-4B90-8CFB-43AA5CC72E78}">
      <dgm:prSet/>
      <dgm:spPr/>
      <dgm:t>
        <a:bodyPr/>
        <a:lstStyle/>
        <a:p>
          <a:endParaRPr lang="en-US"/>
        </a:p>
      </dgm:t>
    </dgm:pt>
    <dgm:pt modelId="{9CDC78E4-2C9D-4A3E-9A51-68725972B633}" type="pres">
      <dgm:prSet presAssocID="{3B6B1AF2-ED5C-459E-9C12-1C621C39E998}" presName="vert0" presStyleCnt="0">
        <dgm:presLayoutVars>
          <dgm:dir/>
          <dgm:animOne val="branch"/>
          <dgm:animLvl val="lvl"/>
        </dgm:presLayoutVars>
      </dgm:prSet>
      <dgm:spPr/>
      <dgm:t>
        <a:bodyPr/>
        <a:lstStyle/>
        <a:p>
          <a:endParaRPr lang="en-US"/>
        </a:p>
      </dgm:t>
    </dgm:pt>
    <dgm:pt modelId="{76919F10-0CD8-47EC-838D-5759C1BA5315}" type="pres">
      <dgm:prSet presAssocID="{8EF3D86A-153C-487F-8628-8ACB6FC4AE0B}" presName="thickLine" presStyleLbl="alignNode1" presStyleIdx="0" presStyleCnt="4"/>
      <dgm:spPr/>
    </dgm:pt>
    <dgm:pt modelId="{37E96DD3-89D9-44DE-81D6-19A98EE97E48}" type="pres">
      <dgm:prSet presAssocID="{8EF3D86A-153C-487F-8628-8ACB6FC4AE0B}" presName="horz1" presStyleCnt="0"/>
      <dgm:spPr/>
    </dgm:pt>
    <dgm:pt modelId="{BDD3549D-CEC7-45F5-AC67-1D3E5A05BDF5}" type="pres">
      <dgm:prSet presAssocID="{8EF3D86A-153C-487F-8628-8ACB6FC4AE0B}" presName="tx1" presStyleLbl="revTx" presStyleIdx="0" presStyleCnt="4"/>
      <dgm:spPr/>
      <dgm:t>
        <a:bodyPr/>
        <a:lstStyle/>
        <a:p>
          <a:endParaRPr lang="en-US"/>
        </a:p>
      </dgm:t>
    </dgm:pt>
    <dgm:pt modelId="{81DB2F6C-7ACE-4799-AAF4-2C00882A664B}" type="pres">
      <dgm:prSet presAssocID="{8EF3D86A-153C-487F-8628-8ACB6FC4AE0B}" presName="vert1" presStyleCnt="0"/>
      <dgm:spPr/>
    </dgm:pt>
    <dgm:pt modelId="{71916175-CB93-4DD8-AA88-2646E4A32926}" type="pres">
      <dgm:prSet presAssocID="{EB6DAD44-1E01-4EAE-9FAD-959F9249DC2D}" presName="thickLine" presStyleLbl="alignNode1" presStyleIdx="1" presStyleCnt="4"/>
      <dgm:spPr/>
    </dgm:pt>
    <dgm:pt modelId="{20E930B5-77C9-47A2-8829-8F625B6FD866}" type="pres">
      <dgm:prSet presAssocID="{EB6DAD44-1E01-4EAE-9FAD-959F9249DC2D}" presName="horz1" presStyleCnt="0"/>
      <dgm:spPr/>
    </dgm:pt>
    <dgm:pt modelId="{7B1B4C90-4457-4CA9-8C1D-B3C88107583A}" type="pres">
      <dgm:prSet presAssocID="{EB6DAD44-1E01-4EAE-9FAD-959F9249DC2D}" presName="tx1" presStyleLbl="revTx" presStyleIdx="1" presStyleCnt="4"/>
      <dgm:spPr/>
      <dgm:t>
        <a:bodyPr/>
        <a:lstStyle/>
        <a:p>
          <a:endParaRPr lang="en-US"/>
        </a:p>
      </dgm:t>
    </dgm:pt>
    <dgm:pt modelId="{6E796D61-00A8-40D7-B48D-64BC48CF3D4A}" type="pres">
      <dgm:prSet presAssocID="{EB6DAD44-1E01-4EAE-9FAD-959F9249DC2D}" presName="vert1" presStyleCnt="0"/>
      <dgm:spPr/>
    </dgm:pt>
    <dgm:pt modelId="{A43650A9-C7F5-43B6-AC5C-8F7BF32AC239}" type="pres">
      <dgm:prSet presAssocID="{7F42D75F-E749-47B1-9492-2BED7DD91B7B}" presName="thickLine" presStyleLbl="alignNode1" presStyleIdx="2" presStyleCnt="4"/>
      <dgm:spPr/>
    </dgm:pt>
    <dgm:pt modelId="{4548479D-1256-46D4-A86E-4A2CEBE2850C}" type="pres">
      <dgm:prSet presAssocID="{7F42D75F-E749-47B1-9492-2BED7DD91B7B}" presName="horz1" presStyleCnt="0"/>
      <dgm:spPr/>
    </dgm:pt>
    <dgm:pt modelId="{880220E8-D650-4E39-8247-82651774145E}" type="pres">
      <dgm:prSet presAssocID="{7F42D75F-E749-47B1-9492-2BED7DD91B7B}" presName="tx1" presStyleLbl="revTx" presStyleIdx="2" presStyleCnt="4"/>
      <dgm:spPr/>
      <dgm:t>
        <a:bodyPr/>
        <a:lstStyle/>
        <a:p>
          <a:endParaRPr lang="en-US"/>
        </a:p>
      </dgm:t>
    </dgm:pt>
    <dgm:pt modelId="{B064EEF0-DE9E-49BC-9180-14EBC66E729F}" type="pres">
      <dgm:prSet presAssocID="{7F42D75F-E749-47B1-9492-2BED7DD91B7B}" presName="vert1" presStyleCnt="0"/>
      <dgm:spPr/>
    </dgm:pt>
    <dgm:pt modelId="{2C24420D-B481-47E4-86D2-E1F9A01B67B8}" type="pres">
      <dgm:prSet presAssocID="{55CE9855-5CF5-4112-A58A-363107A2DF72}" presName="thickLine" presStyleLbl="alignNode1" presStyleIdx="3" presStyleCnt="4"/>
      <dgm:spPr/>
    </dgm:pt>
    <dgm:pt modelId="{5AFF69AA-3A71-4F40-ACE3-571847895685}" type="pres">
      <dgm:prSet presAssocID="{55CE9855-5CF5-4112-A58A-363107A2DF72}" presName="horz1" presStyleCnt="0"/>
      <dgm:spPr/>
    </dgm:pt>
    <dgm:pt modelId="{B3E5D583-53FF-4FC5-BCD5-2513ECF3A1EB}" type="pres">
      <dgm:prSet presAssocID="{55CE9855-5CF5-4112-A58A-363107A2DF72}" presName="tx1" presStyleLbl="revTx" presStyleIdx="3" presStyleCnt="4"/>
      <dgm:spPr/>
      <dgm:t>
        <a:bodyPr/>
        <a:lstStyle/>
        <a:p>
          <a:endParaRPr lang="en-US"/>
        </a:p>
      </dgm:t>
    </dgm:pt>
    <dgm:pt modelId="{F7FC0502-1D53-420F-9B99-4208C7FE8C44}" type="pres">
      <dgm:prSet presAssocID="{55CE9855-5CF5-4112-A58A-363107A2DF72}" presName="vert1" presStyleCnt="0"/>
      <dgm:spPr/>
    </dgm:pt>
  </dgm:ptLst>
  <dgm:cxnLst>
    <dgm:cxn modelId="{D46BCC00-C501-43FE-AD36-B17B66FF01C5}" type="presOf" srcId="{55CE9855-5CF5-4112-A58A-363107A2DF72}" destId="{B3E5D583-53FF-4FC5-BCD5-2513ECF3A1EB}" srcOrd="0" destOrd="0" presId="urn:microsoft.com/office/officeart/2008/layout/LinedList"/>
    <dgm:cxn modelId="{F32C01B9-A5E9-4DCD-AE48-A1F4B11EF759}" type="presOf" srcId="{8EF3D86A-153C-487F-8628-8ACB6FC4AE0B}" destId="{BDD3549D-CEC7-45F5-AC67-1D3E5A05BDF5}" srcOrd="0" destOrd="0" presId="urn:microsoft.com/office/officeart/2008/layout/LinedList"/>
    <dgm:cxn modelId="{5FB8D8FC-D0FD-41CE-964A-AEB508C5CBCD}" srcId="{3B6B1AF2-ED5C-459E-9C12-1C621C39E998}" destId="{7F42D75F-E749-47B1-9492-2BED7DD91B7B}" srcOrd="2" destOrd="0" parTransId="{BB512132-4AA1-4595-AF51-3559B2090093}" sibTransId="{F4A766EA-53BE-4C41-8DFE-0C674371C365}"/>
    <dgm:cxn modelId="{B220CE02-004D-4180-92F7-E0AA9C32CBD1}" srcId="{3B6B1AF2-ED5C-459E-9C12-1C621C39E998}" destId="{EB6DAD44-1E01-4EAE-9FAD-959F9249DC2D}" srcOrd="1" destOrd="0" parTransId="{8B339ED9-4BC7-459B-9E96-A249607C0392}" sibTransId="{AB0EAF8A-4BCD-4CD2-B0CA-61689EAD6AA0}"/>
    <dgm:cxn modelId="{0E6BD42A-3BAE-4331-986E-B56ECA123876}" type="presOf" srcId="{7F42D75F-E749-47B1-9492-2BED7DD91B7B}" destId="{880220E8-D650-4E39-8247-82651774145E}" srcOrd="0" destOrd="0" presId="urn:microsoft.com/office/officeart/2008/layout/LinedList"/>
    <dgm:cxn modelId="{54BEB148-89E3-44E3-A110-FDB3D4B52FAC}" type="presOf" srcId="{EB6DAD44-1E01-4EAE-9FAD-959F9249DC2D}" destId="{7B1B4C90-4457-4CA9-8C1D-B3C88107583A}" srcOrd="0" destOrd="0" presId="urn:microsoft.com/office/officeart/2008/layout/LinedList"/>
    <dgm:cxn modelId="{E9182368-2B32-4B90-8CFB-43AA5CC72E78}" srcId="{3B6B1AF2-ED5C-459E-9C12-1C621C39E998}" destId="{55CE9855-5CF5-4112-A58A-363107A2DF72}" srcOrd="3" destOrd="0" parTransId="{D896FC82-2136-4224-AA94-FB9E9CE986CD}" sibTransId="{2BD49040-31D1-4DBD-86E1-A4F69B228310}"/>
    <dgm:cxn modelId="{1FFBDC43-708F-44C7-977B-0DD929E1755E}" srcId="{3B6B1AF2-ED5C-459E-9C12-1C621C39E998}" destId="{8EF3D86A-153C-487F-8628-8ACB6FC4AE0B}" srcOrd="0" destOrd="0" parTransId="{5159D1DC-885E-44C7-806E-146EF32A3B52}" sibTransId="{2D004BD6-6FBA-4F44-9B90-D1648C8AEB3E}"/>
    <dgm:cxn modelId="{9BD4CCC5-EEDD-4B19-B053-23E294F8A2B1}" type="presOf" srcId="{3B6B1AF2-ED5C-459E-9C12-1C621C39E998}" destId="{9CDC78E4-2C9D-4A3E-9A51-68725972B633}" srcOrd="0" destOrd="0" presId="urn:microsoft.com/office/officeart/2008/layout/LinedList"/>
    <dgm:cxn modelId="{3F9B7804-3EB6-463F-8EF2-14CB345EAFBD}" type="presParOf" srcId="{9CDC78E4-2C9D-4A3E-9A51-68725972B633}" destId="{76919F10-0CD8-47EC-838D-5759C1BA5315}" srcOrd="0" destOrd="0" presId="urn:microsoft.com/office/officeart/2008/layout/LinedList"/>
    <dgm:cxn modelId="{CAAAED1B-0BD0-41F8-93E9-A9945B3F1BF4}" type="presParOf" srcId="{9CDC78E4-2C9D-4A3E-9A51-68725972B633}" destId="{37E96DD3-89D9-44DE-81D6-19A98EE97E48}" srcOrd="1" destOrd="0" presId="urn:microsoft.com/office/officeart/2008/layout/LinedList"/>
    <dgm:cxn modelId="{32FFDE9C-CBD8-4A7A-8BBF-3C4F7F735468}" type="presParOf" srcId="{37E96DD3-89D9-44DE-81D6-19A98EE97E48}" destId="{BDD3549D-CEC7-45F5-AC67-1D3E5A05BDF5}" srcOrd="0" destOrd="0" presId="urn:microsoft.com/office/officeart/2008/layout/LinedList"/>
    <dgm:cxn modelId="{31EC9AE5-FC04-4FF1-8CCC-10405C2A5859}" type="presParOf" srcId="{37E96DD3-89D9-44DE-81D6-19A98EE97E48}" destId="{81DB2F6C-7ACE-4799-AAF4-2C00882A664B}" srcOrd="1" destOrd="0" presId="urn:microsoft.com/office/officeart/2008/layout/LinedList"/>
    <dgm:cxn modelId="{C953B12D-224C-4315-A11C-44C3E7167247}" type="presParOf" srcId="{9CDC78E4-2C9D-4A3E-9A51-68725972B633}" destId="{71916175-CB93-4DD8-AA88-2646E4A32926}" srcOrd="2" destOrd="0" presId="urn:microsoft.com/office/officeart/2008/layout/LinedList"/>
    <dgm:cxn modelId="{22D7F578-9336-4127-8F18-BC2CEB43E89D}" type="presParOf" srcId="{9CDC78E4-2C9D-4A3E-9A51-68725972B633}" destId="{20E930B5-77C9-47A2-8829-8F625B6FD866}" srcOrd="3" destOrd="0" presId="urn:microsoft.com/office/officeart/2008/layout/LinedList"/>
    <dgm:cxn modelId="{0B78F11F-4DF5-4B4A-9BD2-B93260B26008}" type="presParOf" srcId="{20E930B5-77C9-47A2-8829-8F625B6FD866}" destId="{7B1B4C90-4457-4CA9-8C1D-B3C88107583A}" srcOrd="0" destOrd="0" presId="urn:microsoft.com/office/officeart/2008/layout/LinedList"/>
    <dgm:cxn modelId="{CA19A1D3-A795-42D1-A93B-7BE2CFD6BF12}" type="presParOf" srcId="{20E930B5-77C9-47A2-8829-8F625B6FD866}" destId="{6E796D61-00A8-40D7-B48D-64BC48CF3D4A}" srcOrd="1" destOrd="0" presId="urn:microsoft.com/office/officeart/2008/layout/LinedList"/>
    <dgm:cxn modelId="{E75A64E9-9BFA-438A-A60C-287E3AD2F3CC}" type="presParOf" srcId="{9CDC78E4-2C9D-4A3E-9A51-68725972B633}" destId="{A43650A9-C7F5-43B6-AC5C-8F7BF32AC239}" srcOrd="4" destOrd="0" presId="urn:microsoft.com/office/officeart/2008/layout/LinedList"/>
    <dgm:cxn modelId="{C4F53F7D-70A2-42FD-99CC-C6E91F3BECC2}" type="presParOf" srcId="{9CDC78E4-2C9D-4A3E-9A51-68725972B633}" destId="{4548479D-1256-46D4-A86E-4A2CEBE2850C}" srcOrd="5" destOrd="0" presId="urn:microsoft.com/office/officeart/2008/layout/LinedList"/>
    <dgm:cxn modelId="{09A4B005-9651-4016-A8BD-0A0D1D428A15}" type="presParOf" srcId="{4548479D-1256-46D4-A86E-4A2CEBE2850C}" destId="{880220E8-D650-4E39-8247-82651774145E}" srcOrd="0" destOrd="0" presId="urn:microsoft.com/office/officeart/2008/layout/LinedList"/>
    <dgm:cxn modelId="{79B4788B-1B51-40C5-816E-683EB5BFC322}" type="presParOf" srcId="{4548479D-1256-46D4-A86E-4A2CEBE2850C}" destId="{B064EEF0-DE9E-49BC-9180-14EBC66E729F}" srcOrd="1" destOrd="0" presId="urn:microsoft.com/office/officeart/2008/layout/LinedList"/>
    <dgm:cxn modelId="{B437A454-9BE7-49E3-BF7B-364BFA828DF8}" type="presParOf" srcId="{9CDC78E4-2C9D-4A3E-9A51-68725972B633}" destId="{2C24420D-B481-47E4-86D2-E1F9A01B67B8}" srcOrd="6" destOrd="0" presId="urn:microsoft.com/office/officeart/2008/layout/LinedList"/>
    <dgm:cxn modelId="{24B95494-1219-4427-B8E0-D3DBF5EC696A}" type="presParOf" srcId="{9CDC78E4-2C9D-4A3E-9A51-68725972B633}" destId="{5AFF69AA-3A71-4F40-ACE3-571847895685}" srcOrd="7" destOrd="0" presId="urn:microsoft.com/office/officeart/2008/layout/LinedList"/>
    <dgm:cxn modelId="{2922961D-B6AF-4E78-BD8E-CC34F89294F0}" type="presParOf" srcId="{5AFF69AA-3A71-4F40-ACE3-571847895685}" destId="{B3E5D583-53FF-4FC5-BCD5-2513ECF3A1EB}" srcOrd="0" destOrd="0" presId="urn:microsoft.com/office/officeart/2008/layout/LinedList"/>
    <dgm:cxn modelId="{EDD18BDF-6EBC-4CED-A4B8-94BB4B1328B4}" type="presParOf" srcId="{5AFF69AA-3A71-4F40-ACE3-571847895685}" destId="{F7FC0502-1D53-420F-9B99-4208C7FE8C4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EBE063-87D4-4878-8072-853C457434E4}"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4DBFC70B-693C-406B-8576-00D5B091BC7A}">
      <dgm:prSet/>
      <dgm:spPr/>
      <dgm:t>
        <a:bodyPr/>
        <a:lstStyle/>
        <a:p>
          <a:r>
            <a:rPr lang="ka-GE" dirty="0"/>
            <a:t>სამეწარმეო განათლება აღიარებულია, როგორც პიროვნული და პროფესიული განვითარების ძირითადი კომპეტენცია</a:t>
          </a:r>
          <a:endParaRPr lang="en-US" dirty="0"/>
        </a:p>
      </dgm:t>
    </dgm:pt>
    <dgm:pt modelId="{71FBA182-298F-4F11-B6AE-D3D8DB0AE966}" type="parTrans" cxnId="{0949BB9D-B7A8-4E2D-AD07-E383D235EA60}">
      <dgm:prSet/>
      <dgm:spPr/>
      <dgm:t>
        <a:bodyPr/>
        <a:lstStyle/>
        <a:p>
          <a:endParaRPr lang="en-US"/>
        </a:p>
      </dgm:t>
    </dgm:pt>
    <dgm:pt modelId="{E5FA8429-A3C2-42F8-9751-E3CEAA4A7B40}" type="sibTrans" cxnId="{0949BB9D-B7A8-4E2D-AD07-E383D235EA60}">
      <dgm:prSet/>
      <dgm:spPr/>
      <dgm:t>
        <a:bodyPr/>
        <a:lstStyle/>
        <a:p>
          <a:endParaRPr lang="en-US"/>
        </a:p>
      </dgm:t>
    </dgm:pt>
    <dgm:pt modelId="{184C7147-F5E8-4642-8D90-FE7666EE909F}">
      <dgm:prSet/>
      <dgm:spPr/>
      <dgm:t>
        <a:bodyPr/>
        <a:lstStyle/>
        <a:p>
          <a:r>
            <a:rPr lang="ka-GE" dirty="0"/>
            <a:t>მდგრადი განვითარება არის გამჭოლი კონცეფცია, რომელიც აერთიანებს გარემოსდაცვით, სოციალურ და ეკონომიკურ განზომილებებს</a:t>
          </a:r>
          <a:endParaRPr lang="en-US" dirty="0"/>
        </a:p>
      </dgm:t>
    </dgm:pt>
    <dgm:pt modelId="{92071D12-719C-4D62-838A-46E6E16A0FE2}" type="parTrans" cxnId="{C167CD1D-D8F2-44E8-A705-1D8A353403D7}">
      <dgm:prSet/>
      <dgm:spPr/>
      <dgm:t>
        <a:bodyPr/>
        <a:lstStyle/>
        <a:p>
          <a:endParaRPr lang="en-US"/>
        </a:p>
      </dgm:t>
    </dgm:pt>
    <dgm:pt modelId="{7F120BBE-F80B-490D-AB32-F40D3B93D779}" type="sibTrans" cxnId="{C167CD1D-D8F2-44E8-A705-1D8A353403D7}">
      <dgm:prSet/>
      <dgm:spPr/>
      <dgm:t>
        <a:bodyPr/>
        <a:lstStyle/>
        <a:p>
          <a:endParaRPr lang="en-US"/>
        </a:p>
      </dgm:t>
    </dgm:pt>
    <dgm:pt modelId="{3B261704-F816-4551-946D-6DE3037D1D54}">
      <dgm:prSet/>
      <dgm:spPr/>
      <dgm:t>
        <a:bodyPr/>
        <a:lstStyle/>
        <a:p>
          <a:r>
            <a:rPr lang="ka-GE"/>
            <a:t>საქართველოს განათლების  პოლიტიკა და სტრატეგიები ევროპულ და საერთაშორისო სისტემებთან არის ჰარმონიზებული</a:t>
          </a:r>
          <a:endParaRPr lang="en-US"/>
        </a:p>
      </dgm:t>
    </dgm:pt>
    <dgm:pt modelId="{46DCA63C-191B-40AB-B4D2-E8DF6B87068E}" type="parTrans" cxnId="{D31CFFBC-A8B7-409D-AA43-CF38248BFBBF}">
      <dgm:prSet/>
      <dgm:spPr/>
      <dgm:t>
        <a:bodyPr/>
        <a:lstStyle/>
        <a:p>
          <a:endParaRPr lang="en-US"/>
        </a:p>
      </dgm:t>
    </dgm:pt>
    <dgm:pt modelId="{E88E0410-02CF-43C8-9245-C892BB2B0187}" type="sibTrans" cxnId="{D31CFFBC-A8B7-409D-AA43-CF38248BFBBF}">
      <dgm:prSet/>
      <dgm:spPr/>
      <dgm:t>
        <a:bodyPr/>
        <a:lstStyle/>
        <a:p>
          <a:endParaRPr lang="en-US"/>
        </a:p>
      </dgm:t>
    </dgm:pt>
    <dgm:pt modelId="{346760DA-352D-4647-A8F4-AED55D64CA05}" type="pres">
      <dgm:prSet presAssocID="{8CEBE063-87D4-4878-8072-853C457434E4}" presName="vert0" presStyleCnt="0">
        <dgm:presLayoutVars>
          <dgm:dir/>
          <dgm:animOne val="branch"/>
          <dgm:animLvl val="lvl"/>
        </dgm:presLayoutVars>
      </dgm:prSet>
      <dgm:spPr/>
      <dgm:t>
        <a:bodyPr/>
        <a:lstStyle/>
        <a:p>
          <a:endParaRPr lang="en-US"/>
        </a:p>
      </dgm:t>
    </dgm:pt>
    <dgm:pt modelId="{770F869E-E734-4F23-8D92-351FAEDA5536}" type="pres">
      <dgm:prSet presAssocID="{4DBFC70B-693C-406B-8576-00D5B091BC7A}" presName="thickLine" presStyleLbl="alignNode1" presStyleIdx="0" presStyleCnt="3"/>
      <dgm:spPr/>
    </dgm:pt>
    <dgm:pt modelId="{079C57F6-BBBA-49C9-A3EF-09938AD5092E}" type="pres">
      <dgm:prSet presAssocID="{4DBFC70B-693C-406B-8576-00D5B091BC7A}" presName="horz1" presStyleCnt="0"/>
      <dgm:spPr/>
    </dgm:pt>
    <dgm:pt modelId="{6A86AAED-2938-4F59-A1A1-DCC4D54EE7E5}" type="pres">
      <dgm:prSet presAssocID="{4DBFC70B-693C-406B-8576-00D5B091BC7A}" presName="tx1" presStyleLbl="revTx" presStyleIdx="0" presStyleCnt="3"/>
      <dgm:spPr/>
      <dgm:t>
        <a:bodyPr/>
        <a:lstStyle/>
        <a:p>
          <a:endParaRPr lang="en-US"/>
        </a:p>
      </dgm:t>
    </dgm:pt>
    <dgm:pt modelId="{275AFCE6-8BA0-4570-BEC8-299C4F317351}" type="pres">
      <dgm:prSet presAssocID="{4DBFC70B-693C-406B-8576-00D5B091BC7A}" presName="vert1" presStyleCnt="0"/>
      <dgm:spPr/>
    </dgm:pt>
    <dgm:pt modelId="{E6803543-AB38-4B57-921F-12C958D60C2D}" type="pres">
      <dgm:prSet presAssocID="{184C7147-F5E8-4642-8D90-FE7666EE909F}" presName="thickLine" presStyleLbl="alignNode1" presStyleIdx="1" presStyleCnt="3"/>
      <dgm:spPr/>
    </dgm:pt>
    <dgm:pt modelId="{D7B6017D-2BB1-4D78-A7AA-6BCE38B86CA1}" type="pres">
      <dgm:prSet presAssocID="{184C7147-F5E8-4642-8D90-FE7666EE909F}" presName="horz1" presStyleCnt="0"/>
      <dgm:spPr/>
    </dgm:pt>
    <dgm:pt modelId="{D01DC7D7-C6AA-4896-BC01-6F4F785FBEAB}" type="pres">
      <dgm:prSet presAssocID="{184C7147-F5E8-4642-8D90-FE7666EE909F}" presName="tx1" presStyleLbl="revTx" presStyleIdx="1" presStyleCnt="3"/>
      <dgm:spPr/>
      <dgm:t>
        <a:bodyPr/>
        <a:lstStyle/>
        <a:p>
          <a:endParaRPr lang="en-US"/>
        </a:p>
      </dgm:t>
    </dgm:pt>
    <dgm:pt modelId="{33F96529-440F-4C04-A316-A1BADA79635A}" type="pres">
      <dgm:prSet presAssocID="{184C7147-F5E8-4642-8D90-FE7666EE909F}" presName="vert1" presStyleCnt="0"/>
      <dgm:spPr/>
    </dgm:pt>
    <dgm:pt modelId="{09690AFC-F248-4F2A-8807-DAE13AD483CF}" type="pres">
      <dgm:prSet presAssocID="{3B261704-F816-4551-946D-6DE3037D1D54}" presName="thickLine" presStyleLbl="alignNode1" presStyleIdx="2" presStyleCnt="3"/>
      <dgm:spPr/>
    </dgm:pt>
    <dgm:pt modelId="{65070328-F43E-4AD0-A29C-79DA703EDC2F}" type="pres">
      <dgm:prSet presAssocID="{3B261704-F816-4551-946D-6DE3037D1D54}" presName="horz1" presStyleCnt="0"/>
      <dgm:spPr/>
    </dgm:pt>
    <dgm:pt modelId="{0EC33B04-BAB3-4DDD-9362-1D0461AAC4C8}" type="pres">
      <dgm:prSet presAssocID="{3B261704-F816-4551-946D-6DE3037D1D54}" presName="tx1" presStyleLbl="revTx" presStyleIdx="2" presStyleCnt="3"/>
      <dgm:spPr/>
      <dgm:t>
        <a:bodyPr/>
        <a:lstStyle/>
        <a:p>
          <a:endParaRPr lang="en-US"/>
        </a:p>
      </dgm:t>
    </dgm:pt>
    <dgm:pt modelId="{F9E3871A-161F-40A9-BAC2-0F609AEF4429}" type="pres">
      <dgm:prSet presAssocID="{3B261704-F816-4551-946D-6DE3037D1D54}" presName="vert1" presStyleCnt="0"/>
      <dgm:spPr/>
    </dgm:pt>
  </dgm:ptLst>
  <dgm:cxnLst>
    <dgm:cxn modelId="{0949BB9D-B7A8-4E2D-AD07-E383D235EA60}" srcId="{8CEBE063-87D4-4878-8072-853C457434E4}" destId="{4DBFC70B-693C-406B-8576-00D5B091BC7A}" srcOrd="0" destOrd="0" parTransId="{71FBA182-298F-4F11-B6AE-D3D8DB0AE966}" sibTransId="{E5FA8429-A3C2-42F8-9751-E3CEAA4A7B40}"/>
    <dgm:cxn modelId="{840EA795-723E-4453-A9AB-2229DB00EF18}" type="presOf" srcId="{4DBFC70B-693C-406B-8576-00D5B091BC7A}" destId="{6A86AAED-2938-4F59-A1A1-DCC4D54EE7E5}" srcOrd="0" destOrd="0" presId="urn:microsoft.com/office/officeart/2008/layout/LinedList"/>
    <dgm:cxn modelId="{EF6ECFE9-E7F8-4259-A4F7-9F96894A8E60}" type="presOf" srcId="{184C7147-F5E8-4642-8D90-FE7666EE909F}" destId="{D01DC7D7-C6AA-4896-BC01-6F4F785FBEAB}" srcOrd="0" destOrd="0" presId="urn:microsoft.com/office/officeart/2008/layout/LinedList"/>
    <dgm:cxn modelId="{C167CD1D-D8F2-44E8-A705-1D8A353403D7}" srcId="{8CEBE063-87D4-4878-8072-853C457434E4}" destId="{184C7147-F5E8-4642-8D90-FE7666EE909F}" srcOrd="1" destOrd="0" parTransId="{92071D12-719C-4D62-838A-46E6E16A0FE2}" sibTransId="{7F120BBE-F80B-490D-AB32-F40D3B93D779}"/>
    <dgm:cxn modelId="{E3439BDA-53B5-41F2-A06B-598223FED271}" type="presOf" srcId="{3B261704-F816-4551-946D-6DE3037D1D54}" destId="{0EC33B04-BAB3-4DDD-9362-1D0461AAC4C8}" srcOrd="0" destOrd="0" presId="urn:microsoft.com/office/officeart/2008/layout/LinedList"/>
    <dgm:cxn modelId="{D31CFFBC-A8B7-409D-AA43-CF38248BFBBF}" srcId="{8CEBE063-87D4-4878-8072-853C457434E4}" destId="{3B261704-F816-4551-946D-6DE3037D1D54}" srcOrd="2" destOrd="0" parTransId="{46DCA63C-191B-40AB-B4D2-E8DF6B87068E}" sibTransId="{E88E0410-02CF-43C8-9245-C892BB2B0187}"/>
    <dgm:cxn modelId="{50B8E817-3186-472C-BB9F-81C4F732793D}" type="presOf" srcId="{8CEBE063-87D4-4878-8072-853C457434E4}" destId="{346760DA-352D-4647-A8F4-AED55D64CA05}" srcOrd="0" destOrd="0" presId="urn:microsoft.com/office/officeart/2008/layout/LinedList"/>
    <dgm:cxn modelId="{788FA435-F0A6-473D-9D60-348650F0631E}" type="presParOf" srcId="{346760DA-352D-4647-A8F4-AED55D64CA05}" destId="{770F869E-E734-4F23-8D92-351FAEDA5536}" srcOrd="0" destOrd="0" presId="urn:microsoft.com/office/officeart/2008/layout/LinedList"/>
    <dgm:cxn modelId="{88FF4952-7E9A-45FF-897F-82C51339D709}" type="presParOf" srcId="{346760DA-352D-4647-A8F4-AED55D64CA05}" destId="{079C57F6-BBBA-49C9-A3EF-09938AD5092E}" srcOrd="1" destOrd="0" presId="urn:microsoft.com/office/officeart/2008/layout/LinedList"/>
    <dgm:cxn modelId="{B69A5D79-1954-480C-B6E7-EAA10B4F1D31}" type="presParOf" srcId="{079C57F6-BBBA-49C9-A3EF-09938AD5092E}" destId="{6A86AAED-2938-4F59-A1A1-DCC4D54EE7E5}" srcOrd="0" destOrd="0" presId="urn:microsoft.com/office/officeart/2008/layout/LinedList"/>
    <dgm:cxn modelId="{A6C09AB1-1CC3-4C33-9F00-549C3724DB26}" type="presParOf" srcId="{079C57F6-BBBA-49C9-A3EF-09938AD5092E}" destId="{275AFCE6-8BA0-4570-BEC8-299C4F317351}" srcOrd="1" destOrd="0" presId="urn:microsoft.com/office/officeart/2008/layout/LinedList"/>
    <dgm:cxn modelId="{15A0C653-2473-4E83-8815-CBF3CDD235B7}" type="presParOf" srcId="{346760DA-352D-4647-A8F4-AED55D64CA05}" destId="{E6803543-AB38-4B57-921F-12C958D60C2D}" srcOrd="2" destOrd="0" presId="urn:microsoft.com/office/officeart/2008/layout/LinedList"/>
    <dgm:cxn modelId="{E7BE5F63-7631-4C43-8B4C-A78B058CE161}" type="presParOf" srcId="{346760DA-352D-4647-A8F4-AED55D64CA05}" destId="{D7B6017D-2BB1-4D78-A7AA-6BCE38B86CA1}" srcOrd="3" destOrd="0" presId="urn:microsoft.com/office/officeart/2008/layout/LinedList"/>
    <dgm:cxn modelId="{99A2E47C-E2A9-408D-BE43-1B95E96341B8}" type="presParOf" srcId="{D7B6017D-2BB1-4D78-A7AA-6BCE38B86CA1}" destId="{D01DC7D7-C6AA-4896-BC01-6F4F785FBEAB}" srcOrd="0" destOrd="0" presId="urn:microsoft.com/office/officeart/2008/layout/LinedList"/>
    <dgm:cxn modelId="{5ADD554B-C6BA-4E32-B504-CB32F854C811}" type="presParOf" srcId="{D7B6017D-2BB1-4D78-A7AA-6BCE38B86CA1}" destId="{33F96529-440F-4C04-A316-A1BADA79635A}" srcOrd="1" destOrd="0" presId="urn:microsoft.com/office/officeart/2008/layout/LinedList"/>
    <dgm:cxn modelId="{554A52F2-0AE7-4CFA-83CA-1BBDDAE846FF}" type="presParOf" srcId="{346760DA-352D-4647-A8F4-AED55D64CA05}" destId="{09690AFC-F248-4F2A-8807-DAE13AD483CF}" srcOrd="4" destOrd="0" presId="urn:microsoft.com/office/officeart/2008/layout/LinedList"/>
    <dgm:cxn modelId="{15FBD54B-1606-42F0-B7E2-D1CF7C44433E}" type="presParOf" srcId="{346760DA-352D-4647-A8F4-AED55D64CA05}" destId="{65070328-F43E-4AD0-A29C-79DA703EDC2F}" srcOrd="5" destOrd="0" presId="urn:microsoft.com/office/officeart/2008/layout/LinedList"/>
    <dgm:cxn modelId="{129D08D2-3575-49BD-89AD-9780A9A1186F}" type="presParOf" srcId="{65070328-F43E-4AD0-A29C-79DA703EDC2F}" destId="{0EC33B04-BAB3-4DDD-9362-1D0461AAC4C8}" srcOrd="0" destOrd="0" presId="urn:microsoft.com/office/officeart/2008/layout/LinedList"/>
    <dgm:cxn modelId="{C5E082B8-8CF8-476B-9D0C-6C8DC6B1B11F}" type="presParOf" srcId="{65070328-F43E-4AD0-A29C-79DA703EDC2F}" destId="{F9E3871A-161F-40A9-BAC2-0F609AEF442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919F10-0CD8-47EC-838D-5759C1BA5315}">
      <dsp:nvSpPr>
        <dsp:cNvPr id="0" name=""/>
        <dsp:cNvSpPr/>
      </dsp:nvSpPr>
      <dsp:spPr>
        <a:xfrm>
          <a:off x="0" y="0"/>
          <a:ext cx="8682836"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D3549D-CEC7-45F5-AC67-1D3E5A05BDF5}">
      <dsp:nvSpPr>
        <dsp:cNvPr id="0" name=""/>
        <dsp:cNvSpPr/>
      </dsp:nvSpPr>
      <dsp:spPr>
        <a:xfrm>
          <a:off x="0" y="0"/>
          <a:ext cx="8682836" cy="572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ka-GE" sz="1500" kern="1200"/>
            <a:t>•მეწარმეობის კომპეტენციების ჩართვის მიზანშეწონილობის, გამოწვევების შეფასება.</a:t>
          </a:r>
          <a:endParaRPr lang="en-US" sz="1500" kern="1200"/>
        </a:p>
      </dsp:txBody>
      <dsp:txXfrm>
        <a:off x="0" y="0"/>
        <a:ext cx="8682836" cy="572647"/>
      </dsp:txXfrm>
    </dsp:sp>
    <dsp:sp modelId="{71916175-CB93-4DD8-AA88-2646E4A32926}">
      <dsp:nvSpPr>
        <dsp:cNvPr id="0" name=""/>
        <dsp:cNvSpPr/>
      </dsp:nvSpPr>
      <dsp:spPr>
        <a:xfrm>
          <a:off x="0" y="572647"/>
          <a:ext cx="8682836"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1B4C90-4457-4CA9-8C1D-B3C88107583A}">
      <dsp:nvSpPr>
        <dsp:cNvPr id="0" name=""/>
        <dsp:cNvSpPr/>
      </dsp:nvSpPr>
      <dsp:spPr>
        <a:xfrm>
          <a:off x="0" y="572647"/>
          <a:ext cx="8682836" cy="572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ka-GE" sz="1500" kern="1200" dirty="0"/>
            <a:t>•რეკომენდაციების შემუშავება დაწესებულებებისთვის, პოლიტიკის შემქმნელებისთვის და პრაქტიკოსებისთვის</a:t>
          </a:r>
          <a:endParaRPr lang="en-US" sz="1500" kern="1200" dirty="0"/>
        </a:p>
      </dsp:txBody>
      <dsp:txXfrm>
        <a:off x="0" y="572647"/>
        <a:ext cx="8682836" cy="572647"/>
      </dsp:txXfrm>
    </dsp:sp>
    <dsp:sp modelId="{A43650A9-C7F5-43B6-AC5C-8F7BF32AC239}">
      <dsp:nvSpPr>
        <dsp:cNvPr id="0" name=""/>
        <dsp:cNvSpPr/>
      </dsp:nvSpPr>
      <dsp:spPr>
        <a:xfrm>
          <a:off x="0" y="1145294"/>
          <a:ext cx="8682836"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0220E8-D650-4E39-8247-82651774145E}">
      <dsp:nvSpPr>
        <dsp:cNvPr id="0" name=""/>
        <dsp:cNvSpPr/>
      </dsp:nvSpPr>
      <dsp:spPr>
        <a:xfrm>
          <a:off x="0" y="1145294"/>
          <a:ext cx="8682836" cy="572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ka-GE" sz="1500" kern="1200" dirty="0"/>
            <a:t>•სამეწარმეო განათლებისა და მდგრადი განვითარების კონტექსტის მიმოხილვა საქართველოში</a:t>
          </a:r>
          <a:endParaRPr lang="en-US" sz="1500" kern="1200" dirty="0"/>
        </a:p>
      </dsp:txBody>
      <dsp:txXfrm>
        <a:off x="0" y="1145294"/>
        <a:ext cx="8682836" cy="572647"/>
      </dsp:txXfrm>
    </dsp:sp>
    <dsp:sp modelId="{2C24420D-B481-47E4-86D2-E1F9A01B67B8}">
      <dsp:nvSpPr>
        <dsp:cNvPr id="0" name=""/>
        <dsp:cNvSpPr/>
      </dsp:nvSpPr>
      <dsp:spPr>
        <a:xfrm>
          <a:off x="0" y="1717941"/>
          <a:ext cx="8682836"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E5D583-53FF-4FC5-BCD5-2513ECF3A1EB}">
      <dsp:nvSpPr>
        <dsp:cNvPr id="0" name=""/>
        <dsp:cNvSpPr/>
      </dsp:nvSpPr>
      <dsp:spPr>
        <a:xfrm>
          <a:off x="0" y="1717941"/>
          <a:ext cx="8682836" cy="572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ka-GE" sz="1500" kern="1200"/>
            <a:t>•შესწავლილ იქნა მეწარმეობა და  მდგრადი განვითარება ზოგად, პროფესიულ და უმაღლეს განათლებაში</a:t>
          </a:r>
          <a:endParaRPr lang="en-US" sz="1500" kern="1200"/>
        </a:p>
      </dsp:txBody>
      <dsp:txXfrm>
        <a:off x="0" y="1717941"/>
        <a:ext cx="8682836" cy="5726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0F869E-E734-4F23-8D92-351FAEDA5536}">
      <dsp:nvSpPr>
        <dsp:cNvPr id="0" name=""/>
        <dsp:cNvSpPr/>
      </dsp:nvSpPr>
      <dsp:spPr>
        <a:xfrm>
          <a:off x="0" y="1844"/>
          <a:ext cx="8915400"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86AAED-2938-4F59-A1A1-DCC4D54EE7E5}">
      <dsp:nvSpPr>
        <dsp:cNvPr id="0" name=""/>
        <dsp:cNvSpPr/>
      </dsp:nvSpPr>
      <dsp:spPr>
        <a:xfrm>
          <a:off x="0" y="1844"/>
          <a:ext cx="8915400" cy="1258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ka-GE" sz="2300" kern="1200" dirty="0"/>
            <a:t>სამეწარმეო განათლება აღიარებულია, როგორც პიროვნული და პროფესიული განვითარების ძირითადი კომპეტენცია</a:t>
          </a:r>
          <a:endParaRPr lang="en-US" sz="2300" kern="1200" dirty="0"/>
        </a:p>
      </dsp:txBody>
      <dsp:txXfrm>
        <a:off x="0" y="1844"/>
        <a:ext cx="8915400" cy="1258186"/>
      </dsp:txXfrm>
    </dsp:sp>
    <dsp:sp modelId="{E6803543-AB38-4B57-921F-12C958D60C2D}">
      <dsp:nvSpPr>
        <dsp:cNvPr id="0" name=""/>
        <dsp:cNvSpPr/>
      </dsp:nvSpPr>
      <dsp:spPr>
        <a:xfrm>
          <a:off x="0" y="1260031"/>
          <a:ext cx="8915400"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DC7D7-C6AA-4896-BC01-6F4F785FBEAB}">
      <dsp:nvSpPr>
        <dsp:cNvPr id="0" name=""/>
        <dsp:cNvSpPr/>
      </dsp:nvSpPr>
      <dsp:spPr>
        <a:xfrm>
          <a:off x="0" y="1260031"/>
          <a:ext cx="8915400" cy="1258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ka-GE" sz="2300" kern="1200" dirty="0"/>
            <a:t>მდგრადი განვითარება არის გამჭოლი კონცეფცია, რომელიც აერთიანებს გარემოსდაცვით, სოციალურ და ეკონომიკურ განზომილებებს</a:t>
          </a:r>
          <a:endParaRPr lang="en-US" sz="2300" kern="1200" dirty="0"/>
        </a:p>
      </dsp:txBody>
      <dsp:txXfrm>
        <a:off x="0" y="1260031"/>
        <a:ext cx="8915400" cy="1258186"/>
      </dsp:txXfrm>
    </dsp:sp>
    <dsp:sp modelId="{09690AFC-F248-4F2A-8807-DAE13AD483CF}">
      <dsp:nvSpPr>
        <dsp:cNvPr id="0" name=""/>
        <dsp:cNvSpPr/>
      </dsp:nvSpPr>
      <dsp:spPr>
        <a:xfrm>
          <a:off x="0" y="2518218"/>
          <a:ext cx="8915400"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C33B04-BAB3-4DDD-9362-1D0461AAC4C8}">
      <dsp:nvSpPr>
        <dsp:cNvPr id="0" name=""/>
        <dsp:cNvSpPr/>
      </dsp:nvSpPr>
      <dsp:spPr>
        <a:xfrm>
          <a:off x="0" y="2518218"/>
          <a:ext cx="8915400" cy="1258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ka-GE" sz="2300" kern="1200"/>
            <a:t>საქართველოს განათლების  პოლიტიკა და სტრატეგიები ევროპულ და საერთაშორისო სისტემებთან არის ჰარმონიზებული</a:t>
          </a:r>
          <a:endParaRPr lang="en-US" sz="2300" kern="1200"/>
        </a:p>
      </dsp:txBody>
      <dsp:txXfrm>
        <a:off x="0" y="2518218"/>
        <a:ext cx="8915400" cy="125818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E491C99-E1DC-444F-9DF2-43B41545CF8C}" type="datetimeFigureOut">
              <a:rPr lang="en-US" smtClean="0"/>
              <a:t>10/31/2023</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9E6FB56-6D04-43AA-9B4A-B943564E46BD}" type="slidenum">
              <a:rPr lang="en-US" smtClean="0"/>
              <a:t>‹#›</a:t>
            </a:fld>
            <a:endParaRPr lang="en-US"/>
          </a:p>
        </p:txBody>
      </p:sp>
    </p:spTree>
    <p:extLst>
      <p:ext uri="{BB962C8B-B14F-4D97-AF65-F5344CB8AC3E}">
        <p14:creationId xmlns:p14="http://schemas.microsoft.com/office/powerpoint/2010/main" val="3422564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E491C99-E1DC-444F-9DF2-43B41545CF8C}" type="datetimeFigureOut">
              <a:rPr lang="en-US" smtClean="0"/>
              <a:t>10/31/2023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9E6FB56-6D04-43AA-9B4A-B943564E46BD}" type="slidenum">
              <a:rPr lang="en-US" smtClean="0"/>
              <a:t>‹#›</a:t>
            </a:fld>
            <a:endParaRPr lang="en-US"/>
          </a:p>
        </p:txBody>
      </p:sp>
    </p:spTree>
    <p:extLst>
      <p:ext uri="{BB962C8B-B14F-4D97-AF65-F5344CB8AC3E}">
        <p14:creationId xmlns:p14="http://schemas.microsoft.com/office/powerpoint/2010/main" val="43383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E491C99-E1DC-444F-9DF2-43B41545CF8C}" type="datetimeFigureOut">
              <a:rPr lang="en-US" smtClean="0"/>
              <a:t>10/31/2023</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9E6FB56-6D04-43AA-9B4A-B943564E46BD}"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35302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0E491C99-E1DC-444F-9DF2-43B41545CF8C}" type="datetimeFigureOut">
              <a:rPr lang="en-US" smtClean="0"/>
              <a:t>10/31/2023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9E6FB56-6D04-43AA-9B4A-B943564E46BD}" type="slidenum">
              <a:rPr lang="en-US" smtClean="0"/>
              <a:t>‹#›</a:t>
            </a:fld>
            <a:endParaRPr lang="en-US"/>
          </a:p>
        </p:txBody>
      </p:sp>
    </p:spTree>
    <p:extLst>
      <p:ext uri="{BB962C8B-B14F-4D97-AF65-F5344CB8AC3E}">
        <p14:creationId xmlns:p14="http://schemas.microsoft.com/office/powerpoint/2010/main" val="777275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0E491C99-E1DC-444F-9DF2-43B41545CF8C}" type="datetimeFigureOut">
              <a:rPr lang="en-US" smtClean="0"/>
              <a:t>10/31/2023</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9E6FB56-6D04-43AA-9B4A-B943564E46BD}"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149674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0E491C99-E1DC-444F-9DF2-43B41545CF8C}" type="datetimeFigureOut">
              <a:rPr lang="en-US" smtClean="0"/>
              <a:t>10/31/2023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9E6FB56-6D04-43AA-9B4A-B943564E46BD}" type="slidenum">
              <a:rPr lang="en-US" smtClean="0"/>
              <a:t>‹#›</a:t>
            </a:fld>
            <a:endParaRPr lang="en-US"/>
          </a:p>
        </p:txBody>
      </p:sp>
    </p:spTree>
    <p:extLst>
      <p:ext uri="{BB962C8B-B14F-4D97-AF65-F5344CB8AC3E}">
        <p14:creationId xmlns:p14="http://schemas.microsoft.com/office/powerpoint/2010/main" val="2555960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491C99-E1DC-444F-9DF2-43B41545CF8C}" type="datetimeFigureOut">
              <a:rPr lang="en-US" smtClean="0"/>
              <a:t>10/31/2023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9E6FB56-6D04-43AA-9B4A-B943564E46BD}" type="slidenum">
              <a:rPr lang="en-US" smtClean="0"/>
              <a:t>‹#›</a:t>
            </a:fld>
            <a:endParaRPr lang="en-US"/>
          </a:p>
        </p:txBody>
      </p:sp>
    </p:spTree>
    <p:extLst>
      <p:ext uri="{BB962C8B-B14F-4D97-AF65-F5344CB8AC3E}">
        <p14:creationId xmlns:p14="http://schemas.microsoft.com/office/powerpoint/2010/main" val="12699676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491C99-E1DC-444F-9DF2-43B41545CF8C}" type="datetimeFigureOut">
              <a:rPr lang="en-US" smtClean="0"/>
              <a:t>10/31/2023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9E6FB56-6D04-43AA-9B4A-B943564E46BD}" type="slidenum">
              <a:rPr lang="en-US" smtClean="0"/>
              <a:t>‹#›</a:t>
            </a:fld>
            <a:endParaRPr lang="en-US"/>
          </a:p>
        </p:txBody>
      </p:sp>
    </p:spTree>
    <p:extLst>
      <p:ext uri="{BB962C8B-B14F-4D97-AF65-F5344CB8AC3E}">
        <p14:creationId xmlns:p14="http://schemas.microsoft.com/office/powerpoint/2010/main" val="366142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491C99-E1DC-444F-9DF2-43B41545CF8C}" type="datetimeFigureOut">
              <a:rPr lang="en-US" smtClean="0"/>
              <a:t>10/31/2023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9E6FB56-6D04-43AA-9B4A-B943564E46BD}" type="slidenum">
              <a:rPr lang="en-US" smtClean="0"/>
              <a:t>‹#›</a:t>
            </a:fld>
            <a:endParaRPr lang="en-US"/>
          </a:p>
        </p:txBody>
      </p:sp>
    </p:spTree>
    <p:extLst>
      <p:ext uri="{BB962C8B-B14F-4D97-AF65-F5344CB8AC3E}">
        <p14:creationId xmlns:p14="http://schemas.microsoft.com/office/powerpoint/2010/main" val="573395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E491C99-E1DC-444F-9DF2-43B41545CF8C}" type="datetimeFigureOut">
              <a:rPr lang="en-US" smtClean="0"/>
              <a:t>10/31/2023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9E6FB56-6D04-43AA-9B4A-B943564E46BD}" type="slidenum">
              <a:rPr lang="en-US" smtClean="0"/>
              <a:t>‹#›</a:t>
            </a:fld>
            <a:endParaRPr lang="en-US"/>
          </a:p>
        </p:txBody>
      </p:sp>
    </p:spTree>
    <p:extLst>
      <p:ext uri="{BB962C8B-B14F-4D97-AF65-F5344CB8AC3E}">
        <p14:creationId xmlns:p14="http://schemas.microsoft.com/office/powerpoint/2010/main" val="1992121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491C99-E1DC-444F-9DF2-43B41545CF8C}" type="datetimeFigureOut">
              <a:rPr lang="en-US" smtClean="0"/>
              <a:t>10/31/2023</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9E6FB56-6D04-43AA-9B4A-B943564E46BD}" type="slidenum">
              <a:rPr lang="en-US" smtClean="0"/>
              <a:t>‹#›</a:t>
            </a:fld>
            <a:endParaRPr lang="en-US"/>
          </a:p>
        </p:txBody>
      </p:sp>
    </p:spTree>
    <p:extLst>
      <p:ext uri="{BB962C8B-B14F-4D97-AF65-F5344CB8AC3E}">
        <p14:creationId xmlns:p14="http://schemas.microsoft.com/office/powerpoint/2010/main" val="3087636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E491C99-E1DC-444F-9DF2-43B41545CF8C}" type="datetimeFigureOut">
              <a:rPr lang="en-US" smtClean="0"/>
              <a:t>10/31/2023</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9E6FB56-6D04-43AA-9B4A-B943564E46BD}" type="slidenum">
              <a:rPr lang="en-US" smtClean="0"/>
              <a:t>‹#›</a:t>
            </a:fld>
            <a:endParaRPr lang="en-US"/>
          </a:p>
        </p:txBody>
      </p:sp>
    </p:spTree>
    <p:extLst>
      <p:ext uri="{BB962C8B-B14F-4D97-AF65-F5344CB8AC3E}">
        <p14:creationId xmlns:p14="http://schemas.microsoft.com/office/powerpoint/2010/main" val="3959262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E491C99-E1DC-444F-9DF2-43B41545CF8C}" type="datetimeFigureOut">
              <a:rPr lang="en-US" smtClean="0"/>
              <a:t>10/31/2023</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9E6FB56-6D04-43AA-9B4A-B943564E46BD}" type="slidenum">
              <a:rPr lang="en-US" smtClean="0"/>
              <a:t>‹#›</a:t>
            </a:fld>
            <a:endParaRPr lang="en-US"/>
          </a:p>
        </p:txBody>
      </p:sp>
    </p:spTree>
    <p:extLst>
      <p:ext uri="{BB962C8B-B14F-4D97-AF65-F5344CB8AC3E}">
        <p14:creationId xmlns:p14="http://schemas.microsoft.com/office/powerpoint/2010/main" val="3283397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491C99-E1DC-444F-9DF2-43B41545CF8C}" type="datetimeFigureOut">
              <a:rPr lang="en-US" smtClean="0"/>
              <a:t>10/31/2023</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9E6FB56-6D04-43AA-9B4A-B943564E46BD}" type="slidenum">
              <a:rPr lang="en-US" smtClean="0"/>
              <a:t>‹#›</a:t>
            </a:fld>
            <a:endParaRPr lang="en-US"/>
          </a:p>
        </p:txBody>
      </p:sp>
    </p:spTree>
    <p:extLst>
      <p:ext uri="{BB962C8B-B14F-4D97-AF65-F5344CB8AC3E}">
        <p14:creationId xmlns:p14="http://schemas.microsoft.com/office/powerpoint/2010/main" val="3651841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E491C99-E1DC-444F-9DF2-43B41545CF8C}" type="datetimeFigureOut">
              <a:rPr lang="en-US" smtClean="0"/>
              <a:t>10/31/2023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9E6FB56-6D04-43AA-9B4A-B943564E46BD}" type="slidenum">
              <a:rPr lang="en-US" smtClean="0"/>
              <a:t>‹#›</a:t>
            </a:fld>
            <a:endParaRPr lang="en-US"/>
          </a:p>
        </p:txBody>
      </p:sp>
    </p:spTree>
    <p:extLst>
      <p:ext uri="{BB962C8B-B14F-4D97-AF65-F5344CB8AC3E}">
        <p14:creationId xmlns:p14="http://schemas.microsoft.com/office/powerpoint/2010/main" val="414226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E491C99-E1DC-444F-9DF2-43B41545CF8C}" type="datetimeFigureOut">
              <a:rPr lang="en-US" smtClean="0"/>
              <a:t>10/31/2023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9E6FB56-6D04-43AA-9B4A-B943564E46BD}" type="slidenum">
              <a:rPr lang="en-US" smtClean="0"/>
              <a:t>‹#›</a:t>
            </a:fld>
            <a:endParaRPr lang="en-US"/>
          </a:p>
        </p:txBody>
      </p:sp>
    </p:spTree>
    <p:extLst>
      <p:ext uri="{BB962C8B-B14F-4D97-AF65-F5344CB8AC3E}">
        <p14:creationId xmlns:p14="http://schemas.microsoft.com/office/powerpoint/2010/main" val="1621835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E491C99-E1DC-444F-9DF2-43B41545CF8C}" type="datetimeFigureOut">
              <a:rPr lang="en-US" smtClean="0"/>
              <a:t>10/31/2023</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9E6FB56-6D04-43AA-9B4A-B943564E46BD}" type="slidenum">
              <a:rPr lang="en-US" smtClean="0"/>
              <a:t>‹#›</a:t>
            </a:fld>
            <a:endParaRPr lang="en-US"/>
          </a:p>
        </p:txBody>
      </p:sp>
    </p:spTree>
    <p:extLst>
      <p:ext uri="{BB962C8B-B14F-4D97-AF65-F5344CB8AC3E}">
        <p14:creationId xmlns:p14="http://schemas.microsoft.com/office/powerpoint/2010/main" val="16513901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gi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image" Target="../media/image24.tmp"/><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gif"/><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tmp"/><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tmp"/><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image" Target="../media/image31.tmp"/><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60026" y="962419"/>
            <a:ext cx="8648935" cy="3178689"/>
          </a:xfrm>
        </p:spPr>
        <p:txBody>
          <a:bodyPr>
            <a:normAutofit/>
          </a:bodyPr>
          <a:lstStyle/>
          <a:p>
            <a:pPr algn="ctr"/>
            <a:r>
              <a:rPr lang="ka-GE" sz="3200" b="1" dirty="0">
                <a:solidFill>
                  <a:schemeClr val="tx1"/>
                </a:solidFill>
              </a:rPr>
              <a:t>მეწარმეობა, დასაქმება, ინოვაცია და განათლება მდგრადი განვითარებისთვის, როგორც მწვანე ტრანსფორმაციისა და მდგრადობის ინსტრუმენტი</a:t>
            </a:r>
            <a:endParaRPr lang="en-US" sz="3200" b="1" dirty="0">
              <a:solidFill>
                <a:schemeClr val="tx1"/>
              </a:solidFill>
            </a:endParaRPr>
          </a:p>
        </p:txBody>
      </p:sp>
      <p:sp>
        <p:nvSpPr>
          <p:cNvPr id="3" name="Subtitle 2"/>
          <p:cNvSpPr>
            <a:spLocks noGrp="1"/>
          </p:cNvSpPr>
          <p:nvPr>
            <p:ph type="subTitle" idx="1"/>
          </p:nvPr>
        </p:nvSpPr>
        <p:spPr>
          <a:xfrm>
            <a:off x="4285397" y="4960961"/>
            <a:ext cx="7055893" cy="1078054"/>
          </a:xfrm>
        </p:spPr>
        <p:txBody>
          <a:bodyPr>
            <a:normAutofit fontScale="92500" lnSpcReduction="10000"/>
          </a:bodyPr>
          <a:lstStyle/>
          <a:p>
            <a:pPr algn="r"/>
            <a:r>
              <a:rPr lang="ka-GE" sz="2400" dirty="0">
                <a:solidFill>
                  <a:schemeClr val="tx1"/>
                </a:solidFill>
              </a:rPr>
              <a:t>არსებული სიტუაციის შესწავლა</a:t>
            </a:r>
          </a:p>
          <a:p>
            <a:pPr algn="r"/>
            <a:r>
              <a:rPr lang="en-GB" sz="2000" dirty="0">
                <a:solidFill>
                  <a:schemeClr val="tx1"/>
                </a:solidFill>
              </a:rPr>
              <a:t>UNECE „</a:t>
            </a:r>
            <a:r>
              <a:rPr lang="ka-GE" sz="2000" dirty="0">
                <a:solidFill>
                  <a:schemeClr val="tx1"/>
                </a:solidFill>
              </a:rPr>
              <a:t>განათლება მდგრადი განვითარებისათვის“ სტრატეგიის დანერგვისათვის</a:t>
            </a:r>
            <a:endParaRPr lang="en-US" sz="2000" dirty="0">
              <a:solidFill>
                <a:schemeClr val="tx1"/>
              </a:solidFill>
            </a:endParaRPr>
          </a:p>
        </p:txBody>
      </p:sp>
    </p:spTree>
    <p:extLst>
      <p:ext uri="{BB962C8B-B14F-4D97-AF65-F5344CB8AC3E}">
        <p14:creationId xmlns:p14="http://schemas.microsoft.com/office/powerpoint/2010/main" val="21091520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6400" y="531380"/>
            <a:ext cx="10515600" cy="660111"/>
          </a:xfrm>
        </p:spPr>
        <p:txBody>
          <a:bodyPr>
            <a:normAutofit/>
          </a:bodyPr>
          <a:lstStyle/>
          <a:p>
            <a:r>
              <a:rPr lang="ka-GE" b="1" dirty="0"/>
              <a:t>ზოგადი განათლება</a:t>
            </a:r>
            <a:endParaRPr lang="en-US" b="1" dirty="0"/>
          </a:p>
        </p:txBody>
      </p:sp>
      <p:sp>
        <p:nvSpPr>
          <p:cNvPr id="3" name="Content Placeholder 2"/>
          <p:cNvSpPr>
            <a:spLocks noGrp="1"/>
          </p:cNvSpPr>
          <p:nvPr>
            <p:ph idx="1"/>
          </p:nvPr>
        </p:nvSpPr>
        <p:spPr>
          <a:xfrm>
            <a:off x="510988" y="1448972"/>
            <a:ext cx="11273118" cy="5409028"/>
          </a:xfrm>
        </p:spPr>
        <p:txBody>
          <a:bodyPr>
            <a:noAutofit/>
          </a:bodyPr>
          <a:lstStyle/>
          <a:p>
            <a:r>
              <a:rPr lang="ka-GE" sz="1500" dirty="0"/>
              <a:t>სამეწარმეო განათლება  და მდგრადი განვითარება ჩართულია საზოგადოებრივ მეცნიერებათა ჯგუფში, მათ შორის, დაწყებით საფეხურზე:  „მე და საზოგადოება“ (III-IV კლასებისთვის), „ჩვენი საქართველო“ (V-VI კლასებისთვის) </a:t>
            </a:r>
          </a:p>
          <a:p>
            <a:pPr lvl="1"/>
            <a:r>
              <a:rPr lang="ka-GE" sz="1500" b="1" dirty="0"/>
              <a:t>„გეოგრაფია“ – VII-XII კლასები </a:t>
            </a:r>
            <a:r>
              <a:rPr lang="ka-GE" sz="1500" dirty="0"/>
              <a:t>: მდგრადი განვითარება არის ძირითადი გამჭოლი კონცეფცია (თითოეული კლასისთვის განხილულია მდგრადი განვითარების სხვადასხვა ასპექტები). შესაბამისად, მდგრადი განვითარების პრინციპები განიხილება გლობალურ და ადგილობრივ კონტექსტში.</a:t>
            </a:r>
            <a:endParaRPr lang="en-US" sz="1500" dirty="0"/>
          </a:p>
          <a:p>
            <a:pPr lvl="1"/>
            <a:r>
              <a:rPr lang="ka-GE" sz="1500" b="1" dirty="0"/>
              <a:t>„მოქალაქეობა“ - VII-IX კლასები: </a:t>
            </a:r>
            <a:r>
              <a:rPr lang="ka-GE" sz="1500" dirty="0" smtClean="0"/>
              <a:t> </a:t>
            </a:r>
            <a:r>
              <a:rPr lang="ka-GE" sz="1500" dirty="0"/>
              <a:t>არსებითი აქცენტი კეთდება მოკლევადიანი და გრძელვადიანი მიზნების დასახვაზე, რაც გულისხმობს იდეების კონცეპტუალიზაციას, ინიციატივების წარმოჩენას და მათ მისაღწევად აუცილებელი ნაბიჯების დაგეგმვის უნარის გამომუშავებას. ეხმარება მოსწავლეებს გააცნობიერონ თავიანთი შესაძლებლობები, მოთხოვნები, უვითარებს ფინანსურ უნარებს და ეხმარება პროფესიის არჩევანში.</a:t>
            </a:r>
            <a:endParaRPr lang="en-US" sz="1500" dirty="0"/>
          </a:p>
          <a:p>
            <a:pPr lvl="1"/>
            <a:r>
              <a:rPr lang="ka-GE" sz="1500" b="1" dirty="0"/>
              <a:t>„მოქალაქეობა“ - X-XII კლასები: </a:t>
            </a:r>
            <a:r>
              <a:rPr lang="ka-GE" sz="1500" dirty="0"/>
              <a:t>მე-11 კლასში მოსწავლეები სწავლობენ სავალდებულო თემას „მეწარმეობა და ბიზნესი“. აქ ყურადღება გამახვილებულია მეწარმეობის მრავალმხრივი გაგების ხელშეწყობაზე. განიხილავს დილემებს ეკონომიკურ ფუნქციებზე, იკვლევს მთავრობასა და ბიზნესს შორის კავშირებს. მოსწავლეები სწავლობენ ადვოკატირებას, რესურსების მოზიდვას, სტრატეგიების არჩევას მათი სამეწარმეო იდეებისთვის</a:t>
            </a:r>
          </a:p>
          <a:p>
            <a:pPr lvl="1"/>
            <a:r>
              <a:rPr lang="ka-GE" sz="1500" b="1" dirty="0"/>
              <a:t>„მეწარმეობის საფუძვლები“ - არჩევითი საგანი საშუალო საფეხურზე: </a:t>
            </a:r>
            <a:r>
              <a:rPr lang="ka-GE" sz="1500" dirty="0" smtClean="0"/>
              <a:t>მოსწავლეები </a:t>
            </a:r>
            <a:r>
              <a:rPr lang="ka-GE" sz="1500" dirty="0"/>
              <a:t>ეცნობიან მეწარმეობის არსს. ეს კურსი სცილდება თეორიას. ამ კურსის მოსწავლეებს საშუალება აქვთ შექმნან საკუთარი კომპანიები და მონაწილეობა მიიღონ ადგილობრივ და საერთაშორისო მეწარმეობის ფესტივალებში. ეს პრაქტიკული გამოცდილებას სძენს, უვითარებს ბიზნეს უნარებს და ხელს უწყობს ინოვაციურად ფიქრში.</a:t>
            </a:r>
          </a:p>
          <a:p>
            <a:pPr lvl="1"/>
            <a:r>
              <a:rPr lang="ka-GE" sz="1500" b="1" dirty="0"/>
              <a:t>არჩევითი საგანი - ტურიზმის გეოგრაფია</a:t>
            </a:r>
            <a:r>
              <a:rPr lang="ka-GE" sz="1500" dirty="0"/>
              <a:t>: </a:t>
            </a:r>
            <a:r>
              <a:rPr lang="ka-GE" sz="1500" dirty="0" smtClean="0"/>
              <a:t>მოიცავს </a:t>
            </a:r>
            <a:r>
              <a:rPr lang="ka-GE" sz="1500" dirty="0"/>
              <a:t>ტურიზმთან დაკავშირებულ საკითხებს, განსაკუთრებული აქცენტით იმაზე, თუ როგორ შეიძლება ტურიზმი განვითარდეს ბუნებრივ გარემოზე ზიანის მიყენების გარეშე.</a:t>
            </a:r>
            <a:endParaRPr lang="en-US" sz="1500" dirty="0"/>
          </a:p>
          <a:p>
            <a:endParaRPr lang="en-US" sz="1200" dirty="0"/>
          </a:p>
        </p:txBody>
      </p:sp>
    </p:spTree>
    <p:extLst>
      <p:ext uri="{BB962C8B-B14F-4D97-AF65-F5344CB8AC3E}">
        <p14:creationId xmlns:p14="http://schemas.microsoft.com/office/powerpoint/2010/main" val="32075272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2356" y="462614"/>
            <a:ext cx="4719294" cy="855198"/>
          </a:xfrm>
        </p:spPr>
        <p:txBody>
          <a:bodyPr anchor="b">
            <a:normAutofit/>
          </a:bodyPr>
          <a:lstStyle/>
          <a:p>
            <a:pPr algn="r"/>
            <a:r>
              <a:rPr lang="ka-GE" b="1" dirty="0"/>
              <a:t>ზოგადი განათლება</a:t>
            </a:r>
            <a:endParaRPr lang="en-US" b="1" dirty="0"/>
          </a:p>
        </p:txBody>
      </p:sp>
      <p:sp>
        <p:nvSpPr>
          <p:cNvPr id="3" name="Content Placeholder 2"/>
          <p:cNvSpPr>
            <a:spLocks noGrp="1"/>
          </p:cNvSpPr>
          <p:nvPr>
            <p:ph idx="1"/>
          </p:nvPr>
        </p:nvSpPr>
        <p:spPr>
          <a:xfrm>
            <a:off x="914401" y="2418408"/>
            <a:ext cx="6642845" cy="3409898"/>
          </a:xfrm>
        </p:spPr>
        <p:txBody>
          <a:bodyPr anchor="t">
            <a:noAutofit/>
          </a:bodyPr>
          <a:lstStyle/>
          <a:p>
            <a:pPr algn="r"/>
            <a:r>
              <a:rPr lang="ka-GE" dirty="0"/>
              <a:t>სახელმძღვანელოები (მასწავლებლის, მოსწავლის წიგნი და სამუშაო რვეული) ხელმისაწვდომია ყველასთვის სავალდებულო პროგრამის ფარგლებში. </a:t>
            </a:r>
          </a:p>
          <a:p>
            <a:pPr algn="r"/>
            <a:r>
              <a:rPr lang="ka-GE" dirty="0"/>
              <a:t>არჩევითი კურსებისთვის სახელმძღვანელოები არაა ხელმისაწვდომი.</a:t>
            </a:r>
          </a:p>
          <a:p>
            <a:pPr algn="r"/>
            <a:r>
              <a:rPr lang="ka-GE" dirty="0"/>
              <a:t>ონლაინ რესურსების ხელმისაწვდომობა ქართულ ენაზე შეზღუდულია.  რამდენიმე ორგანიზაცია მუშაობს ამ მიმართულებით, რომელთა შორისაა გარემოსდაცვითი ინფორმაციისა და განათლების ცენტრი, ევროკავშირი</a:t>
            </a:r>
            <a:r>
              <a:rPr lang="en-US" dirty="0"/>
              <a:t>, USAID, UNDP, Junior Achievement Georgia.</a:t>
            </a:r>
            <a:r>
              <a:rPr lang="ka-GE" dirty="0"/>
              <a:t> მათთან თანამშრომლობა სამინისტროს წარმატებულ პრაქტიკად აქვს დასახელებული.</a:t>
            </a:r>
            <a:endParaRPr lang="en-US" dirty="0"/>
          </a:p>
          <a:p>
            <a:pPr algn="r"/>
            <a:endParaRPr lang="en-US" dirty="0"/>
          </a:p>
        </p:txBody>
      </p:sp>
      <p:pic>
        <p:nvPicPr>
          <p:cNvPr id="10244" name="Picture 4" descr="A boy reaching for a book from a shelf via the screen of a laptop."/>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686799" y="2910402"/>
            <a:ext cx="2567103" cy="2567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73059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79178" y="247462"/>
            <a:ext cx="4616821" cy="1060834"/>
          </a:xfrm>
        </p:spPr>
        <p:txBody>
          <a:bodyPr anchor="b">
            <a:normAutofit/>
          </a:bodyPr>
          <a:lstStyle/>
          <a:p>
            <a:pPr algn="r"/>
            <a:r>
              <a:rPr lang="ka-GE" b="1" dirty="0"/>
              <a:t>ზოგადი განათლება</a:t>
            </a:r>
            <a:endParaRPr lang="en-US" b="1" dirty="0"/>
          </a:p>
        </p:txBody>
      </p:sp>
      <p:sp>
        <p:nvSpPr>
          <p:cNvPr id="3" name="Content Placeholder 2"/>
          <p:cNvSpPr>
            <a:spLocks noGrp="1"/>
          </p:cNvSpPr>
          <p:nvPr>
            <p:ph idx="1"/>
          </p:nvPr>
        </p:nvSpPr>
        <p:spPr>
          <a:xfrm>
            <a:off x="591673" y="2144990"/>
            <a:ext cx="5181598" cy="3409898"/>
          </a:xfrm>
        </p:spPr>
        <p:txBody>
          <a:bodyPr anchor="t">
            <a:normAutofit/>
          </a:bodyPr>
          <a:lstStyle/>
          <a:p>
            <a:pPr algn="r"/>
            <a:r>
              <a:rPr lang="ka-GE" sz="2000" dirty="0"/>
              <a:t>მოსწავლეზე ორიენტირებული და ეფექტური ინტერაქტიული სწავლების მეთოდები გამოიყენება სასწავლო გეგმის ფარგლებში, რაც ხელს უწყობს ეფექტურ სწავლას. ეს მეთოდები მოიცავს:</a:t>
            </a:r>
            <a:endParaRPr lang="en-US" sz="2000" dirty="0"/>
          </a:p>
          <a:p>
            <a:pPr algn="r"/>
            <a:endParaRPr lang="en-US" sz="2000" dirty="0"/>
          </a:p>
        </p:txBody>
      </p:sp>
      <p:graphicFrame>
        <p:nvGraphicFramePr>
          <p:cNvPr id="6" name="Table 5"/>
          <p:cNvGraphicFramePr>
            <a:graphicFrameLocks noGrp="1"/>
          </p:cNvGraphicFramePr>
          <p:nvPr>
            <p:extLst>
              <p:ext uri="{D42A27DB-BD31-4B8C-83A1-F6EECF244321}">
                <p14:modId xmlns:p14="http://schemas.microsoft.com/office/powerpoint/2010/main" val="3324966019"/>
              </p:ext>
            </p:extLst>
          </p:nvPr>
        </p:nvGraphicFramePr>
        <p:xfrm>
          <a:off x="6095999" y="2144990"/>
          <a:ext cx="5536761" cy="3527779"/>
        </p:xfrm>
        <a:graphic>
          <a:graphicData uri="http://schemas.openxmlformats.org/drawingml/2006/table">
            <a:tbl>
              <a:tblPr firstRow="1" firstCol="1" bandRow="1">
                <a:tableStyleId>{0505E3EF-67EA-436B-97B2-0124C06EBD24}</a:tableStyleId>
              </a:tblPr>
              <a:tblGrid>
                <a:gridCol w="3780090">
                  <a:extLst>
                    <a:ext uri="{9D8B030D-6E8A-4147-A177-3AD203B41FA5}">
                      <a16:colId xmlns:a16="http://schemas.microsoft.com/office/drawing/2014/main" val="3271960766"/>
                    </a:ext>
                  </a:extLst>
                </a:gridCol>
                <a:gridCol w="333222">
                  <a:extLst>
                    <a:ext uri="{9D8B030D-6E8A-4147-A177-3AD203B41FA5}">
                      <a16:colId xmlns:a16="http://schemas.microsoft.com/office/drawing/2014/main" val="1776342661"/>
                    </a:ext>
                  </a:extLst>
                </a:gridCol>
                <a:gridCol w="333222">
                  <a:extLst>
                    <a:ext uri="{9D8B030D-6E8A-4147-A177-3AD203B41FA5}">
                      <a16:colId xmlns:a16="http://schemas.microsoft.com/office/drawing/2014/main" val="2369832690"/>
                    </a:ext>
                  </a:extLst>
                </a:gridCol>
                <a:gridCol w="333222">
                  <a:extLst>
                    <a:ext uri="{9D8B030D-6E8A-4147-A177-3AD203B41FA5}">
                      <a16:colId xmlns:a16="http://schemas.microsoft.com/office/drawing/2014/main" val="3204745889"/>
                    </a:ext>
                  </a:extLst>
                </a:gridCol>
                <a:gridCol w="757005">
                  <a:extLst>
                    <a:ext uri="{9D8B030D-6E8A-4147-A177-3AD203B41FA5}">
                      <a16:colId xmlns:a16="http://schemas.microsoft.com/office/drawing/2014/main" val="369871507"/>
                    </a:ext>
                  </a:extLst>
                </a:gridCol>
              </a:tblGrid>
              <a:tr h="272775">
                <a:tc rowSpan="2">
                  <a:txBody>
                    <a:bodyPr/>
                    <a:lstStyle/>
                    <a:p>
                      <a:pPr marL="38100" marR="0" algn="just">
                        <a:lnSpc>
                          <a:spcPct val="107000"/>
                        </a:lnSpc>
                        <a:spcBef>
                          <a:spcPts val="0"/>
                        </a:spcBef>
                        <a:spcAft>
                          <a:spcPts val="0"/>
                        </a:spcAft>
                      </a:pPr>
                      <a:r>
                        <a:rPr lang="ka-GE" sz="1600" dirty="0">
                          <a:effectLst/>
                        </a:rPr>
                        <a:t>მეთოდები/სტრატეგიები/მიდგომები</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139" marR="56139" marT="0" marB="0"/>
                </a:tc>
                <a:tc gridSpan="4">
                  <a:txBody>
                    <a:bodyPr/>
                    <a:lstStyle/>
                    <a:p>
                      <a:pPr marL="0" marR="0" algn="just">
                        <a:lnSpc>
                          <a:spcPct val="107000"/>
                        </a:lnSpc>
                        <a:spcBef>
                          <a:spcPts val="0"/>
                        </a:spcBef>
                        <a:spcAft>
                          <a:spcPts val="0"/>
                        </a:spcAft>
                      </a:pPr>
                      <a:r>
                        <a:rPr lang="ka-GE" sz="1600">
                          <a:effectLst/>
                        </a:rPr>
                        <a:t>შეფასება</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6139" marR="56139"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23830321"/>
                  </a:ext>
                </a:extLst>
              </a:tr>
              <a:tr h="268516">
                <a:tc vMerge="1">
                  <a:txBody>
                    <a:bodyPr/>
                    <a:lstStyle/>
                    <a:p>
                      <a:endParaRPr lang="en-US"/>
                    </a:p>
                  </a:txBody>
                  <a:tcPr/>
                </a:tc>
                <a:tc>
                  <a:txBody>
                    <a:bodyPr/>
                    <a:lstStyle/>
                    <a:p>
                      <a:pPr marL="0" marR="0" algn="r">
                        <a:lnSpc>
                          <a:spcPct val="107000"/>
                        </a:lnSpc>
                        <a:spcBef>
                          <a:spcPts val="0"/>
                        </a:spcBef>
                        <a:spcAft>
                          <a:spcPts val="0"/>
                        </a:spcAft>
                      </a:pPr>
                      <a:r>
                        <a:rPr lang="ka-GE" sz="1600" dirty="0">
                          <a:effectLst/>
                        </a:rPr>
                        <a:t>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139" marR="56139" marT="0" marB="0"/>
                </a:tc>
                <a:tc>
                  <a:txBody>
                    <a:bodyPr/>
                    <a:lstStyle/>
                    <a:p>
                      <a:pPr marL="0" marR="0" algn="r">
                        <a:lnSpc>
                          <a:spcPct val="107000"/>
                        </a:lnSpc>
                        <a:spcBef>
                          <a:spcPts val="0"/>
                        </a:spcBef>
                        <a:spcAft>
                          <a:spcPts val="0"/>
                        </a:spcAft>
                      </a:pPr>
                      <a:r>
                        <a:rPr lang="ka-GE" sz="1600" dirty="0">
                          <a:effectLst/>
                        </a:rPr>
                        <a:t>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139" marR="56139" marT="0" marB="0"/>
                </a:tc>
                <a:tc>
                  <a:txBody>
                    <a:bodyPr/>
                    <a:lstStyle/>
                    <a:p>
                      <a:pPr marL="0" marR="0" algn="r">
                        <a:lnSpc>
                          <a:spcPct val="107000"/>
                        </a:lnSpc>
                        <a:spcBef>
                          <a:spcPts val="0"/>
                        </a:spcBef>
                        <a:spcAft>
                          <a:spcPts val="0"/>
                        </a:spcAft>
                      </a:pPr>
                      <a:r>
                        <a:rPr lang="ka-GE" sz="1600" dirty="0">
                          <a:effectLst/>
                        </a:rPr>
                        <a:t>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139" marR="56139" marT="0" marB="0"/>
                </a:tc>
                <a:tc>
                  <a:txBody>
                    <a:bodyPr/>
                    <a:lstStyle/>
                    <a:p>
                      <a:pPr marL="0" marR="0" algn="r">
                        <a:lnSpc>
                          <a:spcPct val="107000"/>
                        </a:lnSpc>
                        <a:spcBef>
                          <a:spcPts val="0"/>
                        </a:spcBef>
                        <a:spcAft>
                          <a:spcPts val="0"/>
                        </a:spcAft>
                      </a:pPr>
                      <a:r>
                        <a:rPr lang="ka-GE" sz="1600" dirty="0">
                          <a:effectLst/>
                        </a:rPr>
                        <a:t>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139" marR="56139" marT="0" marB="0"/>
                </a:tc>
                <a:extLst>
                  <a:ext uri="{0D108BD9-81ED-4DB2-BD59-A6C34878D82A}">
                    <a16:rowId xmlns:a16="http://schemas.microsoft.com/office/drawing/2014/main" val="268427819"/>
                  </a:ext>
                </a:extLst>
              </a:tr>
              <a:tr h="300844">
                <a:tc>
                  <a:txBody>
                    <a:bodyPr/>
                    <a:lstStyle/>
                    <a:p>
                      <a:pPr marL="0" marR="0" algn="just">
                        <a:lnSpc>
                          <a:spcPct val="107000"/>
                        </a:lnSpc>
                        <a:spcBef>
                          <a:spcPts val="0"/>
                        </a:spcBef>
                        <a:spcAft>
                          <a:spcPts val="0"/>
                        </a:spcAft>
                      </a:pPr>
                      <a:r>
                        <a:rPr lang="ka-GE" sz="1600">
                          <a:effectLst/>
                        </a:rPr>
                        <a:t>პროექტზე დაფუძნებული სწავლება</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139" marR="56139" marT="0" marB="0"/>
                </a:tc>
                <a:tc>
                  <a:txBody>
                    <a:bodyPr/>
                    <a:lstStyle/>
                    <a:p>
                      <a:pPr marL="0" marR="0" algn="just">
                        <a:lnSpc>
                          <a:spcPct val="107000"/>
                        </a:lnSpc>
                        <a:spcBef>
                          <a:spcPts val="0"/>
                        </a:spcBef>
                        <a:spcAft>
                          <a:spcPts val="0"/>
                        </a:spcAft>
                      </a:pPr>
                      <a:r>
                        <a:rPr lang="ka-GE"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6139" marR="56139" marT="0" marB="0"/>
                </a:tc>
                <a:tc>
                  <a:txBody>
                    <a:bodyPr/>
                    <a:lstStyle/>
                    <a:p>
                      <a:pPr marL="0" marR="0" algn="just">
                        <a:lnSpc>
                          <a:spcPct val="107000"/>
                        </a:lnSpc>
                        <a:spcBef>
                          <a:spcPts val="0"/>
                        </a:spcBef>
                        <a:spcAft>
                          <a:spcPts val="0"/>
                        </a:spcAft>
                      </a:pPr>
                      <a:r>
                        <a:rPr lang="ka-GE"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6139" marR="56139" marT="0" marB="0"/>
                </a:tc>
                <a:tc>
                  <a:txBody>
                    <a:bodyPr/>
                    <a:lstStyle/>
                    <a:p>
                      <a:pPr marL="0" marR="0" algn="just">
                        <a:lnSpc>
                          <a:spcPct val="107000"/>
                        </a:lnSpc>
                        <a:spcBef>
                          <a:spcPts val="0"/>
                        </a:spcBef>
                        <a:spcAft>
                          <a:spcPts val="0"/>
                        </a:spcAft>
                      </a:pPr>
                      <a:r>
                        <a:rPr lang="ka-GE"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6139" marR="56139" marT="0" marB="0"/>
                </a:tc>
                <a:tc>
                  <a:txBody>
                    <a:bodyPr/>
                    <a:lstStyle/>
                    <a:p>
                      <a:pPr marL="228600" marR="0" algn="just">
                        <a:lnSpc>
                          <a:spcPct val="107000"/>
                        </a:lnSpc>
                        <a:spcBef>
                          <a:spcPts val="0"/>
                        </a:spcBef>
                        <a:spcAft>
                          <a:spcPts val="0"/>
                        </a:spcAft>
                      </a:pPr>
                      <a:r>
                        <a:rPr lang="ka-GE"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6139" marR="56139" marT="0" marB="0"/>
                </a:tc>
                <a:extLst>
                  <a:ext uri="{0D108BD9-81ED-4DB2-BD59-A6C34878D82A}">
                    <a16:rowId xmlns:a16="http://schemas.microsoft.com/office/drawing/2014/main" val="3416715147"/>
                  </a:ext>
                </a:extLst>
              </a:tr>
              <a:tr h="300844">
                <a:tc>
                  <a:txBody>
                    <a:bodyPr/>
                    <a:lstStyle/>
                    <a:p>
                      <a:pPr marL="0" marR="0" algn="just">
                        <a:lnSpc>
                          <a:spcPct val="107000"/>
                        </a:lnSpc>
                        <a:spcBef>
                          <a:spcPts val="0"/>
                        </a:spcBef>
                        <a:spcAft>
                          <a:spcPts val="0"/>
                        </a:spcAft>
                      </a:pPr>
                      <a:r>
                        <a:rPr lang="ka-GE" sz="1600">
                          <a:effectLst/>
                        </a:rPr>
                        <a:t>შემთხვევების ანალიზი</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139" marR="56139" marT="0" marB="0"/>
                </a:tc>
                <a:tc>
                  <a:txBody>
                    <a:bodyPr/>
                    <a:lstStyle/>
                    <a:p>
                      <a:pPr marL="0" marR="0" algn="just">
                        <a:lnSpc>
                          <a:spcPct val="107000"/>
                        </a:lnSpc>
                        <a:spcBef>
                          <a:spcPts val="0"/>
                        </a:spcBef>
                        <a:spcAft>
                          <a:spcPts val="0"/>
                        </a:spcAft>
                      </a:pPr>
                      <a:r>
                        <a:rPr lang="ka-GE"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6139" marR="56139" marT="0" marB="0"/>
                </a:tc>
                <a:tc>
                  <a:txBody>
                    <a:bodyPr/>
                    <a:lstStyle/>
                    <a:p>
                      <a:pPr marL="0" marR="0" algn="just">
                        <a:lnSpc>
                          <a:spcPct val="107000"/>
                        </a:lnSpc>
                        <a:spcBef>
                          <a:spcPts val="0"/>
                        </a:spcBef>
                        <a:spcAft>
                          <a:spcPts val="0"/>
                        </a:spcAft>
                      </a:pPr>
                      <a:r>
                        <a:rPr lang="ka-GE"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6139" marR="56139" marT="0" marB="0"/>
                </a:tc>
                <a:tc>
                  <a:txBody>
                    <a:bodyPr/>
                    <a:lstStyle/>
                    <a:p>
                      <a:pPr marL="0" marR="0" algn="just">
                        <a:lnSpc>
                          <a:spcPct val="107000"/>
                        </a:lnSpc>
                        <a:spcBef>
                          <a:spcPts val="0"/>
                        </a:spcBef>
                        <a:spcAft>
                          <a:spcPts val="0"/>
                        </a:spcAft>
                      </a:pPr>
                      <a:r>
                        <a:rPr lang="ka-GE"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6139" marR="56139" marT="0" marB="0"/>
                </a:tc>
                <a:tc>
                  <a:txBody>
                    <a:bodyPr/>
                    <a:lstStyle/>
                    <a:p>
                      <a:pPr marL="457200" marR="0" algn="just">
                        <a:lnSpc>
                          <a:spcPct val="107000"/>
                        </a:lnSpc>
                        <a:spcBef>
                          <a:spcPts val="0"/>
                        </a:spcBef>
                        <a:spcAft>
                          <a:spcPts val="0"/>
                        </a:spcAft>
                      </a:pPr>
                      <a:r>
                        <a:rPr lang="ka-GE"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6139" marR="56139" marT="0" marB="0"/>
                </a:tc>
                <a:extLst>
                  <a:ext uri="{0D108BD9-81ED-4DB2-BD59-A6C34878D82A}">
                    <a16:rowId xmlns:a16="http://schemas.microsoft.com/office/drawing/2014/main" val="2310473773"/>
                  </a:ext>
                </a:extLst>
              </a:tr>
              <a:tr h="300844">
                <a:tc>
                  <a:txBody>
                    <a:bodyPr/>
                    <a:lstStyle/>
                    <a:p>
                      <a:pPr marL="0" marR="0" algn="just">
                        <a:lnSpc>
                          <a:spcPct val="107000"/>
                        </a:lnSpc>
                        <a:spcBef>
                          <a:spcPts val="0"/>
                        </a:spcBef>
                        <a:spcAft>
                          <a:spcPts val="0"/>
                        </a:spcAft>
                      </a:pPr>
                      <a:r>
                        <a:rPr lang="ka-GE" sz="1600">
                          <a:effectLst/>
                        </a:rPr>
                        <a:t>პრობლემის  გადაჭრა</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139" marR="56139" marT="0" marB="0"/>
                </a:tc>
                <a:tc>
                  <a:txBody>
                    <a:bodyPr/>
                    <a:lstStyle/>
                    <a:p>
                      <a:pPr marL="0" marR="0" algn="just">
                        <a:lnSpc>
                          <a:spcPct val="107000"/>
                        </a:lnSpc>
                        <a:spcBef>
                          <a:spcPts val="0"/>
                        </a:spcBef>
                        <a:spcAft>
                          <a:spcPts val="0"/>
                        </a:spcAft>
                      </a:pPr>
                      <a:r>
                        <a:rPr lang="ka-GE"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6139" marR="56139" marT="0" marB="0"/>
                </a:tc>
                <a:tc>
                  <a:txBody>
                    <a:bodyPr/>
                    <a:lstStyle/>
                    <a:p>
                      <a:pPr marL="0" marR="0" algn="just">
                        <a:lnSpc>
                          <a:spcPct val="107000"/>
                        </a:lnSpc>
                        <a:spcBef>
                          <a:spcPts val="0"/>
                        </a:spcBef>
                        <a:spcAft>
                          <a:spcPts val="0"/>
                        </a:spcAft>
                      </a:pPr>
                      <a:r>
                        <a:rPr lang="ka-GE"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6139" marR="56139" marT="0" marB="0"/>
                </a:tc>
                <a:tc>
                  <a:txBody>
                    <a:bodyPr/>
                    <a:lstStyle/>
                    <a:p>
                      <a:pPr marL="0" marR="0" algn="just">
                        <a:lnSpc>
                          <a:spcPct val="107000"/>
                        </a:lnSpc>
                        <a:spcBef>
                          <a:spcPts val="0"/>
                        </a:spcBef>
                        <a:spcAft>
                          <a:spcPts val="0"/>
                        </a:spcAft>
                      </a:pPr>
                      <a:r>
                        <a:rPr lang="ka-GE"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6139" marR="56139" marT="0" marB="0"/>
                </a:tc>
                <a:tc>
                  <a:txBody>
                    <a:bodyPr/>
                    <a:lstStyle/>
                    <a:p>
                      <a:pPr marL="457200" marR="0" algn="just">
                        <a:lnSpc>
                          <a:spcPct val="107000"/>
                        </a:lnSpc>
                        <a:spcBef>
                          <a:spcPts val="0"/>
                        </a:spcBef>
                        <a:spcAft>
                          <a:spcPts val="0"/>
                        </a:spcAft>
                      </a:pPr>
                      <a:r>
                        <a:rPr lang="ka-GE"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6139" marR="56139" marT="0" marB="0"/>
                </a:tc>
                <a:extLst>
                  <a:ext uri="{0D108BD9-81ED-4DB2-BD59-A6C34878D82A}">
                    <a16:rowId xmlns:a16="http://schemas.microsoft.com/office/drawing/2014/main" val="4274132439"/>
                  </a:ext>
                </a:extLst>
              </a:tr>
              <a:tr h="300844">
                <a:tc>
                  <a:txBody>
                    <a:bodyPr/>
                    <a:lstStyle/>
                    <a:p>
                      <a:pPr marL="0" marR="0" algn="just">
                        <a:lnSpc>
                          <a:spcPct val="107000"/>
                        </a:lnSpc>
                        <a:spcBef>
                          <a:spcPts val="0"/>
                        </a:spcBef>
                        <a:spcAft>
                          <a:spcPts val="0"/>
                        </a:spcAft>
                      </a:pPr>
                      <a:r>
                        <a:rPr lang="ka-GE" sz="1600">
                          <a:effectLst/>
                        </a:rPr>
                        <a:t>სისტემური აზროვნება</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139" marR="56139" marT="0" marB="0"/>
                </a:tc>
                <a:tc>
                  <a:txBody>
                    <a:bodyPr/>
                    <a:lstStyle/>
                    <a:p>
                      <a:pPr marL="0" marR="0" algn="just">
                        <a:lnSpc>
                          <a:spcPct val="107000"/>
                        </a:lnSpc>
                        <a:spcBef>
                          <a:spcPts val="0"/>
                        </a:spcBef>
                        <a:spcAft>
                          <a:spcPts val="0"/>
                        </a:spcAft>
                      </a:pPr>
                      <a:r>
                        <a:rPr lang="ka-GE"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6139" marR="56139" marT="0" marB="0"/>
                </a:tc>
                <a:tc>
                  <a:txBody>
                    <a:bodyPr/>
                    <a:lstStyle/>
                    <a:p>
                      <a:pPr marL="0" marR="0" algn="just">
                        <a:lnSpc>
                          <a:spcPct val="107000"/>
                        </a:lnSpc>
                        <a:spcBef>
                          <a:spcPts val="0"/>
                        </a:spcBef>
                        <a:spcAft>
                          <a:spcPts val="0"/>
                        </a:spcAft>
                      </a:pPr>
                      <a:r>
                        <a:rPr lang="ka-GE"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6139" marR="56139" marT="0" marB="0"/>
                </a:tc>
                <a:tc>
                  <a:txBody>
                    <a:bodyPr/>
                    <a:lstStyle/>
                    <a:p>
                      <a:pPr marL="0" marR="0" algn="just">
                        <a:lnSpc>
                          <a:spcPct val="107000"/>
                        </a:lnSpc>
                        <a:spcBef>
                          <a:spcPts val="0"/>
                        </a:spcBef>
                        <a:spcAft>
                          <a:spcPts val="0"/>
                        </a:spcAft>
                      </a:pPr>
                      <a:r>
                        <a:rPr lang="ka-GE"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6139" marR="56139" marT="0" marB="0"/>
                </a:tc>
                <a:tc>
                  <a:txBody>
                    <a:bodyPr/>
                    <a:lstStyle/>
                    <a:p>
                      <a:pPr marL="457200" marR="0" algn="just">
                        <a:lnSpc>
                          <a:spcPct val="107000"/>
                        </a:lnSpc>
                        <a:spcBef>
                          <a:spcPts val="0"/>
                        </a:spcBef>
                        <a:spcAft>
                          <a:spcPts val="0"/>
                        </a:spcAft>
                      </a:pPr>
                      <a:r>
                        <a:rPr lang="ka-GE"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6139" marR="56139" marT="0" marB="0"/>
                </a:tc>
                <a:extLst>
                  <a:ext uri="{0D108BD9-81ED-4DB2-BD59-A6C34878D82A}">
                    <a16:rowId xmlns:a16="http://schemas.microsoft.com/office/drawing/2014/main" val="3072623519"/>
                  </a:ext>
                </a:extLst>
              </a:tr>
              <a:tr h="300844">
                <a:tc>
                  <a:txBody>
                    <a:bodyPr/>
                    <a:lstStyle/>
                    <a:p>
                      <a:pPr marL="0" marR="0" algn="just">
                        <a:lnSpc>
                          <a:spcPct val="107000"/>
                        </a:lnSpc>
                        <a:spcBef>
                          <a:spcPts val="0"/>
                        </a:spcBef>
                        <a:spcAft>
                          <a:spcPts val="0"/>
                        </a:spcAft>
                      </a:pPr>
                      <a:r>
                        <a:rPr lang="ka-GE" sz="1600" dirty="0">
                          <a:effectLst/>
                        </a:rPr>
                        <a:t>კრიტიკული აზროვნება</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139" marR="56139" marT="0" marB="0"/>
                </a:tc>
                <a:tc>
                  <a:txBody>
                    <a:bodyPr/>
                    <a:lstStyle/>
                    <a:p>
                      <a:pPr marL="0" marR="0" algn="just">
                        <a:lnSpc>
                          <a:spcPct val="107000"/>
                        </a:lnSpc>
                        <a:spcBef>
                          <a:spcPts val="0"/>
                        </a:spcBef>
                        <a:spcAft>
                          <a:spcPts val="0"/>
                        </a:spcAft>
                      </a:pPr>
                      <a:r>
                        <a:rPr lang="ka-GE"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6139" marR="56139" marT="0" marB="0"/>
                </a:tc>
                <a:tc>
                  <a:txBody>
                    <a:bodyPr/>
                    <a:lstStyle/>
                    <a:p>
                      <a:pPr marL="0" marR="0" algn="just">
                        <a:lnSpc>
                          <a:spcPct val="107000"/>
                        </a:lnSpc>
                        <a:spcBef>
                          <a:spcPts val="0"/>
                        </a:spcBef>
                        <a:spcAft>
                          <a:spcPts val="0"/>
                        </a:spcAft>
                      </a:pPr>
                      <a:r>
                        <a:rPr lang="ka-GE"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6139" marR="56139" marT="0" marB="0"/>
                </a:tc>
                <a:tc>
                  <a:txBody>
                    <a:bodyPr/>
                    <a:lstStyle/>
                    <a:p>
                      <a:pPr marL="0" marR="0" algn="just">
                        <a:lnSpc>
                          <a:spcPct val="107000"/>
                        </a:lnSpc>
                        <a:spcBef>
                          <a:spcPts val="0"/>
                        </a:spcBef>
                        <a:spcAft>
                          <a:spcPts val="0"/>
                        </a:spcAft>
                      </a:pPr>
                      <a:r>
                        <a:rPr lang="ka-GE"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6139" marR="56139" marT="0" marB="0"/>
                </a:tc>
                <a:tc>
                  <a:txBody>
                    <a:bodyPr/>
                    <a:lstStyle/>
                    <a:p>
                      <a:pPr marL="457200" marR="0" algn="just">
                        <a:lnSpc>
                          <a:spcPct val="107000"/>
                        </a:lnSpc>
                        <a:spcBef>
                          <a:spcPts val="0"/>
                        </a:spcBef>
                        <a:spcAft>
                          <a:spcPts val="0"/>
                        </a:spcAft>
                      </a:pPr>
                      <a:r>
                        <a:rPr lang="ka-GE"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6139" marR="56139" marT="0" marB="0"/>
                </a:tc>
                <a:extLst>
                  <a:ext uri="{0D108BD9-81ED-4DB2-BD59-A6C34878D82A}">
                    <a16:rowId xmlns:a16="http://schemas.microsoft.com/office/drawing/2014/main" val="196505313"/>
                  </a:ext>
                </a:extLst>
              </a:tr>
              <a:tr h="300844">
                <a:tc>
                  <a:txBody>
                    <a:bodyPr/>
                    <a:lstStyle/>
                    <a:p>
                      <a:pPr marL="0" marR="0" algn="just">
                        <a:lnSpc>
                          <a:spcPct val="107000"/>
                        </a:lnSpc>
                        <a:spcBef>
                          <a:spcPts val="0"/>
                        </a:spcBef>
                        <a:spcAft>
                          <a:spcPts val="0"/>
                        </a:spcAft>
                      </a:pPr>
                      <a:r>
                        <a:rPr lang="ka-GE" sz="1600">
                          <a:effectLst/>
                        </a:rPr>
                        <a:t>შემოქმედებითი აზროვნება</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139" marR="56139" marT="0" marB="0"/>
                </a:tc>
                <a:tc>
                  <a:txBody>
                    <a:bodyPr/>
                    <a:lstStyle/>
                    <a:p>
                      <a:pPr marL="0" marR="0" algn="just">
                        <a:lnSpc>
                          <a:spcPct val="107000"/>
                        </a:lnSpc>
                        <a:spcBef>
                          <a:spcPts val="0"/>
                        </a:spcBef>
                        <a:spcAft>
                          <a:spcPts val="0"/>
                        </a:spcAft>
                      </a:pPr>
                      <a:r>
                        <a:rPr lang="ka-GE"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6139" marR="56139" marT="0" marB="0"/>
                </a:tc>
                <a:tc>
                  <a:txBody>
                    <a:bodyPr/>
                    <a:lstStyle/>
                    <a:p>
                      <a:pPr marL="0" marR="0" algn="just">
                        <a:lnSpc>
                          <a:spcPct val="107000"/>
                        </a:lnSpc>
                        <a:spcBef>
                          <a:spcPts val="0"/>
                        </a:spcBef>
                        <a:spcAft>
                          <a:spcPts val="0"/>
                        </a:spcAft>
                      </a:pPr>
                      <a:r>
                        <a:rPr lang="ka-GE"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6139" marR="56139" marT="0" marB="0"/>
                </a:tc>
                <a:tc>
                  <a:txBody>
                    <a:bodyPr/>
                    <a:lstStyle/>
                    <a:p>
                      <a:pPr marL="0" marR="0" algn="just">
                        <a:lnSpc>
                          <a:spcPct val="107000"/>
                        </a:lnSpc>
                        <a:spcBef>
                          <a:spcPts val="0"/>
                        </a:spcBef>
                        <a:spcAft>
                          <a:spcPts val="0"/>
                        </a:spcAft>
                      </a:pPr>
                      <a:r>
                        <a:rPr lang="ka-GE"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6139" marR="56139" marT="0" marB="0"/>
                </a:tc>
                <a:tc>
                  <a:txBody>
                    <a:bodyPr/>
                    <a:lstStyle/>
                    <a:p>
                      <a:pPr marL="457200" marR="0" algn="just">
                        <a:lnSpc>
                          <a:spcPct val="107000"/>
                        </a:lnSpc>
                        <a:spcBef>
                          <a:spcPts val="0"/>
                        </a:spcBef>
                        <a:spcAft>
                          <a:spcPts val="0"/>
                        </a:spcAft>
                      </a:pPr>
                      <a:r>
                        <a:rPr lang="ka-GE"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6139" marR="56139" marT="0" marB="0"/>
                </a:tc>
                <a:extLst>
                  <a:ext uri="{0D108BD9-81ED-4DB2-BD59-A6C34878D82A}">
                    <a16:rowId xmlns:a16="http://schemas.microsoft.com/office/drawing/2014/main" val="3996933793"/>
                  </a:ext>
                </a:extLst>
              </a:tr>
              <a:tr h="579736">
                <a:tc>
                  <a:txBody>
                    <a:bodyPr/>
                    <a:lstStyle/>
                    <a:p>
                      <a:pPr marL="0" marR="0" algn="just">
                        <a:lnSpc>
                          <a:spcPct val="107000"/>
                        </a:lnSpc>
                        <a:spcBef>
                          <a:spcPts val="0"/>
                        </a:spcBef>
                        <a:spcAft>
                          <a:spcPts val="0"/>
                        </a:spcAft>
                      </a:pPr>
                      <a:r>
                        <a:rPr lang="ka-GE" sz="1600">
                          <a:effectLst/>
                        </a:rPr>
                        <a:t>თანამშრომლობა და ჯგუფური მუშაობა</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139" marR="56139" marT="0" marB="0"/>
                </a:tc>
                <a:tc>
                  <a:txBody>
                    <a:bodyPr/>
                    <a:lstStyle/>
                    <a:p>
                      <a:pPr marL="0" marR="0" algn="just">
                        <a:lnSpc>
                          <a:spcPct val="107000"/>
                        </a:lnSpc>
                        <a:spcBef>
                          <a:spcPts val="0"/>
                        </a:spcBef>
                        <a:spcAft>
                          <a:spcPts val="0"/>
                        </a:spcAft>
                      </a:pPr>
                      <a:r>
                        <a:rPr lang="ka-GE"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6139" marR="56139" marT="0" marB="0"/>
                </a:tc>
                <a:tc>
                  <a:txBody>
                    <a:bodyPr/>
                    <a:lstStyle/>
                    <a:p>
                      <a:pPr marL="0" marR="0" algn="just">
                        <a:lnSpc>
                          <a:spcPct val="107000"/>
                        </a:lnSpc>
                        <a:spcBef>
                          <a:spcPts val="0"/>
                        </a:spcBef>
                        <a:spcAft>
                          <a:spcPts val="0"/>
                        </a:spcAft>
                      </a:pPr>
                      <a:r>
                        <a:rPr lang="ka-GE"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6139" marR="56139" marT="0" marB="0"/>
                </a:tc>
                <a:tc>
                  <a:txBody>
                    <a:bodyPr/>
                    <a:lstStyle/>
                    <a:p>
                      <a:pPr marL="0" marR="0" algn="just">
                        <a:lnSpc>
                          <a:spcPct val="107000"/>
                        </a:lnSpc>
                        <a:spcBef>
                          <a:spcPts val="0"/>
                        </a:spcBef>
                        <a:spcAft>
                          <a:spcPts val="0"/>
                        </a:spcAft>
                      </a:pPr>
                      <a:r>
                        <a:rPr lang="ka-GE"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6139" marR="56139" marT="0" marB="0"/>
                </a:tc>
                <a:tc>
                  <a:txBody>
                    <a:bodyPr/>
                    <a:lstStyle/>
                    <a:p>
                      <a:pPr marL="457200" marR="0" algn="just">
                        <a:lnSpc>
                          <a:spcPct val="107000"/>
                        </a:lnSpc>
                        <a:spcBef>
                          <a:spcPts val="0"/>
                        </a:spcBef>
                        <a:spcAft>
                          <a:spcPts val="0"/>
                        </a:spcAft>
                      </a:pPr>
                      <a:r>
                        <a:rPr lang="ka-GE"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6139" marR="56139" marT="0" marB="0"/>
                </a:tc>
                <a:extLst>
                  <a:ext uri="{0D108BD9-81ED-4DB2-BD59-A6C34878D82A}">
                    <a16:rowId xmlns:a16="http://schemas.microsoft.com/office/drawing/2014/main" val="2732486641"/>
                  </a:ext>
                </a:extLst>
              </a:tr>
              <a:tr h="300844">
                <a:tc>
                  <a:txBody>
                    <a:bodyPr/>
                    <a:lstStyle/>
                    <a:p>
                      <a:pPr marL="0" marR="0" algn="just">
                        <a:lnSpc>
                          <a:spcPct val="107000"/>
                        </a:lnSpc>
                        <a:spcBef>
                          <a:spcPts val="0"/>
                        </a:spcBef>
                        <a:spcAft>
                          <a:spcPts val="0"/>
                        </a:spcAft>
                      </a:pPr>
                      <a:r>
                        <a:rPr lang="ka-GE" sz="1600">
                          <a:effectLst/>
                        </a:rPr>
                        <a:t>ჰოლისტიკური მიდგომა</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139" marR="56139" marT="0" marB="0"/>
                </a:tc>
                <a:tc>
                  <a:txBody>
                    <a:bodyPr/>
                    <a:lstStyle/>
                    <a:p>
                      <a:pPr marL="0" marR="0" algn="just">
                        <a:lnSpc>
                          <a:spcPct val="107000"/>
                        </a:lnSpc>
                        <a:spcBef>
                          <a:spcPts val="0"/>
                        </a:spcBef>
                        <a:spcAft>
                          <a:spcPts val="0"/>
                        </a:spcAft>
                      </a:pPr>
                      <a:r>
                        <a:rPr lang="ka-GE"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6139" marR="56139" marT="0" marB="0"/>
                </a:tc>
                <a:tc>
                  <a:txBody>
                    <a:bodyPr/>
                    <a:lstStyle/>
                    <a:p>
                      <a:pPr marL="0" marR="0" algn="just">
                        <a:lnSpc>
                          <a:spcPct val="107000"/>
                        </a:lnSpc>
                        <a:spcBef>
                          <a:spcPts val="0"/>
                        </a:spcBef>
                        <a:spcAft>
                          <a:spcPts val="0"/>
                        </a:spcAft>
                      </a:pPr>
                      <a:r>
                        <a:rPr lang="ka-GE"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6139" marR="56139" marT="0" marB="0"/>
                </a:tc>
                <a:tc>
                  <a:txBody>
                    <a:bodyPr/>
                    <a:lstStyle/>
                    <a:p>
                      <a:pPr marL="0" marR="0" algn="just">
                        <a:lnSpc>
                          <a:spcPct val="107000"/>
                        </a:lnSpc>
                        <a:spcBef>
                          <a:spcPts val="0"/>
                        </a:spcBef>
                        <a:spcAft>
                          <a:spcPts val="0"/>
                        </a:spcAft>
                      </a:pPr>
                      <a:r>
                        <a:rPr lang="ka-GE"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6139" marR="56139" marT="0" marB="0"/>
                </a:tc>
                <a:tc>
                  <a:txBody>
                    <a:bodyPr/>
                    <a:lstStyle/>
                    <a:p>
                      <a:pPr marL="457200" marR="0" algn="just">
                        <a:lnSpc>
                          <a:spcPct val="107000"/>
                        </a:lnSpc>
                        <a:spcBef>
                          <a:spcPts val="0"/>
                        </a:spcBef>
                        <a:spcAft>
                          <a:spcPts val="0"/>
                        </a:spcAft>
                      </a:pPr>
                      <a:r>
                        <a:rPr lang="ka-GE"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6139" marR="56139" marT="0" marB="0"/>
                </a:tc>
                <a:extLst>
                  <a:ext uri="{0D108BD9-81ED-4DB2-BD59-A6C34878D82A}">
                    <a16:rowId xmlns:a16="http://schemas.microsoft.com/office/drawing/2014/main" val="1962815289"/>
                  </a:ext>
                </a:extLst>
              </a:tr>
              <a:tr h="300844">
                <a:tc>
                  <a:txBody>
                    <a:bodyPr/>
                    <a:lstStyle/>
                    <a:p>
                      <a:pPr marL="0" marR="0" algn="just">
                        <a:lnSpc>
                          <a:spcPct val="107000"/>
                        </a:lnSpc>
                        <a:spcBef>
                          <a:spcPts val="0"/>
                        </a:spcBef>
                        <a:spcAft>
                          <a:spcPts val="0"/>
                        </a:spcAft>
                      </a:pPr>
                      <a:r>
                        <a:rPr lang="ka-GE" sz="1600">
                          <a:effectLst/>
                        </a:rPr>
                        <a:t>თვითრეგულირებადი სწავლა</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139" marR="56139" marT="0" marB="0"/>
                </a:tc>
                <a:tc>
                  <a:txBody>
                    <a:bodyPr/>
                    <a:lstStyle/>
                    <a:p>
                      <a:pPr marL="0" marR="0" algn="just">
                        <a:lnSpc>
                          <a:spcPct val="107000"/>
                        </a:lnSpc>
                        <a:spcBef>
                          <a:spcPts val="0"/>
                        </a:spcBef>
                        <a:spcAft>
                          <a:spcPts val="0"/>
                        </a:spcAft>
                      </a:pPr>
                      <a:r>
                        <a:rPr lang="ka-GE"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6139" marR="56139" marT="0" marB="0"/>
                </a:tc>
                <a:tc>
                  <a:txBody>
                    <a:bodyPr/>
                    <a:lstStyle/>
                    <a:p>
                      <a:pPr marL="0" marR="0" algn="just">
                        <a:lnSpc>
                          <a:spcPct val="107000"/>
                        </a:lnSpc>
                        <a:spcBef>
                          <a:spcPts val="0"/>
                        </a:spcBef>
                        <a:spcAft>
                          <a:spcPts val="0"/>
                        </a:spcAft>
                      </a:pPr>
                      <a:r>
                        <a:rPr lang="ka-GE"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6139" marR="56139" marT="0" marB="0"/>
                </a:tc>
                <a:tc>
                  <a:txBody>
                    <a:bodyPr/>
                    <a:lstStyle/>
                    <a:p>
                      <a:pPr marL="0" marR="0" algn="just">
                        <a:lnSpc>
                          <a:spcPct val="107000"/>
                        </a:lnSpc>
                        <a:spcBef>
                          <a:spcPts val="0"/>
                        </a:spcBef>
                        <a:spcAft>
                          <a:spcPts val="0"/>
                        </a:spcAft>
                      </a:pPr>
                      <a:r>
                        <a:rPr lang="ka-GE"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6139" marR="56139" marT="0" marB="0"/>
                </a:tc>
                <a:tc>
                  <a:txBody>
                    <a:bodyPr/>
                    <a:lstStyle/>
                    <a:p>
                      <a:pPr marL="457200" marR="0" algn="just">
                        <a:lnSpc>
                          <a:spcPct val="107000"/>
                        </a:lnSpc>
                        <a:spcBef>
                          <a:spcPts val="0"/>
                        </a:spcBef>
                        <a:spcAft>
                          <a:spcPts val="0"/>
                        </a:spcAft>
                      </a:pPr>
                      <a:r>
                        <a:rPr lang="ka-GE"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139" marR="56139" marT="0" marB="0"/>
                </a:tc>
                <a:extLst>
                  <a:ext uri="{0D108BD9-81ED-4DB2-BD59-A6C34878D82A}">
                    <a16:rowId xmlns:a16="http://schemas.microsoft.com/office/drawing/2014/main" val="3974193836"/>
                  </a:ext>
                </a:extLst>
              </a:tr>
            </a:tbl>
          </a:graphicData>
        </a:graphic>
      </p:graphicFrame>
    </p:spTree>
    <p:extLst>
      <p:ext uri="{BB962C8B-B14F-4D97-AF65-F5344CB8AC3E}">
        <p14:creationId xmlns:p14="http://schemas.microsoft.com/office/powerpoint/2010/main" val="8720609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17814" y="355037"/>
            <a:ext cx="4857903" cy="979696"/>
          </a:xfrm>
        </p:spPr>
        <p:txBody>
          <a:bodyPr anchor="b">
            <a:normAutofit/>
          </a:bodyPr>
          <a:lstStyle/>
          <a:p>
            <a:pPr algn="r"/>
            <a:r>
              <a:rPr lang="ka-GE" b="1" dirty="0"/>
              <a:t>ზოგადი განათლება</a:t>
            </a:r>
            <a:endParaRPr lang="en-US" b="1" dirty="0"/>
          </a:p>
        </p:txBody>
      </p:sp>
      <p:sp>
        <p:nvSpPr>
          <p:cNvPr id="3" name="Content Placeholder 2"/>
          <p:cNvSpPr>
            <a:spLocks noGrp="1"/>
          </p:cNvSpPr>
          <p:nvPr>
            <p:ph idx="1"/>
          </p:nvPr>
        </p:nvSpPr>
        <p:spPr>
          <a:xfrm>
            <a:off x="603759" y="1950771"/>
            <a:ext cx="3565131" cy="3409898"/>
          </a:xfrm>
        </p:spPr>
        <p:txBody>
          <a:bodyPr anchor="t">
            <a:normAutofit/>
          </a:bodyPr>
          <a:lstStyle/>
          <a:p>
            <a:pPr algn="r"/>
            <a:r>
              <a:rPr lang="ka-GE" sz="2000" dirty="0"/>
              <a:t>გამოწვევების დაძლევის მექანიზმები სამინისტროს აზრით არის:</a:t>
            </a:r>
          </a:p>
          <a:p>
            <a:pPr algn="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3013978200"/>
              </p:ext>
            </p:extLst>
          </p:nvPr>
        </p:nvGraphicFramePr>
        <p:xfrm>
          <a:off x="4506428" y="1950771"/>
          <a:ext cx="7153226" cy="3691461"/>
        </p:xfrm>
        <a:graphic>
          <a:graphicData uri="http://schemas.openxmlformats.org/drawingml/2006/table">
            <a:tbl>
              <a:tblPr firstRow="1" firstCol="1" bandRow="1">
                <a:tableStyleId>{0505E3EF-67EA-436B-97B2-0124C06EBD24}</a:tableStyleId>
              </a:tblPr>
              <a:tblGrid>
                <a:gridCol w="5264099">
                  <a:extLst>
                    <a:ext uri="{9D8B030D-6E8A-4147-A177-3AD203B41FA5}">
                      <a16:colId xmlns:a16="http://schemas.microsoft.com/office/drawing/2014/main" val="1446969515"/>
                    </a:ext>
                  </a:extLst>
                </a:gridCol>
                <a:gridCol w="408323">
                  <a:extLst>
                    <a:ext uri="{9D8B030D-6E8A-4147-A177-3AD203B41FA5}">
                      <a16:colId xmlns:a16="http://schemas.microsoft.com/office/drawing/2014/main" val="2669313084"/>
                    </a:ext>
                  </a:extLst>
                </a:gridCol>
                <a:gridCol w="408323">
                  <a:extLst>
                    <a:ext uri="{9D8B030D-6E8A-4147-A177-3AD203B41FA5}">
                      <a16:colId xmlns:a16="http://schemas.microsoft.com/office/drawing/2014/main" val="1372732108"/>
                    </a:ext>
                  </a:extLst>
                </a:gridCol>
                <a:gridCol w="415056">
                  <a:extLst>
                    <a:ext uri="{9D8B030D-6E8A-4147-A177-3AD203B41FA5}">
                      <a16:colId xmlns:a16="http://schemas.microsoft.com/office/drawing/2014/main" val="2874701290"/>
                    </a:ext>
                  </a:extLst>
                </a:gridCol>
                <a:gridCol w="657425">
                  <a:extLst>
                    <a:ext uri="{9D8B030D-6E8A-4147-A177-3AD203B41FA5}">
                      <a16:colId xmlns:a16="http://schemas.microsoft.com/office/drawing/2014/main" val="4040890792"/>
                    </a:ext>
                  </a:extLst>
                </a:gridCol>
              </a:tblGrid>
              <a:tr h="421056">
                <a:tc rowSpan="2">
                  <a:txBody>
                    <a:bodyPr/>
                    <a:lstStyle/>
                    <a:p>
                      <a:pPr marL="0" marR="0" algn="just">
                        <a:lnSpc>
                          <a:spcPct val="107000"/>
                        </a:lnSpc>
                        <a:spcBef>
                          <a:spcPts val="0"/>
                        </a:spcBef>
                        <a:spcAft>
                          <a:spcPts val="800"/>
                        </a:spcAft>
                      </a:pPr>
                      <a:r>
                        <a:rPr lang="ka-GE" sz="1600" dirty="0">
                          <a:effectLst/>
                        </a:rPr>
                        <a:t>დაძლევის მექანიზმები</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93" marR="50393" marT="0" marB="0"/>
                </a:tc>
                <a:tc gridSpan="4">
                  <a:txBody>
                    <a:bodyPr/>
                    <a:lstStyle/>
                    <a:p>
                      <a:pPr marL="0" marR="0" algn="just">
                        <a:lnSpc>
                          <a:spcPct val="107000"/>
                        </a:lnSpc>
                        <a:spcBef>
                          <a:spcPts val="0"/>
                        </a:spcBef>
                        <a:spcAft>
                          <a:spcPts val="800"/>
                        </a:spcAft>
                      </a:pPr>
                      <a:r>
                        <a:rPr lang="ka-GE" sz="1600">
                          <a:effectLst/>
                        </a:rPr>
                        <a:t>შეფასება</a:t>
                      </a:r>
                      <a:endParaRPr lang="en-US"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93" marR="50393"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35208658"/>
                  </a:ext>
                </a:extLst>
              </a:tr>
              <a:tr h="263917">
                <a:tc vMerge="1">
                  <a:txBody>
                    <a:bodyPr/>
                    <a:lstStyle/>
                    <a:p>
                      <a:endParaRPr lang="en-US"/>
                    </a:p>
                  </a:txBody>
                  <a:tcPr/>
                </a:tc>
                <a:tc>
                  <a:txBody>
                    <a:bodyPr/>
                    <a:lstStyle/>
                    <a:p>
                      <a:pPr marL="0" marR="0" algn="r">
                        <a:lnSpc>
                          <a:spcPct val="107000"/>
                        </a:lnSpc>
                        <a:spcBef>
                          <a:spcPts val="0"/>
                        </a:spcBef>
                        <a:spcAft>
                          <a:spcPts val="0"/>
                        </a:spcAft>
                      </a:pPr>
                      <a:r>
                        <a:rPr lang="lt-LT" sz="1600">
                          <a:effectLst/>
                        </a:rPr>
                        <a:t>1</a:t>
                      </a:r>
                      <a:endParaRPr lang="en-US"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93" marR="50393" marT="0" marB="0"/>
                </a:tc>
                <a:tc>
                  <a:txBody>
                    <a:bodyPr/>
                    <a:lstStyle/>
                    <a:p>
                      <a:pPr marL="0" marR="0" algn="r">
                        <a:lnSpc>
                          <a:spcPct val="107000"/>
                        </a:lnSpc>
                        <a:spcBef>
                          <a:spcPts val="0"/>
                        </a:spcBef>
                        <a:spcAft>
                          <a:spcPts val="0"/>
                        </a:spcAft>
                      </a:pPr>
                      <a:r>
                        <a:rPr lang="lt-LT" sz="1600">
                          <a:effectLst/>
                        </a:rPr>
                        <a:t>2</a:t>
                      </a:r>
                      <a:endParaRPr lang="en-US"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93" marR="50393" marT="0" marB="0"/>
                </a:tc>
                <a:tc>
                  <a:txBody>
                    <a:bodyPr/>
                    <a:lstStyle/>
                    <a:p>
                      <a:pPr marL="0" marR="0" algn="r">
                        <a:lnSpc>
                          <a:spcPct val="107000"/>
                        </a:lnSpc>
                        <a:spcBef>
                          <a:spcPts val="0"/>
                        </a:spcBef>
                        <a:spcAft>
                          <a:spcPts val="0"/>
                        </a:spcAft>
                      </a:pPr>
                      <a:r>
                        <a:rPr lang="lt-LT" sz="1600" dirty="0">
                          <a:effectLst/>
                        </a:rPr>
                        <a:t>3</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93" marR="50393" marT="0" marB="0"/>
                </a:tc>
                <a:tc>
                  <a:txBody>
                    <a:bodyPr/>
                    <a:lstStyle/>
                    <a:p>
                      <a:pPr marL="0" marR="0" algn="r">
                        <a:lnSpc>
                          <a:spcPct val="107000"/>
                        </a:lnSpc>
                        <a:spcBef>
                          <a:spcPts val="0"/>
                        </a:spcBef>
                        <a:spcAft>
                          <a:spcPts val="0"/>
                        </a:spcAft>
                      </a:pPr>
                      <a:r>
                        <a:rPr lang="lt-LT" sz="1600" dirty="0">
                          <a:effectLst/>
                        </a:rPr>
                        <a:t>4</a:t>
                      </a:r>
                      <a:endParaRPr lang="en-US" sz="1600" dirty="0">
                        <a:effectLst/>
                      </a:endParaRPr>
                    </a:p>
                    <a:p>
                      <a:pPr marL="0" marR="0" algn="r">
                        <a:lnSpc>
                          <a:spcPct val="107000"/>
                        </a:lnSpc>
                        <a:spcBef>
                          <a:spcPts val="0"/>
                        </a:spcBef>
                        <a:spcAft>
                          <a:spcPts val="0"/>
                        </a:spcAft>
                      </a:pPr>
                      <a:r>
                        <a:rPr lang="lt-LT" sz="1600" dirty="0">
                          <a:effectLst/>
                        </a:rPr>
                        <a:t> </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93" marR="50393" marT="0" marB="0"/>
                </a:tc>
                <a:extLst>
                  <a:ext uri="{0D108BD9-81ED-4DB2-BD59-A6C34878D82A}">
                    <a16:rowId xmlns:a16="http://schemas.microsoft.com/office/drawing/2014/main" val="619671462"/>
                  </a:ext>
                </a:extLst>
              </a:tr>
              <a:tr h="204453">
                <a:tc>
                  <a:txBody>
                    <a:bodyPr/>
                    <a:lstStyle/>
                    <a:p>
                      <a:pPr marL="0" marR="0" lvl="0" indent="0" algn="just">
                        <a:lnSpc>
                          <a:spcPct val="107000"/>
                        </a:lnSpc>
                        <a:spcBef>
                          <a:spcPts val="0"/>
                        </a:spcBef>
                        <a:spcAft>
                          <a:spcPts val="0"/>
                        </a:spcAft>
                        <a:buFont typeface="+mj-lt"/>
                        <a:buNone/>
                      </a:pPr>
                      <a:r>
                        <a:rPr lang="ka-GE" sz="1600" b="0">
                          <a:effectLst/>
                        </a:rPr>
                        <a:t>პოლიტიკის დოკუმენტების განახლება</a:t>
                      </a:r>
                      <a:endParaRPr lang="en-US" sz="16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93" marR="50393" marT="0" marB="0"/>
                </a:tc>
                <a:tc>
                  <a:txBody>
                    <a:bodyPr/>
                    <a:lstStyle/>
                    <a:p>
                      <a:pPr marL="0" marR="0" algn="just">
                        <a:lnSpc>
                          <a:spcPct val="107000"/>
                        </a:lnSpc>
                        <a:spcBef>
                          <a:spcPts val="0"/>
                        </a:spcBef>
                        <a:spcAft>
                          <a:spcPts val="800"/>
                        </a:spcAft>
                      </a:pPr>
                      <a:r>
                        <a:rPr lang="ru-RU" sz="1600">
                          <a:effectLst/>
                        </a:rPr>
                        <a:t> </a:t>
                      </a:r>
                      <a:endParaRPr lang="en-US"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93" marR="50393" marT="0" marB="0"/>
                </a:tc>
                <a:tc>
                  <a:txBody>
                    <a:bodyPr/>
                    <a:lstStyle/>
                    <a:p>
                      <a:pPr marL="0" marR="0" algn="just">
                        <a:lnSpc>
                          <a:spcPct val="107000"/>
                        </a:lnSpc>
                        <a:spcBef>
                          <a:spcPts val="0"/>
                        </a:spcBef>
                        <a:spcAft>
                          <a:spcPts val="800"/>
                        </a:spcAft>
                      </a:pPr>
                      <a:r>
                        <a:rPr lang="ka-GE" sz="1600">
                          <a:effectLst/>
                        </a:rPr>
                        <a:t> </a:t>
                      </a:r>
                      <a:endParaRPr lang="en-US"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93" marR="50393" marT="0" marB="0"/>
                </a:tc>
                <a:tc>
                  <a:txBody>
                    <a:bodyPr/>
                    <a:lstStyle/>
                    <a:p>
                      <a:pPr marL="0" marR="0" algn="just">
                        <a:lnSpc>
                          <a:spcPct val="107000"/>
                        </a:lnSpc>
                        <a:spcBef>
                          <a:spcPts val="0"/>
                        </a:spcBef>
                        <a:spcAft>
                          <a:spcPts val="800"/>
                        </a:spcAft>
                      </a:pPr>
                      <a:r>
                        <a:rPr lang="ka-GE" sz="1600">
                          <a:effectLst/>
                        </a:rPr>
                        <a:t> </a:t>
                      </a:r>
                      <a:endParaRPr lang="en-US"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93" marR="50393" marT="0" marB="0"/>
                </a:tc>
                <a:tc>
                  <a:txBody>
                    <a:bodyPr/>
                    <a:lstStyle/>
                    <a:p>
                      <a:pPr marL="0" marR="0" algn="just">
                        <a:lnSpc>
                          <a:spcPct val="107000"/>
                        </a:lnSpc>
                        <a:spcBef>
                          <a:spcPts val="0"/>
                        </a:spcBef>
                        <a:spcAft>
                          <a:spcPts val="800"/>
                        </a:spcAft>
                      </a:pPr>
                      <a:r>
                        <a:rPr lang="ka-GE" sz="1600">
                          <a:effectLst/>
                        </a:rPr>
                        <a:t> </a:t>
                      </a:r>
                      <a:endParaRPr lang="en-US"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93" marR="50393" marT="0" marB="0"/>
                </a:tc>
                <a:extLst>
                  <a:ext uri="{0D108BD9-81ED-4DB2-BD59-A6C34878D82A}">
                    <a16:rowId xmlns:a16="http://schemas.microsoft.com/office/drawing/2014/main" val="1092623036"/>
                  </a:ext>
                </a:extLst>
              </a:tr>
              <a:tr h="204453">
                <a:tc>
                  <a:txBody>
                    <a:bodyPr/>
                    <a:lstStyle/>
                    <a:p>
                      <a:pPr marL="0" marR="0" lvl="0" indent="0" algn="just">
                        <a:lnSpc>
                          <a:spcPct val="107000"/>
                        </a:lnSpc>
                        <a:spcBef>
                          <a:spcPts val="0"/>
                        </a:spcBef>
                        <a:spcAft>
                          <a:spcPts val="0"/>
                        </a:spcAft>
                        <a:buFont typeface="+mj-lt"/>
                        <a:buNone/>
                      </a:pPr>
                      <a:r>
                        <a:rPr lang="ka-GE" sz="1600" b="0">
                          <a:effectLst/>
                        </a:rPr>
                        <a:t>პროგრამების განახლება</a:t>
                      </a:r>
                      <a:endParaRPr lang="en-US" sz="16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93" marR="50393" marT="0" marB="0"/>
                </a:tc>
                <a:tc>
                  <a:txBody>
                    <a:bodyPr/>
                    <a:lstStyle/>
                    <a:p>
                      <a:pPr marL="0" marR="0" algn="just">
                        <a:lnSpc>
                          <a:spcPct val="107000"/>
                        </a:lnSpc>
                        <a:spcBef>
                          <a:spcPts val="0"/>
                        </a:spcBef>
                        <a:spcAft>
                          <a:spcPts val="800"/>
                        </a:spcAft>
                      </a:pPr>
                      <a:r>
                        <a:rPr lang="ru-RU" sz="1600">
                          <a:effectLst/>
                        </a:rPr>
                        <a:t> </a:t>
                      </a:r>
                      <a:endParaRPr lang="en-US"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93" marR="50393" marT="0" marB="0"/>
                </a:tc>
                <a:tc>
                  <a:txBody>
                    <a:bodyPr/>
                    <a:lstStyle/>
                    <a:p>
                      <a:pPr marL="0" marR="0" algn="just">
                        <a:lnSpc>
                          <a:spcPct val="107000"/>
                        </a:lnSpc>
                        <a:spcBef>
                          <a:spcPts val="0"/>
                        </a:spcBef>
                        <a:spcAft>
                          <a:spcPts val="800"/>
                        </a:spcAft>
                      </a:pPr>
                      <a:r>
                        <a:rPr lang="ka-GE" sz="1600">
                          <a:effectLst/>
                        </a:rPr>
                        <a:t> </a:t>
                      </a:r>
                      <a:endParaRPr lang="en-US"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93" marR="50393" marT="0" marB="0"/>
                </a:tc>
                <a:tc>
                  <a:txBody>
                    <a:bodyPr/>
                    <a:lstStyle/>
                    <a:p>
                      <a:pPr marL="0" marR="0" algn="just">
                        <a:lnSpc>
                          <a:spcPct val="107000"/>
                        </a:lnSpc>
                        <a:spcBef>
                          <a:spcPts val="0"/>
                        </a:spcBef>
                        <a:spcAft>
                          <a:spcPts val="800"/>
                        </a:spcAft>
                      </a:pPr>
                      <a:r>
                        <a:rPr lang="ka-GE" sz="1600">
                          <a:effectLst/>
                        </a:rPr>
                        <a:t> </a:t>
                      </a:r>
                      <a:endParaRPr lang="en-US"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93" marR="50393" marT="0" marB="0"/>
                </a:tc>
                <a:tc>
                  <a:txBody>
                    <a:bodyPr/>
                    <a:lstStyle/>
                    <a:p>
                      <a:pPr marL="0" marR="0" algn="just">
                        <a:lnSpc>
                          <a:spcPct val="107000"/>
                        </a:lnSpc>
                        <a:spcBef>
                          <a:spcPts val="0"/>
                        </a:spcBef>
                        <a:spcAft>
                          <a:spcPts val="800"/>
                        </a:spcAft>
                      </a:pPr>
                      <a:r>
                        <a:rPr lang="ka-GE" sz="1600">
                          <a:effectLst/>
                        </a:rPr>
                        <a:t> </a:t>
                      </a:r>
                      <a:endParaRPr lang="en-US"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93" marR="50393" marT="0" marB="0"/>
                </a:tc>
                <a:extLst>
                  <a:ext uri="{0D108BD9-81ED-4DB2-BD59-A6C34878D82A}">
                    <a16:rowId xmlns:a16="http://schemas.microsoft.com/office/drawing/2014/main" val="3182541458"/>
                  </a:ext>
                </a:extLst>
              </a:tr>
              <a:tr h="204453">
                <a:tc>
                  <a:txBody>
                    <a:bodyPr/>
                    <a:lstStyle/>
                    <a:p>
                      <a:pPr marL="0" marR="0" lvl="0" indent="0" algn="just">
                        <a:lnSpc>
                          <a:spcPct val="107000"/>
                        </a:lnSpc>
                        <a:spcBef>
                          <a:spcPts val="0"/>
                        </a:spcBef>
                        <a:spcAft>
                          <a:spcPts val="0"/>
                        </a:spcAft>
                        <a:buFont typeface="+mj-lt"/>
                        <a:buNone/>
                      </a:pPr>
                      <a:r>
                        <a:rPr lang="ka-GE" sz="1600" b="0">
                          <a:effectLst/>
                        </a:rPr>
                        <a:t>ახალი კურსების/საგნების ინტეგრირება </a:t>
                      </a:r>
                      <a:endParaRPr lang="en-US" sz="16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93" marR="50393" marT="0" marB="0"/>
                </a:tc>
                <a:tc>
                  <a:txBody>
                    <a:bodyPr/>
                    <a:lstStyle/>
                    <a:p>
                      <a:pPr marL="0" marR="0" algn="just">
                        <a:lnSpc>
                          <a:spcPct val="107000"/>
                        </a:lnSpc>
                        <a:spcBef>
                          <a:spcPts val="0"/>
                        </a:spcBef>
                        <a:spcAft>
                          <a:spcPts val="800"/>
                        </a:spcAft>
                      </a:pPr>
                      <a:r>
                        <a:rPr lang="ru-RU" sz="1600">
                          <a:effectLst/>
                        </a:rPr>
                        <a:t> </a:t>
                      </a:r>
                      <a:endParaRPr lang="en-US"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93" marR="50393" marT="0" marB="0"/>
                </a:tc>
                <a:tc>
                  <a:txBody>
                    <a:bodyPr/>
                    <a:lstStyle/>
                    <a:p>
                      <a:pPr marL="0" marR="0" algn="just">
                        <a:lnSpc>
                          <a:spcPct val="107000"/>
                        </a:lnSpc>
                        <a:spcBef>
                          <a:spcPts val="0"/>
                        </a:spcBef>
                        <a:spcAft>
                          <a:spcPts val="800"/>
                        </a:spcAft>
                      </a:pPr>
                      <a:r>
                        <a:rPr lang="ka-GE" sz="1600">
                          <a:effectLst/>
                        </a:rPr>
                        <a:t> </a:t>
                      </a:r>
                      <a:endParaRPr lang="en-US"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93" marR="50393" marT="0" marB="0"/>
                </a:tc>
                <a:tc>
                  <a:txBody>
                    <a:bodyPr/>
                    <a:lstStyle/>
                    <a:p>
                      <a:pPr marL="0" marR="0" algn="just">
                        <a:lnSpc>
                          <a:spcPct val="107000"/>
                        </a:lnSpc>
                        <a:spcBef>
                          <a:spcPts val="0"/>
                        </a:spcBef>
                        <a:spcAft>
                          <a:spcPts val="800"/>
                        </a:spcAft>
                      </a:pPr>
                      <a:r>
                        <a:rPr lang="ka-GE" sz="1600">
                          <a:effectLst/>
                        </a:rPr>
                        <a:t>+</a:t>
                      </a:r>
                      <a:endParaRPr lang="en-US"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93" marR="50393" marT="0" marB="0"/>
                </a:tc>
                <a:tc>
                  <a:txBody>
                    <a:bodyPr/>
                    <a:lstStyle/>
                    <a:p>
                      <a:pPr marL="0" marR="0" algn="just">
                        <a:lnSpc>
                          <a:spcPct val="107000"/>
                        </a:lnSpc>
                        <a:spcBef>
                          <a:spcPts val="0"/>
                        </a:spcBef>
                        <a:spcAft>
                          <a:spcPts val="800"/>
                        </a:spcAft>
                      </a:pPr>
                      <a:r>
                        <a:rPr lang="ka-GE" sz="1600">
                          <a:effectLst/>
                        </a:rPr>
                        <a:t> </a:t>
                      </a:r>
                      <a:endParaRPr lang="en-US"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93" marR="50393" marT="0" marB="0"/>
                </a:tc>
                <a:extLst>
                  <a:ext uri="{0D108BD9-81ED-4DB2-BD59-A6C34878D82A}">
                    <a16:rowId xmlns:a16="http://schemas.microsoft.com/office/drawing/2014/main" val="4279466334"/>
                  </a:ext>
                </a:extLst>
              </a:tr>
              <a:tr h="204453">
                <a:tc>
                  <a:txBody>
                    <a:bodyPr/>
                    <a:lstStyle/>
                    <a:p>
                      <a:pPr marL="0" marR="0" lvl="0" indent="0" algn="just">
                        <a:lnSpc>
                          <a:spcPct val="107000"/>
                        </a:lnSpc>
                        <a:spcBef>
                          <a:spcPts val="0"/>
                        </a:spcBef>
                        <a:spcAft>
                          <a:spcPts val="0"/>
                        </a:spcAft>
                        <a:buFont typeface="+mj-lt"/>
                        <a:buNone/>
                      </a:pPr>
                      <a:r>
                        <a:rPr lang="ka-GE" sz="1600" b="0">
                          <a:effectLst/>
                        </a:rPr>
                        <a:t>საგანმანათლებლო რესურსების შექმნა</a:t>
                      </a:r>
                      <a:endParaRPr lang="en-US" sz="16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93" marR="50393" marT="0" marB="0"/>
                </a:tc>
                <a:tc>
                  <a:txBody>
                    <a:bodyPr/>
                    <a:lstStyle/>
                    <a:p>
                      <a:pPr marL="0" marR="0" algn="just">
                        <a:lnSpc>
                          <a:spcPct val="107000"/>
                        </a:lnSpc>
                        <a:spcBef>
                          <a:spcPts val="0"/>
                        </a:spcBef>
                        <a:spcAft>
                          <a:spcPts val="800"/>
                        </a:spcAft>
                      </a:pPr>
                      <a:r>
                        <a:rPr lang="ru-RU" sz="1600">
                          <a:effectLst/>
                        </a:rPr>
                        <a:t> </a:t>
                      </a:r>
                      <a:endParaRPr lang="en-US"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93" marR="50393" marT="0" marB="0"/>
                </a:tc>
                <a:tc>
                  <a:txBody>
                    <a:bodyPr/>
                    <a:lstStyle/>
                    <a:p>
                      <a:pPr marL="0" marR="0" algn="just">
                        <a:lnSpc>
                          <a:spcPct val="107000"/>
                        </a:lnSpc>
                        <a:spcBef>
                          <a:spcPts val="0"/>
                        </a:spcBef>
                        <a:spcAft>
                          <a:spcPts val="800"/>
                        </a:spcAft>
                      </a:pPr>
                      <a:r>
                        <a:rPr lang="ka-GE" sz="1600">
                          <a:effectLst/>
                        </a:rPr>
                        <a:t> </a:t>
                      </a:r>
                      <a:endParaRPr lang="en-US"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93" marR="50393" marT="0" marB="0"/>
                </a:tc>
                <a:tc>
                  <a:txBody>
                    <a:bodyPr/>
                    <a:lstStyle/>
                    <a:p>
                      <a:pPr marL="0" marR="0" algn="just">
                        <a:lnSpc>
                          <a:spcPct val="107000"/>
                        </a:lnSpc>
                        <a:spcBef>
                          <a:spcPts val="0"/>
                        </a:spcBef>
                        <a:spcAft>
                          <a:spcPts val="800"/>
                        </a:spcAft>
                      </a:pPr>
                      <a:r>
                        <a:rPr lang="ka-GE" sz="1600">
                          <a:effectLst/>
                        </a:rPr>
                        <a:t> </a:t>
                      </a:r>
                      <a:endParaRPr lang="en-US"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93" marR="50393" marT="0" marB="0"/>
                </a:tc>
                <a:tc>
                  <a:txBody>
                    <a:bodyPr/>
                    <a:lstStyle/>
                    <a:p>
                      <a:pPr marL="228600" marR="0" algn="just">
                        <a:lnSpc>
                          <a:spcPct val="107000"/>
                        </a:lnSpc>
                        <a:spcBef>
                          <a:spcPts val="0"/>
                        </a:spcBef>
                        <a:spcAft>
                          <a:spcPts val="800"/>
                        </a:spcAft>
                      </a:pPr>
                      <a:r>
                        <a:rPr lang="ka-GE" sz="1600">
                          <a:effectLst/>
                        </a:rPr>
                        <a:t>+</a:t>
                      </a:r>
                      <a:endParaRPr lang="en-US"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93" marR="50393" marT="0" marB="0"/>
                </a:tc>
                <a:extLst>
                  <a:ext uri="{0D108BD9-81ED-4DB2-BD59-A6C34878D82A}">
                    <a16:rowId xmlns:a16="http://schemas.microsoft.com/office/drawing/2014/main" val="2869701908"/>
                  </a:ext>
                </a:extLst>
              </a:tr>
              <a:tr h="204453">
                <a:tc>
                  <a:txBody>
                    <a:bodyPr/>
                    <a:lstStyle/>
                    <a:p>
                      <a:pPr marL="0" marR="0" lvl="0" indent="0" algn="just">
                        <a:lnSpc>
                          <a:spcPct val="107000"/>
                        </a:lnSpc>
                        <a:spcBef>
                          <a:spcPts val="0"/>
                        </a:spcBef>
                        <a:spcAft>
                          <a:spcPts val="0"/>
                        </a:spcAft>
                        <a:buFont typeface="+mj-lt"/>
                        <a:buNone/>
                      </a:pPr>
                      <a:r>
                        <a:rPr lang="ka-GE" sz="1600" b="0" dirty="0">
                          <a:effectLst/>
                        </a:rPr>
                        <a:t>მასწავლებელთა კომპეტენციების ამაღლება</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93" marR="50393" marT="0" marB="0"/>
                </a:tc>
                <a:tc>
                  <a:txBody>
                    <a:bodyPr/>
                    <a:lstStyle/>
                    <a:p>
                      <a:pPr marL="0" marR="0" algn="just">
                        <a:lnSpc>
                          <a:spcPct val="107000"/>
                        </a:lnSpc>
                        <a:spcBef>
                          <a:spcPts val="0"/>
                        </a:spcBef>
                        <a:spcAft>
                          <a:spcPts val="800"/>
                        </a:spcAft>
                      </a:pPr>
                      <a:r>
                        <a:rPr lang="ka-GE" sz="1600">
                          <a:effectLst/>
                        </a:rPr>
                        <a:t> </a:t>
                      </a:r>
                      <a:endParaRPr lang="en-US"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93" marR="50393" marT="0" marB="0"/>
                </a:tc>
                <a:tc>
                  <a:txBody>
                    <a:bodyPr/>
                    <a:lstStyle/>
                    <a:p>
                      <a:pPr marL="0" marR="0" algn="just">
                        <a:lnSpc>
                          <a:spcPct val="107000"/>
                        </a:lnSpc>
                        <a:spcBef>
                          <a:spcPts val="0"/>
                        </a:spcBef>
                        <a:spcAft>
                          <a:spcPts val="800"/>
                        </a:spcAft>
                      </a:pPr>
                      <a:r>
                        <a:rPr lang="ka-GE" sz="1600">
                          <a:effectLst/>
                        </a:rPr>
                        <a:t> </a:t>
                      </a:r>
                      <a:endParaRPr lang="en-US"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93" marR="50393" marT="0" marB="0"/>
                </a:tc>
                <a:tc>
                  <a:txBody>
                    <a:bodyPr/>
                    <a:lstStyle/>
                    <a:p>
                      <a:pPr marL="0" marR="0" algn="just">
                        <a:lnSpc>
                          <a:spcPct val="107000"/>
                        </a:lnSpc>
                        <a:spcBef>
                          <a:spcPts val="0"/>
                        </a:spcBef>
                        <a:spcAft>
                          <a:spcPts val="800"/>
                        </a:spcAft>
                      </a:pPr>
                      <a:r>
                        <a:rPr lang="ka-GE" sz="1600">
                          <a:effectLst/>
                        </a:rPr>
                        <a:t> </a:t>
                      </a:r>
                      <a:endParaRPr lang="en-US"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93" marR="50393" marT="0" marB="0"/>
                </a:tc>
                <a:tc>
                  <a:txBody>
                    <a:bodyPr/>
                    <a:lstStyle/>
                    <a:p>
                      <a:pPr marL="228600" marR="0" algn="just">
                        <a:lnSpc>
                          <a:spcPct val="107000"/>
                        </a:lnSpc>
                        <a:spcBef>
                          <a:spcPts val="0"/>
                        </a:spcBef>
                        <a:spcAft>
                          <a:spcPts val="800"/>
                        </a:spcAft>
                      </a:pPr>
                      <a:r>
                        <a:rPr lang="ka-GE" sz="1600">
                          <a:effectLst/>
                        </a:rPr>
                        <a:t>+</a:t>
                      </a:r>
                      <a:endParaRPr lang="en-US"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93" marR="50393" marT="0" marB="0"/>
                </a:tc>
                <a:extLst>
                  <a:ext uri="{0D108BD9-81ED-4DB2-BD59-A6C34878D82A}">
                    <a16:rowId xmlns:a16="http://schemas.microsoft.com/office/drawing/2014/main" val="1906291150"/>
                  </a:ext>
                </a:extLst>
              </a:tr>
              <a:tr h="400265">
                <a:tc>
                  <a:txBody>
                    <a:bodyPr/>
                    <a:lstStyle/>
                    <a:p>
                      <a:pPr marL="0" marR="0" lvl="0" indent="0" algn="just" fontAlgn="t">
                        <a:lnSpc>
                          <a:spcPct val="107000"/>
                        </a:lnSpc>
                        <a:spcBef>
                          <a:spcPts val="0"/>
                        </a:spcBef>
                        <a:spcAft>
                          <a:spcPts val="0"/>
                        </a:spcAft>
                        <a:buFont typeface="+mj-lt"/>
                        <a:buNone/>
                      </a:pPr>
                      <a:r>
                        <a:rPr lang="ka-GE" sz="1600" b="0" dirty="0">
                          <a:effectLst/>
                        </a:rPr>
                        <a:t>ერთიანი სკოლის/ინსტიტუციური </a:t>
                      </a:r>
                      <a:r>
                        <a:rPr lang="ka-GE" sz="1600" b="0" dirty="0" smtClean="0">
                          <a:effectLst/>
                        </a:rPr>
                        <a:t>მიდგომის დანერგვა</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93" marR="50393" marT="0" marB="0"/>
                </a:tc>
                <a:tc>
                  <a:txBody>
                    <a:bodyPr/>
                    <a:lstStyle/>
                    <a:p>
                      <a:pPr marL="0" marR="0" algn="just">
                        <a:lnSpc>
                          <a:spcPct val="107000"/>
                        </a:lnSpc>
                        <a:spcBef>
                          <a:spcPts val="0"/>
                        </a:spcBef>
                        <a:spcAft>
                          <a:spcPts val="800"/>
                        </a:spcAft>
                      </a:pPr>
                      <a:r>
                        <a:rPr lang="ka-GE" sz="1600">
                          <a:effectLst/>
                        </a:rPr>
                        <a:t> </a:t>
                      </a:r>
                      <a:endParaRPr lang="en-US"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93" marR="50393" marT="0" marB="0"/>
                </a:tc>
                <a:tc>
                  <a:txBody>
                    <a:bodyPr/>
                    <a:lstStyle/>
                    <a:p>
                      <a:pPr marL="0" marR="0" algn="just">
                        <a:lnSpc>
                          <a:spcPct val="107000"/>
                        </a:lnSpc>
                        <a:spcBef>
                          <a:spcPts val="0"/>
                        </a:spcBef>
                        <a:spcAft>
                          <a:spcPts val="800"/>
                        </a:spcAft>
                      </a:pPr>
                      <a:r>
                        <a:rPr lang="ka-GE" sz="1600">
                          <a:effectLst/>
                        </a:rPr>
                        <a:t> </a:t>
                      </a:r>
                      <a:endParaRPr lang="en-US"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93" marR="50393" marT="0" marB="0"/>
                </a:tc>
                <a:tc>
                  <a:txBody>
                    <a:bodyPr/>
                    <a:lstStyle/>
                    <a:p>
                      <a:pPr marL="0" marR="0" algn="just">
                        <a:lnSpc>
                          <a:spcPct val="107000"/>
                        </a:lnSpc>
                        <a:spcBef>
                          <a:spcPts val="0"/>
                        </a:spcBef>
                        <a:spcAft>
                          <a:spcPts val="800"/>
                        </a:spcAft>
                      </a:pPr>
                      <a:r>
                        <a:rPr lang="ka-GE" sz="1600">
                          <a:effectLst/>
                        </a:rPr>
                        <a:t> </a:t>
                      </a:r>
                      <a:endParaRPr lang="en-US"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93" marR="50393" marT="0" marB="0"/>
                </a:tc>
                <a:tc>
                  <a:txBody>
                    <a:bodyPr/>
                    <a:lstStyle/>
                    <a:p>
                      <a:pPr marL="0" marR="0" algn="just">
                        <a:lnSpc>
                          <a:spcPct val="107000"/>
                        </a:lnSpc>
                        <a:spcBef>
                          <a:spcPts val="0"/>
                        </a:spcBef>
                        <a:spcAft>
                          <a:spcPts val="800"/>
                        </a:spcAft>
                      </a:pPr>
                      <a:r>
                        <a:rPr lang="ka-GE" sz="1600">
                          <a:effectLst/>
                        </a:rPr>
                        <a:t> </a:t>
                      </a:r>
                      <a:endParaRPr lang="en-US"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93" marR="50393" marT="0" marB="0"/>
                </a:tc>
                <a:extLst>
                  <a:ext uri="{0D108BD9-81ED-4DB2-BD59-A6C34878D82A}">
                    <a16:rowId xmlns:a16="http://schemas.microsoft.com/office/drawing/2014/main" val="3956751760"/>
                  </a:ext>
                </a:extLst>
              </a:tr>
              <a:tr h="211872">
                <a:tc>
                  <a:txBody>
                    <a:bodyPr/>
                    <a:lstStyle/>
                    <a:p>
                      <a:pPr marL="0" marR="0" lvl="0" indent="0" algn="just" fontAlgn="t">
                        <a:lnSpc>
                          <a:spcPct val="107000"/>
                        </a:lnSpc>
                        <a:spcBef>
                          <a:spcPts val="0"/>
                        </a:spcBef>
                        <a:spcAft>
                          <a:spcPts val="0"/>
                        </a:spcAft>
                        <a:buFont typeface="+mj-lt"/>
                        <a:buNone/>
                      </a:pPr>
                      <a:r>
                        <a:rPr lang="ka-GE" sz="1600" b="0">
                          <a:effectLst/>
                        </a:rPr>
                        <a:t>სკოლის ინფრასტრუქტურის გაუმჯობესება </a:t>
                      </a:r>
                      <a:endParaRPr lang="en-US" sz="16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93" marR="50393" marT="0" marB="0"/>
                </a:tc>
                <a:tc>
                  <a:txBody>
                    <a:bodyPr/>
                    <a:lstStyle/>
                    <a:p>
                      <a:pPr marL="0" marR="0" algn="just">
                        <a:lnSpc>
                          <a:spcPct val="107000"/>
                        </a:lnSpc>
                        <a:spcBef>
                          <a:spcPts val="0"/>
                        </a:spcBef>
                        <a:spcAft>
                          <a:spcPts val="800"/>
                        </a:spcAft>
                      </a:pPr>
                      <a:r>
                        <a:rPr lang="ka-GE" sz="1600">
                          <a:effectLst/>
                        </a:rPr>
                        <a:t> </a:t>
                      </a:r>
                      <a:endParaRPr lang="en-US"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93" marR="50393" marT="0" marB="0"/>
                </a:tc>
                <a:tc>
                  <a:txBody>
                    <a:bodyPr/>
                    <a:lstStyle/>
                    <a:p>
                      <a:pPr marL="0" marR="0" algn="just">
                        <a:lnSpc>
                          <a:spcPct val="107000"/>
                        </a:lnSpc>
                        <a:spcBef>
                          <a:spcPts val="0"/>
                        </a:spcBef>
                        <a:spcAft>
                          <a:spcPts val="800"/>
                        </a:spcAft>
                      </a:pPr>
                      <a:r>
                        <a:rPr lang="ka-GE" sz="1600">
                          <a:effectLst/>
                        </a:rPr>
                        <a:t> </a:t>
                      </a:r>
                      <a:endParaRPr lang="en-US"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93" marR="50393" marT="0" marB="0"/>
                </a:tc>
                <a:tc>
                  <a:txBody>
                    <a:bodyPr/>
                    <a:lstStyle/>
                    <a:p>
                      <a:pPr marL="0" marR="0" algn="just">
                        <a:lnSpc>
                          <a:spcPct val="107000"/>
                        </a:lnSpc>
                        <a:spcBef>
                          <a:spcPts val="0"/>
                        </a:spcBef>
                        <a:spcAft>
                          <a:spcPts val="800"/>
                        </a:spcAft>
                      </a:pPr>
                      <a:r>
                        <a:rPr lang="ka-GE" sz="1600">
                          <a:effectLst/>
                        </a:rPr>
                        <a:t> </a:t>
                      </a:r>
                      <a:endParaRPr lang="en-US"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93" marR="50393" marT="0" marB="0"/>
                </a:tc>
                <a:tc>
                  <a:txBody>
                    <a:bodyPr/>
                    <a:lstStyle/>
                    <a:p>
                      <a:pPr marL="228600" marR="0" algn="just">
                        <a:lnSpc>
                          <a:spcPct val="107000"/>
                        </a:lnSpc>
                        <a:spcBef>
                          <a:spcPts val="0"/>
                        </a:spcBef>
                        <a:spcAft>
                          <a:spcPts val="800"/>
                        </a:spcAft>
                      </a:pPr>
                      <a:r>
                        <a:rPr lang="ka-GE" sz="1600">
                          <a:effectLst/>
                        </a:rPr>
                        <a:t>+</a:t>
                      </a:r>
                      <a:endParaRPr lang="en-US"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93" marR="50393" marT="0" marB="0"/>
                </a:tc>
                <a:extLst>
                  <a:ext uri="{0D108BD9-81ED-4DB2-BD59-A6C34878D82A}">
                    <a16:rowId xmlns:a16="http://schemas.microsoft.com/office/drawing/2014/main" val="3253828246"/>
                  </a:ext>
                </a:extLst>
              </a:tr>
              <a:tr h="392847">
                <a:tc>
                  <a:txBody>
                    <a:bodyPr/>
                    <a:lstStyle/>
                    <a:p>
                      <a:pPr marL="0" marR="0" lvl="0" indent="0" algn="just">
                        <a:lnSpc>
                          <a:spcPct val="107000"/>
                        </a:lnSpc>
                        <a:spcBef>
                          <a:spcPts val="0"/>
                        </a:spcBef>
                        <a:spcAft>
                          <a:spcPts val="0"/>
                        </a:spcAft>
                        <a:buFont typeface="+mj-lt"/>
                        <a:buNone/>
                      </a:pPr>
                      <a:r>
                        <a:rPr lang="ka-GE" sz="1600" b="0">
                          <a:effectLst/>
                        </a:rPr>
                        <a:t>პარტნიორობის გაძლიერება ბიზნესთან და გარე დაინტერესებულ მხარეებთან</a:t>
                      </a:r>
                      <a:endParaRPr lang="en-US" sz="16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93" marR="50393" marT="0" marB="0"/>
                </a:tc>
                <a:tc>
                  <a:txBody>
                    <a:bodyPr/>
                    <a:lstStyle/>
                    <a:p>
                      <a:pPr marL="0" marR="0" algn="just">
                        <a:lnSpc>
                          <a:spcPct val="107000"/>
                        </a:lnSpc>
                        <a:spcBef>
                          <a:spcPts val="0"/>
                        </a:spcBef>
                        <a:spcAft>
                          <a:spcPts val="800"/>
                        </a:spcAft>
                      </a:pPr>
                      <a:r>
                        <a:rPr lang="ka-GE" sz="1600">
                          <a:effectLst/>
                        </a:rPr>
                        <a:t> </a:t>
                      </a:r>
                      <a:endParaRPr lang="en-US"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93" marR="50393" marT="0" marB="0"/>
                </a:tc>
                <a:tc>
                  <a:txBody>
                    <a:bodyPr/>
                    <a:lstStyle/>
                    <a:p>
                      <a:pPr marL="0" marR="0" algn="just">
                        <a:lnSpc>
                          <a:spcPct val="107000"/>
                        </a:lnSpc>
                        <a:spcBef>
                          <a:spcPts val="0"/>
                        </a:spcBef>
                        <a:spcAft>
                          <a:spcPts val="800"/>
                        </a:spcAft>
                      </a:pPr>
                      <a:r>
                        <a:rPr lang="ka-GE" sz="1600">
                          <a:effectLst/>
                        </a:rPr>
                        <a:t> </a:t>
                      </a:r>
                      <a:endParaRPr lang="en-US"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93" marR="50393" marT="0" marB="0"/>
                </a:tc>
                <a:tc>
                  <a:txBody>
                    <a:bodyPr/>
                    <a:lstStyle/>
                    <a:p>
                      <a:pPr marL="0" marR="0" algn="just">
                        <a:lnSpc>
                          <a:spcPct val="107000"/>
                        </a:lnSpc>
                        <a:spcBef>
                          <a:spcPts val="0"/>
                        </a:spcBef>
                        <a:spcAft>
                          <a:spcPts val="800"/>
                        </a:spcAft>
                      </a:pPr>
                      <a:r>
                        <a:rPr lang="ka-GE" sz="1600">
                          <a:effectLst/>
                        </a:rPr>
                        <a:t> </a:t>
                      </a:r>
                      <a:endParaRPr lang="en-US"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93" marR="50393" marT="0" marB="0"/>
                </a:tc>
                <a:tc>
                  <a:txBody>
                    <a:bodyPr/>
                    <a:lstStyle/>
                    <a:p>
                      <a:pPr marL="228600" marR="0" algn="just">
                        <a:lnSpc>
                          <a:spcPct val="107000"/>
                        </a:lnSpc>
                        <a:spcBef>
                          <a:spcPts val="0"/>
                        </a:spcBef>
                        <a:spcAft>
                          <a:spcPts val="800"/>
                        </a:spcAft>
                      </a:pPr>
                      <a:r>
                        <a:rPr lang="ka-GE" sz="1600">
                          <a:effectLst/>
                        </a:rPr>
                        <a:t>+</a:t>
                      </a:r>
                      <a:endParaRPr lang="en-US"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93" marR="50393" marT="0" marB="0"/>
                </a:tc>
                <a:extLst>
                  <a:ext uri="{0D108BD9-81ED-4DB2-BD59-A6C34878D82A}">
                    <a16:rowId xmlns:a16="http://schemas.microsoft.com/office/drawing/2014/main" val="3518466207"/>
                  </a:ext>
                </a:extLst>
              </a:tr>
              <a:tr h="211872">
                <a:tc>
                  <a:txBody>
                    <a:bodyPr/>
                    <a:lstStyle/>
                    <a:p>
                      <a:pPr marL="0" marR="0" lvl="0" indent="0" algn="just" fontAlgn="t">
                        <a:lnSpc>
                          <a:spcPct val="107000"/>
                        </a:lnSpc>
                        <a:spcBef>
                          <a:spcPts val="0"/>
                        </a:spcBef>
                        <a:spcAft>
                          <a:spcPts val="0"/>
                        </a:spcAft>
                        <a:buFont typeface="+mj-lt"/>
                        <a:buNone/>
                      </a:pPr>
                      <a:r>
                        <a:rPr lang="ka-GE" sz="1600" b="0" dirty="0">
                          <a:effectLst/>
                        </a:rPr>
                        <a:t>საერთაშორისო პარტნიორობის გაძლიერება </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93" marR="50393" marT="0" marB="0"/>
                </a:tc>
                <a:tc>
                  <a:txBody>
                    <a:bodyPr/>
                    <a:lstStyle/>
                    <a:p>
                      <a:pPr marL="0" marR="0" algn="just">
                        <a:lnSpc>
                          <a:spcPct val="107000"/>
                        </a:lnSpc>
                        <a:spcBef>
                          <a:spcPts val="0"/>
                        </a:spcBef>
                        <a:spcAft>
                          <a:spcPts val="800"/>
                        </a:spcAft>
                      </a:pPr>
                      <a:r>
                        <a:rPr lang="ru-RU" sz="1600">
                          <a:effectLst/>
                        </a:rPr>
                        <a:t> </a:t>
                      </a:r>
                      <a:endParaRPr lang="en-US"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93" marR="50393" marT="0" marB="0"/>
                </a:tc>
                <a:tc>
                  <a:txBody>
                    <a:bodyPr/>
                    <a:lstStyle/>
                    <a:p>
                      <a:pPr marL="0" marR="0" algn="just">
                        <a:lnSpc>
                          <a:spcPct val="107000"/>
                        </a:lnSpc>
                        <a:spcBef>
                          <a:spcPts val="0"/>
                        </a:spcBef>
                        <a:spcAft>
                          <a:spcPts val="800"/>
                        </a:spcAft>
                      </a:pPr>
                      <a:r>
                        <a:rPr lang="ka-GE" sz="1600">
                          <a:effectLst/>
                        </a:rPr>
                        <a:t> </a:t>
                      </a:r>
                      <a:endParaRPr lang="en-US"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93" marR="50393" marT="0" marB="0"/>
                </a:tc>
                <a:tc>
                  <a:txBody>
                    <a:bodyPr/>
                    <a:lstStyle/>
                    <a:p>
                      <a:pPr marL="0" marR="0" algn="just">
                        <a:lnSpc>
                          <a:spcPct val="107000"/>
                        </a:lnSpc>
                        <a:spcBef>
                          <a:spcPts val="0"/>
                        </a:spcBef>
                        <a:spcAft>
                          <a:spcPts val="800"/>
                        </a:spcAft>
                      </a:pPr>
                      <a:r>
                        <a:rPr lang="ka-GE" sz="1600">
                          <a:effectLst/>
                        </a:rPr>
                        <a:t> </a:t>
                      </a:r>
                      <a:endParaRPr lang="en-US"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93" marR="50393" marT="0" marB="0"/>
                </a:tc>
                <a:tc>
                  <a:txBody>
                    <a:bodyPr/>
                    <a:lstStyle/>
                    <a:p>
                      <a:pPr marL="228600" marR="0" algn="just">
                        <a:lnSpc>
                          <a:spcPct val="107000"/>
                        </a:lnSpc>
                        <a:spcBef>
                          <a:spcPts val="0"/>
                        </a:spcBef>
                        <a:spcAft>
                          <a:spcPts val="800"/>
                        </a:spcAft>
                      </a:pPr>
                      <a:r>
                        <a:rPr lang="ka-GE" sz="1600" dirty="0">
                          <a:effectLst/>
                        </a:rPr>
                        <a:t>+</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393" marR="50393" marT="0" marB="0"/>
                </a:tc>
                <a:extLst>
                  <a:ext uri="{0D108BD9-81ED-4DB2-BD59-A6C34878D82A}">
                    <a16:rowId xmlns:a16="http://schemas.microsoft.com/office/drawing/2014/main" val="2051384551"/>
                  </a:ext>
                </a:extLst>
              </a:tr>
            </a:tbl>
          </a:graphicData>
        </a:graphic>
      </p:graphicFrame>
    </p:spTree>
    <p:extLst>
      <p:ext uri="{BB962C8B-B14F-4D97-AF65-F5344CB8AC3E}">
        <p14:creationId xmlns:p14="http://schemas.microsoft.com/office/powerpoint/2010/main" val="27681018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3958" y="407961"/>
            <a:ext cx="4818888" cy="904553"/>
          </a:xfrm>
        </p:spPr>
        <p:txBody>
          <a:bodyPr anchor="b">
            <a:normAutofit/>
          </a:bodyPr>
          <a:lstStyle/>
          <a:p>
            <a:r>
              <a:rPr lang="ka-GE" sz="3600" b="1" dirty="0"/>
              <a:t>ზოგადი განათლება</a:t>
            </a:r>
            <a:endParaRPr lang="en-US" sz="3600" b="1" dirty="0"/>
          </a:p>
        </p:txBody>
      </p:sp>
      <p:sp>
        <p:nvSpPr>
          <p:cNvPr id="3" name="Content Placeholder 2"/>
          <p:cNvSpPr>
            <a:spLocks noGrp="1"/>
          </p:cNvSpPr>
          <p:nvPr>
            <p:ph idx="1"/>
          </p:nvPr>
        </p:nvSpPr>
        <p:spPr>
          <a:xfrm>
            <a:off x="1280159" y="1994071"/>
            <a:ext cx="5655213" cy="3547872"/>
          </a:xfrm>
        </p:spPr>
        <p:txBody>
          <a:bodyPr anchor="t">
            <a:noAutofit/>
          </a:bodyPr>
          <a:lstStyle/>
          <a:p>
            <a:r>
              <a:rPr lang="ka-GE" sz="1600" dirty="0"/>
              <a:t>97-მა სკოლამ შეავსო კითხვარი. კითხვარის შევსება იყო ანონიმური. მათ შეეძლოთ კითხვების გამოტოვება.</a:t>
            </a:r>
          </a:p>
          <a:p>
            <a:r>
              <a:rPr lang="ka-GE" sz="1600" dirty="0"/>
              <a:t>სკოლები რეგიონულად შემდეგნაირად ნაწილდებოდა - ყველაზე მეტი იმერეთიდან (11) და სამცხე-ჯავახეთიდან (11), ყველაზე ნაკლები - რაჭა-ლეჩხუმიდან, ქვემო სვანეთიდან (2) და ქვემო ქართლიდან (2).</a:t>
            </a:r>
          </a:p>
          <a:p>
            <a:r>
              <a:rPr lang="ka-GE" sz="1600" dirty="0"/>
              <a:t>მოსწავლეების რაოდენობის მიხედვით ჭარბობდნენ სკოლები, რომლებსაც 100-250  და 250-500 შუალედში ჰყავდათ მოსწავლეები. მხოლოდ 6 სკოლას ჰყავდა 1500-ზე მეტი მოსწავლე. </a:t>
            </a:r>
          </a:p>
          <a:p>
            <a:r>
              <a:rPr lang="ka-GE" sz="1600" dirty="0"/>
              <a:t>სკოლების უმრავლესობას სამეწარმეო კლუბი არ აქვს</a:t>
            </a:r>
          </a:p>
          <a:p>
            <a:endParaRPr lang="ka-GE" sz="1600" dirty="0"/>
          </a:p>
          <a:p>
            <a:endParaRPr lang="en-US" sz="1600" dirty="0"/>
          </a:p>
        </p:txBody>
      </p:sp>
      <p:pic>
        <p:nvPicPr>
          <p:cNvPr id="4" name="Content Placeholder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0116" y="2209985"/>
            <a:ext cx="4975274" cy="2904950"/>
          </a:xfrm>
          <a:prstGeom prst="rect">
            <a:avLst/>
          </a:prstGeom>
        </p:spPr>
      </p:pic>
    </p:spTree>
    <p:extLst>
      <p:ext uri="{BB962C8B-B14F-4D97-AF65-F5344CB8AC3E}">
        <p14:creationId xmlns:p14="http://schemas.microsoft.com/office/powerpoint/2010/main" val="16186736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9807" y="290456"/>
            <a:ext cx="4818888" cy="946673"/>
          </a:xfrm>
        </p:spPr>
        <p:txBody>
          <a:bodyPr anchor="b">
            <a:normAutofit/>
          </a:bodyPr>
          <a:lstStyle/>
          <a:p>
            <a:r>
              <a:rPr lang="ka-GE" sz="3600" b="1" dirty="0"/>
              <a:t>ზოგადი განათლება</a:t>
            </a:r>
            <a:endParaRPr lang="en-US" sz="3600" b="1" dirty="0"/>
          </a:p>
        </p:txBody>
      </p:sp>
      <p:sp>
        <p:nvSpPr>
          <p:cNvPr id="3" name="Content Placeholder 2"/>
          <p:cNvSpPr>
            <a:spLocks noGrp="1"/>
          </p:cNvSpPr>
          <p:nvPr>
            <p:ph idx="1"/>
          </p:nvPr>
        </p:nvSpPr>
        <p:spPr>
          <a:xfrm>
            <a:off x="980560" y="2234851"/>
            <a:ext cx="4371369" cy="3547872"/>
          </a:xfrm>
        </p:spPr>
        <p:txBody>
          <a:bodyPr anchor="t">
            <a:normAutofit/>
          </a:bodyPr>
          <a:lstStyle/>
          <a:p>
            <a:r>
              <a:rPr lang="ka-GE" sz="2200" dirty="0"/>
              <a:t>სკოლების უმრავლესობა თვლის, რომ ისინი ეფექტურად ახალისებენ სამეწარმეო აზროვნების განვითარებას მოსწავლეებში</a:t>
            </a:r>
          </a:p>
          <a:p>
            <a:pPr algn="r"/>
            <a:endParaRPr lang="en-US" sz="2200" dirty="0"/>
          </a:p>
        </p:txBody>
      </p:sp>
      <p:pic>
        <p:nvPicPr>
          <p:cNvPr id="4" name="Content Placeholder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0499" y="2234851"/>
            <a:ext cx="6571501" cy="2875031"/>
          </a:xfrm>
          <a:prstGeom prst="rect">
            <a:avLst/>
          </a:prstGeom>
        </p:spPr>
      </p:pic>
    </p:spTree>
    <p:extLst>
      <p:ext uri="{BB962C8B-B14F-4D97-AF65-F5344CB8AC3E}">
        <p14:creationId xmlns:p14="http://schemas.microsoft.com/office/powerpoint/2010/main" val="2124074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93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99212" y="671678"/>
            <a:ext cx="8911687" cy="1280890"/>
          </a:xfrm>
        </p:spPr>
        <p:txBody>
          <a:bodyPr>
            <a:normAutofit/>
          </a:bodyPr>
          <a:lstStyle/>
          <a:p>
            <a:r>
              <a:rPr lang="ka-GE" sz="3600" b="1" dirty="0"/>
              <a:t>ზოგადი განათლება</a:t>
            </a:r>
            <a:endParaRPr lang="en-US" sz="3600" b="1" dirty="0"/>
          </a:p>
        </p:txBody>
      </p:sp>
      <p:sp>
        <p:nvSpPr>
          <p:cNvPr id="3" name="Content Placeholder 2"/>
          <p:cNvSpPr>
            <a:spLocks noGrp="1"/>
          </p:cNvSpPr>
          <p:nvPr>
            <p:ph idx="1"/>
          </p:nvPr>
        </p:nvSpPr>
        <p:spPr>
          <a:xfrm>
            <a:off x="641794" y="1690688"/>
            <a:ext cx="10515600" cy="4351338"/>
          </a:xfrm>
        </p:spPr>
        <p:txBody>
          <a:bodyPr>
            <a:normAutofit/>
          </a:bodyPr>
          <a:lstStyle/>
          <a:p>
            <a:r>
              <a:rPr lang="ka-GE" sz="2000" dirty="0"/>
              <a:t>მოსწავლეთა ჩართულობა სამეწარმეო ინიციატივებში არ არის მაღალი: 40%-მდე სკოლაში მათი ჩართულობა 20%-ს არ სცილდება. ნიშანდობლივია, რომ სკოლების მხოლოდ 14,6% აქვს ბიუჯეტში ჩადებული მსგავსი ინიციატივების მხარდაჭერა. </a:t>
            </a:r>
          </a:p>
          <a:p>
            <a:endParaRPr lang="en-US" sz="2000" dirty="0"/>
          </a:p>
        </p:txBody>
      </p:sp>
      <p:grpSp>
        <p:nvGrpSpPr>
          <p:cNvPr id="8" name="Group 7"/>
          <p:cNvGrpSpPr/>
          <p:nvPr/>
        </p:nvGrpSpPr>
        <p:grpSpPr>
          <a:xfrm>
            <a:off x="445388" y="3155575"/>
            <a:ext cx="5387073" cy="3541059"/>
            <a:chOff x="332409" y="3155576"/>
            <a:chExt cx="5387073" cy="3541059"/>
          </a:xfrm>
        </p:grpSpPr>
        <p:pic>
          <p:nvPicPr>
            <p:cNvPr id="4" name="Content Placeholder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409" y="3155576"/>
              <a:ext cx="5387073" cy="3541059"/>
            </a:xfrm>
            <a:prstGeom prst="rect">
              <a:avLst/>
            </a:prstGeom>
          </p:spPr>
        </p:pic>
        <p:sp>
          <p:nvSpPr>
            <p:cNvPr id="5" name="Rectangle 4"/>
            <p:cNvSpPr/>
            <p:nvPr/>
          </p:nvSpPr>
          <p:spPr>
            <a:xfrm>
              <a:off x="4299046" y="5561590"/>
              <a:ext cx="648814" cy="1841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Content Placeholder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1193" y="3155576"/>
            <a:ext cx="6104250" cy="3541059"/>
          </a:xfrm>
          <a:prstGeom prst="rect">
            <a:avLst/>
          </a:prstGeom>
        </p:spPr>
      </p:pic>
    </p:spTree>
    <p:extLst>
      <p:ext uri="{BB962C8B-B14F-4D97-AF65-F5344CB8AC3E}">
        <p14:creationId xmlns:p14="http://schemas.microsoft.com/office/powerpoint/2010/main" val="31441090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95115" y="337625"/>
            <a:ext cx="4818888" cy="887457"/>
          </a:xfrm>
        </p:spPr>
        <p:txBody>
          <a:bodyPr anchor="b">
            <a:normAutofit/>
          </a:bodyPr>
          <a:lstStyle/>
          <a:p>
            <a:r>
              <a:rPr lang="ka-GE" sz="3600" b="1" dirty="0"/>
              <a:t>ზოგადი განათლება</a:t>
            </a:r>
            <a:endParaRPr lang="en-US" sz="3600" b="1" dirty="0"/>
          </a:p>
        </p:txBody>
      </p:sp>
      <p:sp>
        <p:nvSpPr>
          <p:cNvPr id="3" name="Content Placeholder 2"/>
          <p:cNvSpPr>
            <a:spLocks noGrp="1"/>
          </p:cNvSpPr>
          <p:nvPr>
            <p:ph idx="1"/>
          </p:nvPr>
        </p:nvSpPr>
        <p:spPr>
          <a:xfrm>
            <a:off x="1125070" y="2152702"/>
            <a:ext cx="4818888" cy="3547872"/>
          </a:xfrm>
        </p:spPr>
        <p:txBody>
          <a:bodyPr anchor="t">
            <a:normAutofit/>
          </a:bodyPr>
          <a:lstStyle/>
          <a:p>
            <a:r>
              <a:rPr lang="ka-GE" sz="2200" dirty="0"/>
              <a:t>მოსწავლეთა მონაწილეობას სამეწარმეო ხასიათის ღონისძიებებში გარკვეული წინაპირობები გააჩნია</a:t>
            </a:r>
          </a:p>
          <a:p>
            <a:pPr algn="r"/>
            <a:endParaRPr lang="en-US" sz="2200" dirty="0"/>
          </a:p>
        </p:txBody>
      </p:sp>
      <p:pic>
        <p:nvPicPr>
          <p:cNvPr id="4" name="Content Placeholder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958" y="2307102"/>
            <a:ext cx="5882036" cy="2954215"/>
          </a:xfrm>
          <a:prstGeom prst="rect">
            <a:avLst/>
          </a:prstGeom>
        </p:spPr>
      </p:pic>
    </p:spTree>
    <p:extLst>
      <p:ext uri="{BB962C8B-B14F-4D97-AF65-F5344CB8AC3E}">
        <p14:creationId xmlns:p14="http://schemas.microsoft.com/office/powerpoint/2010/main" val="16157472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96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7139" y="615933"/>
            <a:ext cx="8911687" cy="1280890"/>
          </a:xfrm>
        </p:spPr>
        <p:txBody>
          <a:bodyPr/>
          <a:lstStyle/>
          <a:p>
            <a:r>
              <a:rPr lang="ka-GE" b="1" dirty="0"/>
              <a:t>ზოგადი განათლება</a:t>
            </a:r>
            <a:endParaRPr lang="en-US" b="1" dirty="0"/>
          </a:p>
        </p:txBody>
      </p:sp>
      <p:sp>
        <p:nvSpPr>
          <p:cNvPr id="3" name="Content Placeholder 2"/>
          <p:cNvSpPr>
            <a:spLocks noGrp="1"/>
          </p:cNvSpPr>
          <p:nvPr>
            <p:ph idx="1"/>
          </p:nvPr>
        </p:nvSpPr>
        <p:spPr/>
        <p:txBody>
          <a:bodyPr/>
          <a:lstStyle/>
          <a:p>
            <a:r>
              <a:rPr lang="ka-GE" dirty="0"/>
              <a:t>გენდერულ ჭრილში გოგონების მონაწილეობა მაღალია</a:t>
            </a:r>
          </a:p>
          <a:p>
            <a:endParaRPr lang="en-US" dirty="0"/>
          </a:p>
        </p:txBody>
      </p:sp>
      <p:pic>
        <p:nvPicPr>
          <p:cNvPr id="4" name="Content Placeholder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8794" y="3235568"/>
            <a:ext cx="6891852" cy="3076331"/>
          </a:xfrm>
          <a:prstGeom prst="rect">
            <a:avLst/>
          </a:prstGeom>
        </p:spPr>
      </p:pic>
    </p:spTree>
    <p:extLst>
      <p:ext uri="{BB962C8B-B14F-4D97-AF65-F5344CB8AC3E}">
        <p14:creationId xmlns:p14="http://schemas.microsoft.com/office/powerpoint/2010/main" val="25700090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96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40156" y="511810"/>
            <a:ext cx="8911687" cy="1280890"/>
          </a:xfrm>
        </p:spPr>
        <p:txBody>
          <a:bodyPr>
            <a:normAutofit/>
          </a:bodyPr>
          <a:lstStyle/>
          <a:p>
            <a:r>
              <a:rPr lang="ka-GE" sz="3600" b="1" dirty="0"/>
              <a:t>ზოგადი განათლება</a:t>
            </a:r>
            <a:endParaRPr lang="en-US" sz="3600" b="1" dirty="0"/>
          </a:p>
        </p:txBody>
      </p:sp>
      <p:sp>
        <p:nvSpPr>
          <p:cNvPr id="3" name="Content Placeholder 2"/>
          <p:cNvSpPr>
            <a:spLocks noGrp="1"/>
          </p:cNvSpPr>
          <p:nvPr>
            <p:ph idx="1"/>
          </p:nvPr>
        </p:nvSpPr>
        <p:spPr>
          <a:xfrm>
            <a:off x="838200" y="1690688"/>
            <a:ext cx="4634552" cy="4351338"/>
          </a:xfrm>
        </p:spPr>
        <p:txBody>
          <a:bodyPr>
            <a:normAutofit/>
          </a:bodyPr>
          <a:lstStyle/>
          <a:p>
            <a:r>
              <a:rPr lang="ka-GE" sz="1600" dirty="0"/>
              <a:t>სკოლების ნახევარი არჩევით საგნებს მეწარმეობაში არ სთავაზობს, ან მომდევნო წლიდან გეგმავს, ეს ნაწილი გადაწყვეტილებას საგანმანათლებლო რესურსების სიმწირეს უკავშირებს, ასევე კადრების კომპეტენციების ნაკლებობას (58%)</a:t>
            </a:r>
          </a:p>
          <a:p>
            <a:endParaRPr lang="en-US" sz="1600" dirty="0"/>
          </a:p>
        </p:txBody>
      </p:sp>
      <p:pic>
        <p:nvPicPr>
          <p:cNvPr id="4" name="Content Placeholder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943" y="3516923"/>
            <a:ext cx="5479057" cy="3088594"/>
          </a:xfrm>
          <a:prstGeom prst="rect">
            <a:avLst/>
          </a:prstGeom>
        </p:spPr>
      </p:pic>
      <p:pic>
        <p:nvPicPr>
          <p:cNvPr id="5" name="Content Placeholder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7256" y="3516922"/>
            <a:ext cx="5395819" cy="3088593"/>
          </a:xfrm>
          <a:prstGeom prst="rect">
            <a:avLst/>
          </a:prstGeom>
        </p:spPr>
      </p:pic>
      <p:sp>
        <p:nvSpPr>
          <p:cNvPr id="6" name="Rectangle 5"/>
          <p:cNvSpPr/>
          <p:nvPr/>
        </p:nvSpPr>
        <p:spPr>
          <a:xfrm>
            <a:off x="6200633" y="1690688"/>
            <a:ext cx="5595678" cy="1569660"/>
          </a:xfrm>
          <a:prstGeom prst="rect">
            <a:avLst/>
          </a:prstGeom>
        </p:spPr>
        <p:txBody>
          <a:bodyPr wrap="square">
            <a:spAutoFit/>
          </a:bodyPr>
          <a:lstStyle/>
          <a:p>
            <a:r>
              <a:rPr lang="ka-GE" sz="1600" dirty="0"/>
              <a:t>სკოლების მხოლოდ 3% აღნიშნავს, რომ აქვს გამოყოფილი სივრცე, რომელიც სათანადოდ მოწყობილია, დანარჩენ შემთხვევებში მოსწავლეებს იკრიბებიან, სადაც თავისუფალი სივრცეა, 16%</a:t>
            </a:r>
            <a:r>
              <a:rPr lang="en-US" sz="1600" dirty="0"/>
              <a:t>-</a:t>
            </a:r>
            <a:r>
              <a:rPr lang="ka-GE" sz="1600" dirty="0"/>
              <a:t>ს საერთოდ არ აქვთ თავისუფალი სივრცე, ან ინფრასტრუქტურულად გაუმართავია სკოლა. </a:t>
            </a:r>
          </a:p>
        </p:txBody>
      </p:sp>
    </p:spTree>
    <p:extLst>
      <p:ext uri="{BB962C8B-B14F-4D97-AF65-F5344CB8AC3E}">
        <p14:creationId xmlns:p14="http://schemas.microsoft.com/office/powerpoint/2010/main" val="10376967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8694" y="340796"/>
            <a:ext cx="10587314" cy="877729"/>
          </a:xfrm>
        </p:spPr>
        <p:txBody>
          <a:bodyPr anchor="ctr">
            <a:normAutofit/>
          </a:bodyPr>
          <a:lstStyle/>
          <a:p>
            <a:r>
              <a:rPr lang="ka-GE" b="1" dirty="0">
                <a:solidFill>
                  <a:schemeClr val="tx1"/>
                </a:solidFill>
              </a:rPr>
              <a:t>კვლევის მიზანი</a:t>
            </a:r>
            <a:endParaRPr lang="en-US" b="1" dirty="0">
              <a:solidFill>
                <a:schemeClr val="tx1"/>
              </a:solidFill>
            </a:endParaRPr>
          </a:p>
        </p:txBody>
      </p:sp>
      <p:graphicFrame>
        <p:nvGraphicFramePr>
          <p:cNvPr id="8" name="Content Placeholder 2">
            <a:extLst>
              <a:ext uri="{FF2B5EF4-FFF2-40B4-BE49-F238E27FC236}">
                <a16:creationId xmlns:a16="http://schemas.microsoft.com/office/drawing/2014/main" id="{81A3B565-25FF-E74A-869D-6A79006F9D5F}"/>
              </a:ext>
            </a:extLst>
          </p:cNvPr>
          <p:cNvGraphicFramePr>
            <a:graphicFrameLocks noGrp="1"/>
          </p:cNvGraphicFramePr>
          <p:nvPr>
            <p:ph idx="1"/>
            <p:extLst>
              <p:ext uri="{D42A27DB-BD31-4B8C-83A1-F6EECF244321}">
                <p14:modId xmlns:p14="http://schemas.microsoft.com/office/powerpoint/2010/main" val="1971230307"/>
              </p:ext>
            </p:extLst>
          </p:nvPr>
        </p:nvGraphicFramePr>
        <p:xfrm>
          <a:off x="1798694" y="1679767"/>
          <a:ext cx="8682836" cy="22905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2056090" y="4122687"/>
            <a:ext cx="6875342" cy="926407"/>
          </a:xfrm>
          <a:prstGeom prst="rect">
            <a:avLst/>
          </a:prstGeom>
        </p:spPr>
        <p:txBody>
          <a:bodyPr wrap="square">
            <a:spAutoFit/>
          </a:bodyPr>
          <a:lstStyle/>
          <a:p>
            <a:pPr marL="609219" lvl="1" indent="-234315" defTabSz="749808">
              <a:spcAft>
                <a:spcPts val="600"/>
              </a:spcAft>
              <a:buFont typeface="Arial" panose="020B0604020202020204" pitchFamily="34" charset="0"/>
              <a:buChar char="•"/>
            </a:pPr>
            <a:r>
              <a:rPr lang="ka-GE" sz="1640" kern="1200" dirty="0">
                <a:solidFill>
                  <a:schemeClr val="tx1"/>
                </a:solidFill>
                <a:latin typeface="+mn-lt"/>
                <a:ea typeface="+mn-ea"/>
                <a:cs typeface="+mn-cs"/>
              </a:rPr>
              <a:t>როგორია საგანმანათლებლო დაწესებულებების გამოწვევები და საჭიროებები </a:t>
            </a:r>
          </a:p>
          <a:p>
            <a:pPr marL="609219" lvl="1" indent="-234315" defTabSz="749808">
              <a:spcAft>
                <a:spcPts val="600"/>
              </a:spcAft>
              <a:buFont typeface="Arial" panose="020B0604020202020204" pitchFamily="34" charset="0"/>
              <a:buChar char="•"/>
            </a:pPr>
            <a:r>
              <a:rPr lang="ka-GE" sz="1640" kern="1200" dirty="0">
                <a:solidFill>
                  <a:schemeClr val="tx1"/>
                </a:solidFill>
                <a:latin typeface="+mn-lt"/>
                <a:ea typeface="+mn-ea"/>
                <a:cs typeface="+mn-cs"/>
              </a:rPr>
              <a:t>რა წარმატებებია სისტემის სხვადსხვა საფეხურზე</a:t>
            </a:r>
            <a:endParaRPr lang="en-US" sz="2000" dirty="0"/>
          </a:p>
        </p:txBody>
      </p:sp>
      <p:pic>
        <p:nvPicPr>
          <p:cNvPr id="6" name="Picture 2" descr="ID# 10876 - Come Join The Team - Non Looping - PowerPoint Animation"/>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9410475" y="4271092"/>
            <a:ext cx="1730275" cy="173027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577047" y="5353755"/>
            <a:ext cx="7833428" cy="647613"/>
          </a:xfrm>
          <a:prstGeom prst="rect">
            <a:avLst/>
          </a:prstGeom>
        </p:spPr>
        <p:txBody>
          <a:bodyPr wrap="square">
            <a:spAutoFit/>
          </a:bodyPr>
          <a:lstStyle/>
          <a:p>
            <a:pPr marL="609219" lvl="1" indent="-234315" defTabSz="749808">
              <a:spcAft>
                <a:spcPts val="600"/>
              </a:spcAft>
              <a:buFont typeface="Arial" panose="020B0604020202020204" pitchFamily="34" charset="0"/>
              <a:buChar char="•"/>
            </a:pPr>
            <a:r>
              <a:rPr lang="ka-GE" sz="1804" i="1" kern="1200" dirty="0">
                <a:solidFill>
                  <a:schemeClr val="tx1"/>
                </a:solidFill>
                <a:latin typeface="+mn-lt"/>
                <a:ea typeface="+mn-ea"/>
                <a:cs typeface="+mn-cs"/>
              </a:rPr>
              <a:t>მეთოდები მოიცავდა სამაგიდო კვლევას, გამოკითხვებს, ინტერვიუებს სხვადასხვა დაინტერესებულ მხარეებთან</a:t>
            </a:r>
            <a:endParaRPr lang="en-US" sz="2200" i="1" dirty="0"/>
          </a:p>
        </p:txBody>
      </p:sp>
    </p:spTree>
    <p:extLst>
      <p:ext uri="{BB962C8B-B14F-4D97-AF65-F5344CB8AC3E}">
        <p14:creationId xmlns:p14="http://schemas.microsoft.com/office/powerpoint/2010/main" val="11755003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52913" y="317350"/>
            <a:ext cx="4818888" cy="1000461"/>
          </a:xfrm>
        </p:spPr>
        <p:txBody>
          <a:bodyPr anchor="b">
            <a:normAutofit/>
          </a:bodyPr>
          <a:lstStyle/>
          <a:p>
            <a:r>
              <a:rPr lang="ka-GE" sz="3600" b="1" dirty="0"/>
              <a:t>ზოგადი განათლება</a:t>
            </a:r>
            <a:endParaRPr lang="en-US" sz="3600" b="1" dirty="0"/>
          </a:p>
        </p:txBody>
      </p:sp>
      <p:sp>
        <p:nvSpPr>
          <p:cNvPr id="3" name="Content Placeholder 2"/>
          <p:cNvSpPr>
            <a:spLocks noGrp="1"/>
          </p:cNvSpPr>
          <p:nvPr>
            <p:ph idx="1"/>
          </p:nvPr>
        </p:nvSpPr>
        <p:spPr>
          <a:xfrm>
            <a:off x="630936" y="2286000"/>
            <a:ext cx="4818888" cy="3922776"/>
          </a:xfrm>
        </p:spPr>
        <p:txBody>
          <a:bodyPr anchor="t">
            <a:normAutofit/>
          </a:bodyPr>
          <a:lstStyle/>
          <a:p>
            <a:r>
              <a:rPr lang="ka-GE" sz="2000" dirty="0"/>
              <a:t>მასწავლებლების უმრავლესობა ხედავს საჭიროებას და სურვილი აქვს განვითარდეს პროფესიულად. ტრენინგებს სახელმწიფო, მასწავლებლის სახლი, არასამთავრობო და საერთაშორისო ორგანიზაციები სთავაზობენ. თუმცა ბევრს არ აქვს ტრენინგებზე ინფორმაცია. </a:t>
            </a:r>
          </a:p>
          <a:p>
            <a:endParaRPr lang="en-US" sz="2000" dirty="0"/>
          </a:p>
        </p:txBody>
      </p:sp>
      <p:pic>
        <p:nvPicPr>
          <p:cNvPr id="4" name="Content Placeholder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5259" y="2286000"/>
            <a:ext cx="5458968" cy="2715837"/>
          </a:xfrm>
          <a:prstGeom prst="rect">
            <a:avLst/>
          </a:prstGeom>
        </p:spPr>
      </p:pic>
    </p:spTree>
    <p:extLst>
      <p:ext uri="{BB962C8B-B14F-4D97-AF65-F5344CB8AC3E}">
        <p14:creationId xmlns:p14="http://schemas.microsoft.com/office/powerpoint/2010/main" val="28460085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52912" y="398033"/>
            <a:ext cx="4818888" cy="882127"/>
          </a:xfrm>
        </p:spPr>
        <p:txBody>
          <a:bodyPr anchor="b">
            <a:normAutofit/>
          </a:bodyPr>
          <a:lstStyle/>
          <a:p>
            <a:r>
              <a:rPr lang="ka-GE" sz="3600" b="1" dirty="0"/>
              <a:t>ზოგადი განათლება</a:t>
            </a:r>
            <a:endParaRPr lang="en-US" sz="3600" b="1" dirty="0"/>
          </a:p>
        </p:txBody>
      </p:sp>
      <p:sp>
        <p:nvSpPr>
          <p:cNvPr id="3" name="Content Placeholder 2"/>
          <p:cNvSpPr>
            <a:spLocks noGrp="1"/>
          </p:cNvSpPr>
          <p:nvPr>
            <p:ph idx="1"/>
          </p:nvPr>
        </p:nvSpPr>
        <p:spPr>
          <a:xfrm>
            <a:off x="1097818" y="2202819"/>
            <a:ext cx="4818888" cy="3308149"/>
          </a:xfrm>
        </p:spPr>
        <p:txBody>
          <a:bodyPr anchor="t">
            <a:normAutofit/>
          </a:bodyPr>
          <a:lstStyle/>
          <a:p>
            <a:r>
              <a:rPr lang="ka-GE" sz="2200" dirty="0"/>
              <a:t>სკოლები მასწავლებელთა წახალისებისთვის გარკვეულ ფორმებს მიმართავენ</a:t>
            </a:r>
          </a:p>
          <a:p>
            <a:endParaRPr lang="en-US" sz="2200" dirty="0"/>
          </a:p>
        </p:txBody>
      </p:sp>
      <p:grpSp>
        <p:nvGrpSpPr>
          <p:cNvPr id="6" name="Group 5"/>
          <p:cNvGrpSpPr/>
          <p:nvPr/>
        </p:nvGrpSpPr>
        <p:grpSpPr>
          <a:xfrm>
            <a:off x="6316393" y="2322679"/>
            <a:ext cx="5452638" cy="3068428"/>
            <a:chOff x="1413652" y="2651051"/>
            <a:chExt cx="9364696" cy="4206949"/>
          </a:xfrm>
        </p:grpSpPr>
        <p:pic>
          <p:nvPicPr>
            <p:cNvPr id="4" name="Content Placeholder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3652" y="2651051"/>
              <a:ext cx="9364696" cy="4206949"/>
            </a:xfrm>
            <a:prstGeom prst="rect">
              <a:avLst/>
            </a:prstGeom>
          </p:spPr>
        </p:pic>
        <p:sp>
          <p:nvSpPr>
            <p:cNvPr id="5" name="Rectangle 4"/>
            <p:cNvSpPr/>
            <p:nvPr/>
          </p:nvSpPr>
          <p:spPr>
            <a:xfrm>
              <a:off x="7494494" y="5773271"/>
              <a:ext cx="3012141" cy="8606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102945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33594" y="559397"/>
            <a:ext cx="4818888" cy="704626"/>
          </a:xfrm>
        </p:spPr>
        <p:txBody>
          <a:bodyPr anchor="b">
            <a:normAutofit/>
          </a:bodyPr>
          <a:lstStyle/>
          <a:p>
            <a:r>
              <a:rPr lang="ka-GE" sz="3600" b="1" dirty="0"/>
              <a:t>ზოგადი განათლება</a:t>
            </a:r>
            <a:endParaRPr lang="en-US" sz="3600" b="1" dirty="0"/>
          </a:p>
        </p:txBody>
      </p:sp>
      <p:sp>
        <p:nvSpPr>
          <p:cNvPr id="3" name="Content Placeholder 2"/>
          <p:cNvSpPr>
            <a:spLocks noGrp="1"/>
          </p:cNvSpPr>
          <p:nvPr>
            <p:ph idx="1"/>
          </p:nvPr>
        </p:nvSpPr>
        <p:spPr>
          <a:xfrm>
            <a:off x="1561300" y="1893989"/>
            <a:ext cx="7152202" cy="3547872"/>
          </a:xfrm>
        </p:spPr>
        <p:txBody>
          <a:bodyPr anchor="t">
            <a:normAutofit lnSpcReduction="10000"/>
          </a:bodyPr>
          <a:lstStyle/>
          <a:p>
            <a:r>
              <a:rPr lang="ka-GE" sz="1800" dirty="0"/>
              <a:t>სკოლების უმრავლესობას არ აქვს პარტნიორობა ბიზნესთან, ან სოციალურ საწარმოებთან. ისინი პროექტების ფარგლებში ერთჯერადად თანამშრომლობენ შესაბამის ორგანიზაციებთან.</a:t>
            </a:r>
          </a:p>
          <a:p>
            <a:r>
              <a:rPr lang="ka-GE" sz="1800" dirty="0"/>
              <a:t>ძირითადად სკოლა მშობლებს რთავს მსგავს ინიციატივებში (48%)</a:t>
            </a:r>
          </a:p>
          <a:p>
            <a:r>
              <a:rPr lang="ka-GE" sz="1800" dirty="0"/>
              <a:t>სამეწარმოო პროგრამების წარმატება სკოლების 72%-ში არ იზომება. </a:t>
            </a:r>
          </a:p>
          <a:p>
            <a:r>
              <a:rPr lang="ka-GE" sz="1800" dirty="0"/>
              <a:t>სკოლების მხოლოდ მესამედს აქვს მოსწავლეებისა და ჩართული მხარეებისგან უკუკავშირის შეგროვების მექანიზმი</a:t>
            </a:r>
          </a:p>
          <a:p>
            <a:r>
              <a:rPr lang="ka-GE" sz="1800" dirty="0"/>
              <a:t>2023-2024 სასწავლო წელს სკოლების 56% გეგმავს ახალ ინიციატივებს, 40% ჯერ არ არის ჩამოყალიბებული</a:t>
            </a:r>
            <a:endParaRPr lang="en-US" sz="1800" dirty="0"/>
          </a:p>
          <a:p>
            <a:endParaRPr lang="ka-GE" sz="1500" dirty="0"/>
          </a:p>
          <a:p>
            <a:endParaRPr lang="en-US" sz="1500" dirty="0"/>
          </a:p>
        </p:txBody>
      </p:sp>
      <p:pic>
        <p:nvPicPr>
          <p:cNvPr id="11266" name="Picture 2" descr="An animation of a group of children studying the earth."/>
          <p:cNvPicPr>
            <a:picLocks noChangeAspect="1" noChangeArrowheads="1" noCrop="1"/>
          </p:cNvPicPr>
          <p:nvPr/>
        </p:nvPicPr>
        <p:blipFill>
          <a:blip r:embed="rId2">
            <a:extLst>
              <a:ext uri="{28A0092B-C50C-407E-A947-70E740481C1C}">
                <a14:useLocalDpi xmlns:a14="http://schemas.microsoft.com/office/drawing/2010/main" val="0"/>
              </a:ext>
            </a:extLst>
          </a:blip>
          <a:stretch>
            <a:fillRect/>
          </a:stretch>
        </p:blipFill>
        <p:spPr bwMode="auto">
          <a:xfrm>
            <a:off x="9013993" y="2264898"/>
            <a:ext cx="2742854" cy="2742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1707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2" descr="An image of a large puzzle wall with figures working on building 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1107" y="4290647"/>
            <a:ext cx="2047273" cy="20472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694328" y="256032"/>
            <a:ext cx="9653375" cy="1014984"/>
          </a:xfrm>
        </p:spPr>
        <p:txBody>
          <a:bodyPr anchor="b">
            <a:normAutofit/>
          </a:bodyPr>
          <a:lstStyle/>
          <a:p>
            <a:r>
              <a:rPr lang="ka-GE" sz="3600" b="1" dirty="0"/>
              <a:t>პროფესიული განათლება</a:t>
            </a:r>
            <a:endParaRPr lang="en-US" sz="3600" b="1" dirty="0"/>
          </a:p>
        </p:txBody>
      </p:sp>
      <p:sp>
        <p:nvSpPr>
          <p:cNvPr id="3" name="Content Placeholder 2"/>
          <p:cNvSpPr>
            <a:spLocks noGrp="1"/>
          </p:cNvSpPr>
          <p:nvPr>
            <p:ph idx="1"/>
          </p:nvPr>
        </p:nvSpPr>
        <p:spPr>
          <a:xfrm>
            <a:off x="1180383" y="1926266"/>
            <a:ext cx="9105438" cy="2533331"/>
          </a:xfrm>
        </p:spPr>
        <p:txBody>
          <a:bodyPr>
            <a:noAutofit/>
          </a:bodyPr>
          <a:lstStyle/>
          <a:p>
            <a:pPr marL="196596" indent="-196596" defTabSz="786384">
              <a:spcBef>
                <a:spcPts val="860"/>
              </a:spcBef>
            </a:pPr>
            <a:r>
              <a:rPr lang="ka-GE" sz="1800" kern="1200" dirty="0">
                <a:solidFill>
                  <a:schemeClr val="tx1"/>
                </a:solidFill>
                <a:latin typeface="+mn-lt"/>
                <a:ea typeface="+mn-ea"/>
                <a:cs typeface="+mn-cs"/>
              </a:rPr>
              <a:t>2022-2030 წლების ერთიანი სტრატეგია პრიორიტეტს ანიჭებს მეწარმეობის ხელშეწყობას, როგორც ფუნდამენტურ კომპეტენციას. სტრატეგია მოიცავს არსებითი კომპეტენციების ანალიზს, განსაზღვრავს ძირითად დაინტერესებულ მხარეებს, როგორც ფორმალურ, ისე არაფორმალურ სფეროებში.</a:t>
            </a:r>
            <a:endParaRPr lang="en-US" sz="1800" kern="1200" dirty="0">
              <a:solidFill>
                <a:schemeClr val="tx1"/>
              </a:solidFill>
              <a:latin typeface="+mn-lt"/>
              <a:ea typeface="+mn-ea"/>
              <a:cs typeface="+mn-cs"/>
            </a:endParaRPr>
          </a:p>
          <a:p>
            <a:pPr marL="196596" indent="-196596" defTabSz="786384">
              <a:spcBef>
                <a:spcPts val="860"/>
              </a:spcBef>
            </a:pPr>
            <a:r>
              <a:rPr lang="ka-GE" sz="1800" kern="1200" dirty="0">
                <a:solidFill>
                  <a:schemeClr val="tx1"/>
                </a:solidFill>
                <a:latin typeface="+mn-lt"/>
                <a:ea typeface="+mn-ea"/>
                <a:cs typeface="+mn-cs"/>
              </a:rPr>
              <a:t>სტრატეგია ხაზს უსვამს სამეწარმეო განათლების გაძლიერებას და მის ხელშეწყობას ახალგაზრდებში, რაც ნიშანდობლივია</a:t>
            </a:r>
            <a:r>
              <a:rPr lang="en-US" sz="1800" kern="1200" dirty="0">
                <a:solidFill>
                  <a:schemeClr val="tx1"/>
                </a:solidFill>
                <a:latin typeface="+mn-lt"/>
                <a:ea typeface="+mn-ea"/>
                <a:cs typeface="+mn-cs"/>
              </a:rPr>
              <a:t> </a:t>
            </a:r>
            <a:r>
              <a:rPr lang="ka-GE" sz="1800" kern="1200" dirty="0">
                <a:solidFill>
                  <a:schemeClr val="tx1"/>
                </a:solidFill>
                <a:latin typeface="+mn-lt"/>
                <a:ea typeface="+mn-ea"/>
                <a:cs typeface="+mn-cs"/>
              </a:rPr>
              <a:t>ქვეყნის ეკონომიკის წინსვლისა და სოციალური ინკლუზიურობის ხელშეწყობა, ინდივიდუალური პიროვნული და თუ პროფესიული ზრდისთვის, უწყვეტი სწავლის ადვოკატირებისა და საქართველოს პროფესიული განათლების სისტემის მორგება ევროპულ საგანმანათლებლო კონტექსტთან. </a:t>
            </a:r>
            <a:endParaRPr lang="en-US" sz="1800" dirty="0"/>
          </a:p>
        </p:txBody>
      </p:sp>
      <p:sp>
        <p:nvSpPr>
          <p:cNvPr id="5" name="Rectangle 4"/>
          <p:cNvSpPr/>
          <p:nvPr/>
        </p:nvSpPr>
        <p:spPr>
          <a:xfrm>
            <a:off x="1180383" y="4945716"/>
            <a:ext cx="8154530" cy="1252565"/>
          </a:xfrm>
          <a:prstGeom prst="rect">
            <a:avLst/>
          </a:prstGeom>
        </p:spPr>
        <p:txBody>
          <a:bodyPr wrap="square">
            <a:spAutoFit/>
          </a:bodyPr>
          <a:lstStyle/>
          <a:p>
            <a:pPr marL="245745" indent="-245745" defTabSz="786384">
              <a:spcAft>
                <a:spcPts val="600"/>
              </a:spcAft>
              <a:buFont typeface="Arial" panose="020B0604020202020204" pitchFamily="34" charset="0"/>
              <a:buChar char="•"/>
            </a:pPr>
            <a:r>
              <a:rPr lang="ka-GE" sz="1892" kern="1200" dirty="0">
                <a:solidFill>
                  <a:schemeClr val="tx1"/>
                </a:solidFill>
                <a:latin typeface="+mn-lt"/>
                <a:ea typeface="+mn-ea"/>
                <a:cs typeface="+mn-cs"/>
              </a:rPr>
              <a:t>ამ მიზნების მისაღწევად, ხაზგასმულია პედაგოგიური მიდგომები (როგორიცაა სამუშაოზე დაფუძნებული სწავლება და სხვა) და ტექნოლოგიური წინსვლის ხელშეწყობა ინოვაციური მეთოდოლოგიების შემუშავებით. </a:t>
            </a:r>
            <a:endParaRPr lang="en-US" sz="2200" dirty="0"/>
          </a:p>
        </p:txBody>
      </p:sp>
    </p:spTree>
    <p:extLst>
      <p:ext uri="{BB962C8B-B14F-4D97-AF65-F5344CB8AC3E}">
        <p14:creationId xmlns:p14="http://schemas.microsoft.com/office/powerpoint/2010/main" val="5782777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84045" y="570213"/>
            <a:ext cx="5574884" cy="2072853"/>
          </a:xfrm>
        </p:spPr>
        <p:txBody>
          <a:bodyPr anchor="t">
            <a:normAutofit/>
          </a:bodyPr>
          <a:lstStyle/>
          <a:p>
            <a:r>
              <a:rPr lang="ka-GE" b="1" dirty="0"/>
              <a:t>პროფესიული განათლება </a:t>
            </a:r>
            <a:endParaRPr lang="en-US" b="1" dirty="0"/>
          </a:p>
        </p:txBody>
      </p:sp>
      <p:sp>
        <p:nvSpPr>
          <p:cNvPr id="3" name="Content Placeholder 2"/>
          <p:cNvSpPr>
            <a:spLocks noGrp="1"/>
          </p:cNvSpPr>
          <p:nvPr>
            <p:ph idx="1"/>
          </p:nvPr>
        </p:nvSpPr>
        <p:spPr>
          <a:xfrm>
            <a:off x="6105378" y="2096086"/>
            <a:ext cx="5674246" cy="3999911"/>
          </a:xfrm>
        </p:spPr>
        <p:txBody>
          <a:bodyPr anchor="ctr">
            <a:normAutofit fontScale="85000" lnSpcReduction="10000"/>
          </a:bodyPr>
          <a:lstStyle/>
          <a:p>
            <a:pPr marL="0" indent="0">
              <a:buNone/>
            </a:pPr>
            <a:r>
              <a:rPr lang="ka-GE" sz="1900" dirty="0"/>
              <a:t>1) განუვითაროს სტუდენტს სამეწარმეო აზროვნებისთვის საჭირო პიროვნული თვისებები და უნარ-ჩვევები, </a:t>
            </a:r>
          </a:p>
          <a:p>
            <a:pPr marL="0" indent="0">
              <a:buNone/>
            </a:pPr>
            <a:r>
              <a:rPr lang="ka-GE" sz="1900" dirty="0"/>
              <a:t>2) გაზარდოს სტუდენტთა ცნობიერება თვითდასაქმების, როგორც კარიერის შესაძლო ვარიანტის, შესახებ, </a:t>
            </a:r>
          </a:p>
          <a:p>
            <a:pPr marL="0" indent="0">
              <a:buNone/>
            </a:pPr>
            <a:r>
              <a:rPr lang="ka-GE" sz="1900" dirty="0"/>
              <a:t>3) გაუძღვეს სამეწარმეო პროექტებსა და აქტივობებს, რაც გააძლიერებს სტუდენტების სამეწარმეო უნარ-ჩვევებს </a:t>
            </a:r>
          </a:p>
          <a:p>
            <a:pPr marL="0" indent="0">
              <a:buNone/>
            </a:pPr>
            <a:r>
              <a:rPr lang="ka-GE" sz="1900" dirty="0"/>
              <a:t>4) მიაწოდოს კონკრეტული ცოდნა სტუდენტებს, როგორ დაიწყონ და მართონ ბიზნესი</a:t>
            </a:r>
          </a:p>
          <a:p>
            <a:pPr marL="0" indent="0">
              <a:buNone/>
            </a:pPr>
            <a:r>
              <a:rPr lang="ka-GE" sz="1900" dirty="0"/>
              <a:t>მეწარმოების მოდული ისწავლება მესამე და მეოთხე დონის სტუდენტებთან, უმთავრესი მოთხოვნა არის ინდივიდუალური ბიზნესის გეგმის შემუშავება. მათ უნდა შეარჩიონ ბიზნესის იდეა (პროფესიასთან შესაბამისი). მოდულის სასწავლო შედეგებია </a:t>
            </a:r>
          </a:p>
          <a:p>
            <a:pPr marL="0" indent="0">
              <a:buNone/>
            </a:pPr>
            <a:endParaRPr lang="en-US" sz="1900"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655" y="2643066"/>
            <a:ext cx="4785017" cy="2215043"/>
          </a:xfrm>
          <a:prstGeom prst="rect">
            <a:avLst/>
          </a:prstGeom>
        </p:spPr>
      </p:pic>
    </p:spTree>
    <p:extLst>
      <p:ext uri="{BB962C8B-B14F-4D97-AF65-F5344CB8AC3E}">
        <p14:creationId xmlns:p14="http://schemas.microsoft.com/office/powerpoint/2010/main" val="4547715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93597" y="340658"/>
            <a:ext cx="5934254" cy="922742"/>
          </a:xfrm>
        </p:spPr>
        <p:txBody>
          <a:bodyPr anchor="b">
            <a:normAutofit/>
          </a:bodyPr>
          <a:lstStyle/>
          <a:p>
            <a:r>
              <a:rPr lang="ka-GE" sz="3600" b="1" dirty="0"/>
              <a:t>პროფესიული განათლება</a:t>
            </a:r>
            <a:endParaRPr lang="en-US" sz="3600" b="1" dirty="0"/>
          </a:p>
        </p:txBody>
      </p:sp>
      <p:sp>
        <p:nvSpPr>
          <p:cNvPr id="3" name="Content Placeholder 2"/>
          <p:cNvSpPr>
            <a:spLocks noGrp="1"/>
          </p:cNvSpPr>
          <p:nvPr>
            <p:ph idx="1"/>
          </p:nvPr>
        </p:nvSpPr>
        <p:spPr>
          <a:xfrm>
            <a:off x="1153440" y="1833618"/>
            <a:ext cx="7842099" cy="3522569"/>
          </a:xfrm>
        </p:spPr>
        <p:txBody>
          <a:bodyPr anchor="t">
            <a:noAutofit/>
          </a:bodyPr>
          <a:lstStyle/>
          <a:p>
            <a:r>
              <a:rPr lang="ka-GE" dirty="0"/>
              <a:t>სამინისტროს წარმომადგენლები კმაყოფილებას გამოხატავენ სტუდენტებისა და მასწავლებლებისთვის ქართულ ენაზე რესურსების ხელმისაწვდომობით. </a:t>
            </a:r>
            <a:endParaRPr lang="en-US" dirty="0"/>
          </a:p>
          <a:p>
            <a:r>
              <a:rPr lang="ka-GE" dirty="0"/>
              <a:t>პროფესიული განათლების პროგრამები შემუშავებულია სტუდენტზე ორიენტირებული მიდგომებით და სწავლების მეთოდები და სტრატეგიები, როგორიცაა PBL, შემთხვევის ანალიზი, პრობლემის გადაჭრა, კრიტიკული აზროვნება, კრეატიული აზროვნება, თანამშრომლობა, ჯგუფური მუშაობა, ჰოლისტიკური მიდგომა და თვითრეგულირებადი სწავლება ცალსახად არის ჩართული პროგრამაში. </a:t>
            </a:r>
          </a:p>
          <a:p>
            <a:r>
              <a:rPr lang="ka-GE" dirty="0"/>
              <a:t>წარმატებული იყო ფაბლაბების გახსნა პროფესიულ სასწავლებლებში, რამაც შეცვალა ეკოსისტემა. </a:t>
            </a:r>
            <a:endParaRPr lang="en-US" dirty="0"/>
          </a:p>
          <a:p>
            <a:r>
              <a:rPr lang="ka-GE" dirty="0"/>
              <a:t>განათლების სამინისტროს წარმომადგენლების აზრით მთავარ გამოწვევად რჩება მწვანე კომპეტენციების დეფიციტი</a:t>
            </a:r>
            <a:endParaRPr lang="en-US" dirty="0"/>
          </a:p>
        </p:txBody>
      </p:sp>
      <p:pic>
        <p:nvPicPr>
          <p:cNvPr id="12292" name="Picture 4" descr="An animation of a stick figure sitting on a pile of books reading."/>
          <p:cNvPicPr>
            <a:picLocks noChangeAspect="1" noChangeArrowheads="1" noCrop="1"/>
          </p:cNvPicPr>
          <p:nvPr/>
        </p:nvPicPr>
        <p:blipFill>
          <a:blip r:embed="rId2">
            <a:extLst>
              <a:ext uri="{28A0092B-C50C-407E-A947-70E740481C1C}">
                <a14:useLocalDpi xmlns:a14="http://schemas.microsoft.com/office/drawing/2010/main" val="0"/>
              </a:ext>
            </a:extLst>
          </a:blip>
          <a:stretch>
            <a:fillRect/>
          </a:stretch>
        </p:blipFill>
        <p:spPr bwMode="auto">
          <a:xfrm>
            <a:off x="9663419" y="2827606"/>
            <a:ext cx="2528581" cy="2528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3582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66703" y="316199"/>
            <a:ext cx="6297137" cy="949893"/>
          </a:xfrm>
        </p:spPr>
        <p:txBody>
          <a:bodyPr anchor="b">
            <a:normAutofit/>
          </a:bodyPr>
          <a:lstStyle/>
          <a:p>
            <a:r>
              <a:rPr lang="ka-GE" b="1" dirty="0"/>
              <a:t>პროფესიული განათლება</a:t>
            </a:r>
            <a:endParaRPr lang="en-US" b="1" dirty="0"/>
          </a:p>
        </p:txBody>
      </p:sp>
      <p:sp>
        <p:nvSpPr>
          <p:cNvPr id="3" name="Content Placeholder 2"/>
          <p:cNvSpPr>
            <a:spLocks noGrp="1"/>
          </p:cNvSpPr>
          <p:nvPr>
            <p:ph idx="1"/>
          </p:nvPr>
        </p:nvSpPr>
        <p:spPr>
          <a:xfrm>
            <a:off x="1136397" y="2418408"/>
            <a:ext cx="3998311" cy="3522569"/>
          </a:xfrm>
        </p:spPr>
        <p:txBody>
          <a:bodyPr anchor="t">
            <a:normAutofit/>
          </a:bodyPr>
          <a:lstStyle/>
          <a:p>
            <a:r>
              <a:rPr lang="ka-GE" sz="1800" dirty="0"/>
              <a:t>სამინისტროს წარმომადგენლებმა სამეწარმეო განათლების გაძლიერებისა და გამოწვევების დაძლევის გადამწყვეტი მექანიზმები გამოავლინეს. ეს მექანიზმები ფასდება 1-დან 4-მდე მასშტაბით, სადაც 1 წარმოადგენს არაეფექტურ მექანიზმს, ხოლო 4 არის ყველაზე ეფექტური მექანიზმი:</a:t>
            </a:r>
            <a:endParaRPr lang="en-US" sz="1800" dirty="0"/>
          </a:p>
          <a:p>
            <a:endParaRPr lang="en-US" sz="1800" dirty="0"/>
          </a:p>
        </p:txBody>
      </p:sp>
      <p:graphicFrame>
        <p:nvGraphicFramePr>
          <p:cNvPr id="4" name="Table 3"/>
          <p:cNvGraphicFramePr>
            <a:graphicFrameLocks noGrp="1"/>
          </p:cNvGraphicFramePr>
          <p:nvPr>
            <p:extLst>
              <p:ext uri="{D42A27DB-BD31-4B8C-83A1-F6EECF244321}">
                <p14:modId xmlns:p14="http://schemas.microsoft.com/office/powerpoint/2010/main" val="3915460755"/>
              </p:ext>
            </p:extLst>
          </p:nvPr>
        </p:nvGraphicFramePr>
        <p:xfrm>
          <a:off x="5134709" y="1814733"/>
          <a:ext cx="6823291" cy="4818914"/>
        </p:xfrm>
        <a:graphic>
          <a:graphicData uri="http://schemas.openxmlformats.org/drawingml/2006/table">
            <a:tbl>
              <a:tblPr firstRow="1" firstCol="1" bandRow="1">
                <a:noFill/>
                <a:tableStyleId>{5C22544A-7EE6-4342-B048-85BDC9FD1C3A}</a:tableStyleId>
              </a:tblPr>
              <a:tblGrid>
                <a:gridCol w="4765595">
                  <a:extLst>
                    <a:ext uri="{9D8B030D-6E8A-4147-A177-3AD203B41FA5}">
                      <a16:colId xmlns:a16="http://schemas.microsoft.com/office/drawing/2014/main" val="1061944260"/>
                    </a:ext>
                  </a:extLst>
                </a:gridCol>
                <a:gridCol w="505021">
                  <a:extLst>
                    <a:ext uri="{9D8B030D-6E8A-4147-A177-3AD203B41FA5}">
                      <a16:colId xmlns:a16="http://schemas.microsoft.com/office/drawing/2014/main" val="1203833438"/>
                    </a:ext>
                  </a:extLst>
                </a:gridCol>
                <a:gridCol w="505021">
                  <a:extLst>
                    <a:ext uri="{9D8B030D-6E8A-4147-A177-3AD203B41FA5}">
                      <a16:colId xmlns:a16="http://schemas.microsoft.com/office/drawing/2014/main" val="172513249"/>
                    </a:ext>
                  </a:extLst>
                </a:gridCol>
                <a:gridCol w="523827">
                  <a:extLst>
                    <a:ext uri="{9D8B030D-6E8A-4147-A177-3AD203B41FA5}">
                      <a16:colId xmlns:a16="http://schemas.microsoft.com/office/drawing/2014/main" val="2077289781"/>
                    </a:ext>
                  </a:extLst>
                </a:gridCol>
                <a:gridCol w="523827">
                  <a:extLst>
                    <a:ext uri="{9D8B030D-6E8A-4147-A177-3AD203B41FA5}">
                      <a16:colId xmlns:a16="http://schemas.microsoft.com/office/drawing/2014/main" val="3880295037"/>
                    </a:ext>
                  </a:extLst>
                </a:gridCol>
              </a:tblGrid>
              <a:tr h="419499">
                <a:tc rowSpan="2">
                  <a:txBody>
                    <a:bodyPr/>
                    <a:lstStyle/>
                    <a:p>
                      <a:pPr marL="0" marR="0" algn="just">
                        <a:lnSpc>
                          <a:spcPct val="100000"/>
                        </a:lnSpc>
                        <a:spcBef>
                          <a:spcPts val="0"/>
                        </a:spcBef>
                        <a:spcAft>
                          <a:spcPts val="0"/>
                        </a:spcAft>
                      </a:pPr>
                      <a:r>
                        <a:rPr lang="ka-GE" sz="1600" b="1" dirty="0">
                          <a:solidFill>
                            <a:schemeClr val="tx1">
                              <a:lumMod val="75000"/>
                              <a:lumOff val="25000"/>
                            </a:schemeClr>
                          </a:solidFill>
                          <a:effectLst/>
                        </a:rPr>
                        <a:t>მექანიზმები</a:t>
                      </a:r>
                      <a:endParaRPr lang="en-US" sz="16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796" marR="95278" marT="95278" marB="95278">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tc gridSpan="4">
                  <a:txBody>
                    <a:bodyPr/>
                    <a:lstStyle/>
                    <a:p>
                      <a:pPr marL="0" marR="0" algn="just">
                        <a:lnSpc>
                          <a:spcPct val="100000"/>
                        </a:lnSpc>
                        <a:spcBef>
                          <a:spcPts val="0"/>
                        </a:spcBef>
                        <a:spcAft>
                          <a:spcPts val="0"/>
                        </a:spcAft>
                      </a:pPr>
                      <a:r>
                        <a:rPr lang="ka-GE" sz="1600">
                          <a:solidFill>
                            <a:schemeClr val="tx1">
                              <a:lumMod val="75000"/>
                              <a:lumOff val="25000"/>
                            </a:schemeClr>
                          </a:solidFill>
                          <a:effectLst/>
                        </a:rPr>
                        <a:t>მასშტაბი</a:t>
                      </a:r>
                      <a:endParaRPr lang="en-US" sz="16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796" marR="95278" marT="95278" marB="95278">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0630903"/>
                  </a:ext>
                </a:extLst>
              </a:tr>
              <a:tr h="436373">
                <a:tc vMerge="1">
                  <a:txBody>
                    <a:bodyPr/>
                    <a:lstStyle/>
                    <a:p>
                      <a:endParaRPr lang="en-US"/>
                    </a:p>
                  </a:txBody>
                  <a:tcPr/>
                </a:tc>
                <a:tc>
                  <a:txBody>
                    <a:bodyPr/>
                    <a:lstStyle/>
                    <a:p>
                      <a:pPr marL="0" marR="0" algn="just">
                        <a:lnSpc>
                          <a:spcPct val="100000"/>
                        </a:lnSpc>
                        <a:spcBef>
                          <a:spcPts val="0"/>
                        </a:spcBef>
                        <a:spcAft>
                          <a:spcPts val="0"/>
                        </a:spcAft>
                      </a:pPr>
                      <a:r>
                        <a:rPr lang="lt-LT" sz="1600" dirty="0">
                          <a:solidFill>
                            <a:schemeClr val="tx1">
                              <a:lumMod val="75000"/>
                              <a:lumOff val="25000"/>
                            </a:schemeClr>
                          </a:solidFill>
                          <a:effectLst/>
                        </a:rPr>
                        <a:t>1</a:t>
                      </a:r>
                      <a:endParaRPr lang="en-US" sz="16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796" marR="82574" marT="82574" marB="82574">
                    <a:lnL w="12700" cmpd="sng">
                      <a:noFill/>
                      <a:prstDash val="solid"/>
                    </a:lnL>
                    <a:lnR w="12700" cmpd="sng">
                      <a:noFill/>
                      <a:prstDash val="solid"/>
                    </a:lnR>
                    <a:lnT w="12700" cmpd="sng">
                      <a:noFill/>
                      <a:prstDash val="solid"/>
                    </a:lnT>
                    <a:lnB w="19050" cap="flat" cmpd="sng" algn="ctr">
                      <a:solidFill>
                        <a:srgbClr val="FFFFFF"/>
                      </a:solidFill>
                      <a:prstDash val="solid"/>
                    </a:lnB>
                    <a:solidFill>
                      <a:srgbClr val="B4BCBE">
                        <a:alpha val="34902"/>
                      </a:srgbClr>
                    </a:solidFill>
                  </a:tcPr>
                </a:tc>
                <a:tc>
                  <a:txBody>
                    <a:bodyPr/>
                    <a:lstStyle/>
                    <a:p>
                      <a:pPr marL="0" marR="0" algn="just">
                        <a:lnSpc>
                          <a:spcPct val="100000"/>
                        </a:lnSpc>
                        <a:spcBef>
                          <a:spcPts val="0"/>
                        </a:spcBef>
                        <a:spcAft>
                          <a:spcPts val="0"/>
                        </a:spcAft>
                      </a:pPr>
                      <a:r>
                        <a:rPr lang="lt-LT" sz="1600" dirty="0">
                          <a:solidFill>
                            <a:schemeClr val="tx1">
                              <a:lumMod val="75000"/>
                              <a:lumOff val="25000"/>
                            </a:schemeClr>
                          </a:solidFill>
                          <a:effectLst/>
                        </a:rPr>
                        <a:t>2</a:t>
                      </a:r>
                      <a:endParaRPr lang="en-US" sz="16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796" marR="82574" marT="82574" marB="82574">
                    <a:lnL w="12700" cmpd="sng">
                      <a:noFill/>
                      <a:prstDash val="solid"/>
                    </a:lnL>
                    <a:lnR w="12700" cmpd="sng">
                      <a:noFill/>
                      <a:prstDash val="solid"/>
                    </a:lnR>
                    <a:lnT w="12700" cmpd="sng">
                      <a:noFill/>
                      <a:prstDash val="solid"/>
                    </a:lnT>
                    <a:lnB w="19050" cap="flat" cmpd="sng" algn="ctr">
                      <a:solidFill>
                        <a:srgbClr val="FFFFFF"/>
                      </a:solidFill>
                      <a:prstDash val="solid"/>
                    </a:lnB>
                    <a:solidFill>
                      <a:srgbClr val="B4BCBE">
                        <a:alpha val="34902"/>
                      </a:srgbClr>
                    </a:solidFill>
                  </a:tcPr>
                </a:tc>
                <a:tc>
                  <a:txBody>
                    <a:bodyPr/>
                    <a:lstStyle/>
                    <a:p>
                      <a:pPr marL="0" marR="0" algn="just">
                        <a:lnSpc>
                          <a:spcPct val="100000"/>
                        </a:lnSpc>
                        <a:spcBef>
                          <a:spcPts val="0"/>
                        </a:spcBef>
                        <a:spcAft>
                          <a:spcPts val="0"/>
                        </a:spcAft>
                      </a:pPr>
                      <a:r>
                        <a:rPr lang="lt-LT" sz="1600" dirty="0">
                          <a:solidFill>
                            <a:schemeClr val="tx1">
                              <a:lumMod val="75000"/>
                              <a:lumOff val="25000"/>
                            </a:schemeClr>
                          </a:solidFill>
                          <a:effectLst/>
                        </a:rPr>
                        <a:t>3</a:t>
                      </a:r>
                      <a:endParaRPr lang="en-US" sz="16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796" marR="82574" marT="82574" marB="82574">
                    <a:lnL w="12700" cmpd="sng">
                      <a:noFill/>
                      <a:prstDash val="solid"/>
                    </a:lnL>
                    <a:lnR w="12700" cmpd="sng">
                      <a:noFill/>
                      <a:prstDash val="solid"/>
                    </a:lnR>
                    <a:lnT w="12700" cmpd="sng">
                      <a:noFill/>
                      <a:prstDash val="solid"/>
                    </a:lnT>
                    <a:lnB w="19050" cap="flat" cmpd="sng" algn="ctr">
                      <a:solidFill>
                        <a:srgbClr val="FFFFFF"/>
                      </a:solidFill>
                      <a:prstDash val="solid"/>
                    </a:lnB>
                    <a:solidFill>
                      <a:srgbClr val="B4BCBE">
                        <a:alpha val="34902"/>
                      </a:srgbClr>
                    </a:solidFill>
                  </a:tcPr>
                </a:tc>
                <a:tc>
                  <a:txBody>
                    <a:bodyPr/>
                    <a:lstStyle/>
                    <a:p>
                      <a:pPr marL="0" marR="0" algn="just">
                        <a:lnSpc>
                          <a:spcPct val="100000"/>
                        </a:lnSpc>
                        <a:spcBef>
                          <a:spcPts val="0"/>
                        </a:spcBef>
                        <a:spcAft>
                          <a:spcPts val="0"/>
                        </a:spcAft>
                      </a:pPr>
                      <a:r>
                        <a:rPr lang="lt-LT" sz="1600" dirty="0" smtClean="0">
                          <a:solidFill>
                            <a:schemeClr val="tx1">
                              <a:lumMod val="75000"/>
                              <a:lumOff val="25000"/>
                            </a:schemeClr>
                          </a:solidFill>
                          <a:effectLst/>
                        </a:rPr>
                        <a:t>4</a:t>
                      </a:r>
                      <a:r>
                        <a:rPr lang="lt-LT" sz="1600" dirty="0">
                          <a:solidFill>
                            <a:schemeClr val="tx1">
                              <a:lumMod val="75000"/>
                              <a:lumOff val="25000"/>
                            </a:schemeClr>
                          </a:solidFill>
                          <a:effectLst/>
                        </a:rPr>
                        <a:t> </a:t>
                      </a:r>
                      <a:endParaRPr lang="en-US" sz="16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796" marR="82574" marT="82574" marB="82574">
                    <a:lnL w="12700" cmpd="sng">
                      <a:noFill/>
                      <a:prstDash val="solid"/>
                    </a:lnL>
                    <a:lnR w="12700" cmpd="sng">
                      <a:noFill/>
                      <a:prstDash val="solid"/>
                    </a:lnR>
                    <a:lnT w="12700" cmpd="sng">
                      <a:no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4125087161"/>
                  </a:ext>
                </a:extLst>
              </a:tr>
              <a:tr h="394962">
                <a:tc>
                  <a:txBody>
                    <a:bodyPr/>
                    <a:lstStyle/>
                    <a:p>
                      <a:pPr marL="0" marR="0" lvl="0" indent="0" algn="just">
                        <a:lnSpc>
                          <a:spcPct val="100000"/>
                        </a:lnSpc>
                        <a:spcBef>
                          <a:spcPts val="0"/>
                        </a:spcBef>
                        <a:spcAft>
                          <a:spcPts val="0"/>
                        </a:spcAft>
                        <a:buFont typeface="+mj-lt"/>
                        <a:buNone/>
                      </a:pPr>
                      <a:r>
                        <a:rPr lang="ka-GE" sz="1600" b="1">
                          <a:solidFill>
                            <a:schemeClr val="tx1">
                              <a:lumMod val="75000"/>
                              <a:lumOff val="25000"/>
                            </a:schemeClr>
                          </a:solidFill>
                          <a:effectLst/>
                        </a:rPr>
                        <a:t>პოლიტიკის დოკუმენტების განახლება</a:t>
                      </a:r>
                      <a:endParaRPr lang="en-US" sz="1600" b="1">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796" marR="82574" marT="82574" marB="82574">
                    <a:lnL w="12700" cmpd="sng">
                      <a:noFill/>
                      <a:prstDash val="solid"/>
                    </a:lnL>
                    <a:lnR w="19050" cap="flat" cmpd="sng" algn="ctr">
                      <a:solidFill>
                        <a:srgbClr val="FFFFFF"/>
                      </a:solidFill>
                      <a:prstDash val="solid"/>
                    </a:lnR>
                    <a:lnT w="12700" cmpd="sng">
                      <a:noFill/>
                      <a:prstDash val="solid"/>
                    </a:lnT>
                    <a:lnB w="12700" cmpd="sng">
                      <a:noFill/>
                      <a:prstDash val="solid"/>
                    </a:lnB>
                    <a:solidFill>
                      <a:srgbClr val="B4BCBE">
                        <a:alpha val="20000"/>
                      </a:srgbClr>
                    </a:solidFill>
                  </a:tcPr>
                </a:tc>
                <a:tc>
                  <a:txBody>
                    <a:bodyPr/>
                    <a:lstStyle/>
                    <a:p>
                      <a:pPr marL="0" marR="0" algn="just">
                        <a:lnSpc>
                          <a:spcPct val="100000"/>
                        </a:lnSpc>
                        <a:spcBef>
                          <a:spcPts val="0"/>
                        </a:spcBef>
                        <a:spcAft>
                          <a:spcPts val="0"/>
                        </a:spcAft>
                      </a:pPr>
                      <a:r>
                        <a:rPr lang="ru-RU" sz="1600">
                          <a:solidFill>
                            <a:schemeClr val="tx1">
                              <a:lumMod val="75000"/>
                              <a:lumOff val="25000"/>
                            </a:schemeClr>
                          </a:solidFill>
                          <a:effectLst/>
                        </a:rPr>
                        <a:t> </a:t>
                      </a:r>
                      <a:endParaRPr lang="en-US" sz="16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796" marR="82574" marT="82574" marB="82574">
                    <a:lnL w="19050" cap="flat" cmpd="sng" algn="ctr">
                      <a:solidFill>
                        <a:srgbClr val="FFFFFF"/>
                      </a:solid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marL="0" marR="0" algn="just">
                        <a:lnSpc>
                          <a:spcPct val="100000"/>
                        </a:lnSpc>
                        <a:spcBef>
                          <a:spcPts val="0"/>
                        </a:spcBef>
                        <a:spcAft>
                          <a:spcPts val="0"/>
                        </a:spcAft>
                      </a:pPr>
                      <a:r>
                        <a:rPr lang="ka-GE" sz="1600">
                          <a:solidFill>
                            <a:schemeClr val="tx1">
                              <a:lumMod val="75000"/>
                              <a:lumOff val="25000"/>
                            </a:schemeClr>
                          </a:solidFill>
                          <a:effectLst/>
                        </a:rPr>
                        <a:t> </a:t>
                      </a:r>
                      <a:endParaRPr lang="en-US" sz="16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796" marR="82574" marT="82574" marB="82574">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marL="0" marR="0" algn="just">
                        <a:lnSpc>
                          <a:spcPct val="100000"/>
                        </a:lnSpc>
                        <a:spcBef>
                          <a:spcPts val="0"/>
                        </a:spcBef>
                        <a:spcAft>
                          <a:spcPts val="0"/>
                        </a:spcAft>
                      </a:pPr>
                      <a:r>
                        <a:rPr lang="ka-GE" sz="1600" dirty="0">
                          <a:solidFill>
                            <a:schemeClr val="tx1">
                              <a:lumMod val="75000"/>
                              <a:lumOff val="25000"/>
                            </a:schemeClr>
                          </a:solidFill>
                          <a:effectLst/>
                        </a:rPr>
                        <a:t>X</a:t>
                      </a:r>
                      <a:endParaRPr lang="en-US" sz="16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796" marR="82574" marT="82574" marB="82574">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marL="0" marR="0" algn="just">
                        <a:lnSpc>
                          <a:spcPct val="100000"/>
                        </a:lnSpc>
                        <a:spcBef>
                          <a:spcPts val="0"/>
                        </a:spcBef>
                        <a:spcAft>
                          <a:spcPts val="0"/>
                        </a:spcAft>
                      </a:pPr>
                      <a:r>
                        <a:rPr lang="ka-GE" sz="1600">
                          <a:solidFill>
                            <a:schemeClr val="tx1">
                              <a:lumMod val="75000"/>
                              <a:lumOff val="25000"/>
                            </a:schemeClr>
                          </a:solidFill>
                          <a:effectLst/>
                        </a:rPr>
                        <a:t> </a:t>
                      </a:r>
                      <a:endParaRPr lang="en-US" sz="16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796" marR="82574" marT="82574" marB="82574">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2120369116"/>
                  </a:ext>
                </a:extLst>
              </a:tr>
              <a:tr h="394962">
                <a:tc>
                  <a:txBody>
                    <a:bodyPr/>
                    <a:lstStyle/>
                    <a:p>
                      <a:pPr marL="0" marR="0" lvl="0" indent="0" algn="just">
                        <a:lnSpc>
                          <a:spcPct val="100000"/>
                        </a:lnSpc>
                        <a:spcBef>
                          <a:spcPts val="0"/>
                        </a:spcBef>
                        <a:spcAft>
                          <a:spcPts val="0"/>
                        </a:spcAft>
                        <a:buFont typeface="+mj-lt"/>
                        <a:buNone/>
                      </a:pPr>
                      <a:r>
                        <a:rPr lang="ka-GE" sz="1600" b="1" dirty="0">
                          <a:solidFill>
                            <a:schemeClr val="tx1">
                              <a:lumMod val="75000"/>
                              <a:lumOff val="25000"/>
                            </a:schemeClr>
                          </a:solidFill>
                          <a:effectLst/>
                        </a:rPr>
                        <a:t>პროგრამების განახლება</a:t>
                      </a:r>
                      <a:endParaRPr lang="en-US" sz="16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796" marR="82574" marT="82574" marB="82574">
                    <a:lnL w="12700" cmpd="sng">
                      <a:noFill/>
                      <a:prstDash val="solid"/>
                    </a:lnL>
                    <a:lnR w="19050" cap="flat" cmpd="sng" algn="ctr">
                      <a:solidFill>
                        <a:srgbClr val="FFFFFF"/>
                      </a:solidFill>
                      <a:prstDash val="solid"/>
                    </a:lnR>
                    <a:lnT w="12700" cmpd="sng">
                      <a:noFill/>
                      <a:prstDash val="solid"/>
                    </a:lnT>
                    <a:lnB w="12700" cmpd="sng">
                      <a:noFill/>
                      <a:prstDash val="solid"/>
                    </a:lnB>
                    <a:solidFill>
                      <a:srgbClr val="B4BCBE">
                        <a:alpha val="20000"/>
                      </a:srgbClr>
                    </a:solidFill>
                  </a:tcPr>
                </a:tc>
                <a:tc>
                  <a:txBody>
                    <a:bodyPr/>
                    <a:lstStyle/>
                    <a:p>
                      <a:pPr marL="0" marR="0" algn="just">
                        <a:lnSpc>
                          <a:spcPct val="100000"/>
                        </a:lnSpc>
                        <a:spcBef>
                          <a:spcPts val="0"/>
                        </a:spcBef>
                        <a:spcAft>
                          <a:spcPts val="0"/>
                        </a:spcAft>
                      </a:pPr>
                      <a:r>
                        <a:rPr lang="ru-RU" sz="1600">
                          <a:solidFill>
                            <a:schemeClr val="tx1">
                              <a:lumMod val="75000"/>
                              <a:lumOff val="25000"/>
                            </a:schemeClr>
                          </a:solidFill>
                          <a:effectLst/>
                        </a:rPr>
                        <a:t> </a:t>
                      </a:r>
                      <a:endParaRPr lang="en-US" sz="16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796" marR="82574" marT="82574" marB="82574">
                    <a:lnL w="19050" cap="flat" cmpd="sng" algn="ctr">
                      <a:solidFill>
                        <a:srgbClr val="FFFFFF"/>
                      </a:solid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marL="0" marR="0" algn="just">
                        <a:lnSpc>
                          <a:spcPct val="100000"/>
                        </a:lnSpc>
                        <a:spcBef>
                          <a:spcPts val="0"/>
                        </a:spcBef>
                        <a:spcAft>
                          <a:spcPts val="0"/>
                        </a:spcAft>
                      </a:pPr>
                      <a:r>
                        <a:rPr lang="ka-GE" sz="1600">
                          <a:solidFill>
                            <a:schemeClr val="tx1">
                              <a:lumMod val="75000"/>
                              <a:lumOff val="25000"/>
                            </a:schemeClr>
                          </a:solidFill>
                          <a:effectLst/>
                        </a:rPr>
                        <a:t> </a:t>
                      </a:r>
                      <a:endParaRPr lang="en-US" sz="16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796" marR="82574" marT="82574" marB="82574">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marL="0" marR="0" algn="just">
                        <a:lnSpc>
                          <a:spcPct val="100000"/>
                        </a:lnSpc>
                        <a:spcBef>
                          <a:spcPts val="0"/>
                        </a:spcBef>
                        <a:spcAft>
                          <a:spcPts val="0"/>
                        </a:spcAft>
                      </a:pPr>
                      <a:r>
                        <a:rPr lang="ka-GE" sz="1600">
                          <a:solidFill>
                            <a:schemeClr val="tx1">
                              <a:lumMod val="75000"/>
                              <a:lumOff val="25000"/>
                            </a:schemeClr>
                          </a:solidFill>
                          <a:effectLst/>
                        </a:rPr>
                        <a:t> </a:t>
                      </a:r>
                      <a:endParaRPr lang="en-US" sz="16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796" marR="82574" marT="82574" marB="82574">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marL="0" marR="0" algn="just">
                        <a:lnSpc>
                          <a:spcPct val="100000"/>
                        </a:lnSpc>
                        <a:spcBef>
                          <a:spcPts val="0"/>
                        </a:spcBef>
                        <a:spcAft>
                          <a:spcPts val="0"/>
                        </a:spcAft>
                      </a:pPr>
                      <a:r>
                        <a:rPr lang="ka-GE" sz="1600">
                          <a:solidFill>
                            <a:schemeClr val="tx1">
                              <a:lumMod val="75000"/>
                              <a:lumOff val="25000"/>
                            </a:schemeClr>
                          </a:solidFill>
                          <a:effectLst/>
                        </a:rPr>
                        <a:t>X</a:t>
                      </a:r>
                      <a:endParaRPr lang="en-US" sz="16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796" marR="82574" marT="82574" marB="82574">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1755835641"/>
                  </a:ext>
                </a:extLst>
              </a:tr>
              <a:tr h="394962">
                <a:tc>
                  <a:txBody>
                    <a:bodyPr/>
                    <a:lstStyle/>
                    <a:p>
                      <a:pPr marL="0" marR="0" lvl="0" indent="0" algn="just">
                        <a:lnSpc>
                          <a:spcPct val="100000"/>
                        </a:lnSpc>
                        <a:spcBef>
                          <a:spcPts val="0"/>
                        </a:spcBef>
                        <a:spcAft>
                          <a:spcPts val="0"/>
                        </a:spcAft>
                        <a:buFont typeface="+mj-lt"/>
                        <a:buNone/>
                      </a:pPr>
                      <a:r>
                        <a:rPr lang="ka-GE" sz="1600" b="1">
                          <a:solidFill>
                            <a:schemeClr val="tx1">
                              <a:lumMod val="75000"/>
                              <a:lumOff val="25000"/>
                            </a:schemeClr>
                          </a:solidFill>
                          <a:effectLst/>
                        </a:rPr>
                        <a:t>ახალი კურსების/საგნების ინტეგრირება </a:t>
                      </a:r>
                      <a:endParaRPr lang="en-US" sz="1600" b="1">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796" marR="82574" marT="82574" marB="82574">
                    <a:lnL w="12700" cmpd="sng">
                      <a:noFill/>
                      <a:prstDash val="solid"/>
                    </a:lnL>
                    <a:lnR w="19050" cap="flat" cmpd="sng" algn="ctr">
                      <a:solidFill>
                        <a:srgbClr val="FFFFFF"/>
                      </a:solidFill>
                      <a:prstDash val="solid"/>
                    </a:lnR>
                    <a:lnT w="12700" cmpd="sng">
                      <a:noFill/>
                      <a:prstDash val="solid"/>
                    </a:lnT>
                    <a:lnB w="12700" cmpd="sng">
                      <a:noFill/>
                      <a:prstDash val="solid"/>
                    </a:lnB>
                    <a:solidFill>
                      <a:srgbClr val="B4BCBE">
                        <a:alpha val="20000"/>
                      </a:srgbClr>
                    </a:solidFill>
                  </a:tcPr>
                </a:tc>
                <a:tc>
                  <a:txBody>
                    <a:bodyPr/>
                    <a:lstStyle/>
                    <a:p>
                      <a:pPr marL="0" marR="0" algn="just">
                        <a:lnSpc>
                          <a:spcPct val="100000"/>
                        </a:lnSpc>
                        <a:spcBef>
                          <a:spcPts val="0"/>
                        </a:spcBef>
                        <a:spcAft>
                          <a:spcPts val="0"/>
                        </a:spcAft>
                      </a:pPr>
                      <a:r>
                        <a:rPr lang="ru-RU" sz="1600">
                          <a:solidFill>
                            <a:schemeClr val="tx1">
                              <a:lumMod val="75000"/>
                              <a:lumOff val="25000"/>
                            </a:schemeClr>
                          </a:solidFill>
                          <a:effectLst/>
                        </a:rPr>
                        <a:t> </a:t>
                      </a:r>
                      <a:endParaRPr lang="en-US" sz="16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796" marR="82574" marT="82574" marB="82574">
                    <a:lnL w="19050" cap="flat" cmpd="sng" algn="ctr">
                      <a:solidFill>
                        <a:srgbClr val="FFFFFF"/>
                      </a:solid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marL="0" marR="0" algn="just">
                        <a:lnSpc>
                          <a:spcPct val="100000"/>
                        </a:lnSpc>
                        <a:spcBef>
                          <a:spcPts val="0"/>
                        </a:spcBef>
                        <a:spcAft>
                          <a:spcPts val="0"/>
                        </a:spcAft>
                      </a:pPr>
                      <a:r>
                        <a:rPr lang="ka-GE" sz="1600">
                          <a:solidFill>
                            <a:schemeClr val="tx1">
                              <a:lumMod val="75000"/>
                              <a:lumOff val="25000"/>
                            </a:schemeClr>
                          </a:solidFill>
                          <a:effectLst/>
                        </a:rPr>
                        <a:t> </a:t>
                      </a:r>
                      <a:endParaRPr lang="en-US" sz="16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796" marR="82574" marT="82574" marB="82574">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marL="0" marR="0" algn="just">
                        <a:lnSpc>
                          <a:spcPct val="100000"/>
                        </a:lnSpc>
                        <a:spcBef>
                          <a:spcPts val="0"/>
                        </a:spcBef>
                        <a:spcAft>
                          <a:spcPts val="0"/>
                        </a:spcAft>
                      </a:pPr>
                      <a:r>
                        <a:rPr lang="ka-GE" sz="1600">
                          <a:solidFill>
                            <a:schemeClr val="tx1">
                              <a:lumMod val="75000"/>
                              <a:lumOff val="25000"/>
                            </a:schemeClr>
                          </a:solidFill>
                          <a:effectLst/>
                        </a:rPr>
                        <a:t> </a:t>
                      </a:r>
                      <a:endParaRPr lang="en-US" sz="16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796" marR="82574" marT="82574" marB="82574">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marL="0" marR="0" algn="just">
                        <a:lnSpc>
                          <a:spcPct val="100000"/>
                        </a:lnSpc>
                        <a:spcBef>
                          <a:spcPts val="0"/>
                        </a:spcBef>
                        <a:spcAft>
                          <a:spcPts val="0"/>
                        </a:spcAft>
                      </a:pPr>
                      <a:r>
                        <a:rPr lang="ka-GE" sz="1600">
                          <a:solidFill>
                            <a:schemeClr val="tx1">
                              <a:lumMod val="75000"/>
                              <a:lumOff val="25000"/>
                            </a:schemeClr>
                          </a:solidFill>
                          <a:effectLst/>
                        </a:rPr>
                        <a:t>X</a:t>
                      </a:r>
                      <a:endParaRPr lang="en-US" sz="16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796" marR="82574" marT="82574" marB="82574">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841112864"/>
                  </a:ext>
                </a:extLst>
              </a:tr>
              <a:tr h="394962">
                <a:tc>
                  <a:txBody>
                    <a:bodyPr/>
                    <a:lstStyle/>
                    <a:p>
                      <a:pPr marL="0" marR="0" lvl="0" indent="0" algn="just">
                        <a:lnSpc>
                          <a:spcPct val="100000"/>
                        </a:lnSpc>
                        <a:spcBef>
                          <a:spcPts val="0"/>
                        </a:spcBef>
                        <a:spcAft>
                          <a:spcPts val="0"/>
                        </a:spcAft>
                        <a:buFont typeface="+mj-lt"/>
                        <a:buNone/>
                      </a:pPr>
                      <a:r>
                        <a:rPr lang="ka-GE" sz="1600" b="1" dirty="0">
                          <a:solidFill>
                            <a:schemeClr val="tx1">
                              <a:lumMod val="75000"/>
                              <a:lumOff val="25000"/>
                            </a:schemeClr>
                          </a:solidFill>
                          <a:effectLst/>
                        </a:rPr>
                        <a:t>საგანმანათლებლო რესურსების შექმნა</a:t>
                      </a:r>
                      <a:endParaRPr lang="en-US" sz="16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796" marR="82574" marT="82574" marB="82574">
                    <a:lnL w="12700" cmpd="sng">
                      <a:noFill/>
                      <a:prstDash val="solid"/>
                    </a:lnL>
                    <a:lnR w="19050" cap="flat" cmpd="sng" algn="ctr">
                      <a:solidFill>
                        <a:srgbClr val="FFFFFF"/>
                      </a:solidFill>
                      <a:prstDash val="solid"/>
                    </a:lnR>
                    <a:lnT w="12700" cmpd="sng">
                      <a:noFill/>
                      <a:prstDash val="solid"/>
                    </a:lnT>
                    <a:lnB w="12700" cmpd="sng">
                      <a:noFill/>
                      <a:prstDash val="solid"/>
                    </a:lnB>
                    <a:solidFill>
                      <a:srgbClr val="B4BCBE">
                        <a:alpha val="20000"/>
                      </a:srgbClr>
                    </a:solidFill>
                  </a:tcPr>
                </a:tc>
                <a:tc>
                  <a:txBody>
                    <a:bodyPr/>
                    <a:lstStyle/>
                    <a:p>
                      <a:pPr marL="0" marR="0" algn="just">
                        <a:lnSpc>
                          <a:spcPct val="100000"/>
                        </a:lnSpc>
                        <a:spcBef>
                          <a:spcPts val="0"/>
                        </a:spcBef>
                        <a:spcAft>
                          <a:spcPts val="0"/>
                        </a:spcAft>
                      </a:pPr>
                      <a:r>
                        <a:rPr lang="ru-RU" sz="1600">
                          <a:solidFill>
                            <a:schemeClr val="tx1">
                              <a:lumMod val="75000"/>
                              <a:lumOff val="25000"/>
                            </a:schemeClr>
                          </a:solidFill>
                          <a:effectLst/>
                        </a:rPr>
                        <a:t> </a:t>
                      </a:r>
                      <a:endParaRPr lang="en-US" sz="16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796" marR="82574" marT="82574" marB="82574">
                    <a:lnL w="19050" cap="flat" cmpd="sng" algn="ctr">
                      <a:solidFill>
                        <a:srgbClr val="FFFFFF"/>
                      </a:solid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marL="0" marR="0" algn="just">
                        <a:lnSpc>
                          <a:spcPct val="100000"/>
                        </a:lnSpc>
                        <a:spcBef>
                          <a:spcPts val="0"/>
                        </a:spcBef>
                        <a:spcAft>
                          <a:spcPts val="0"/>
                        </a:spcAft>
                      </a:pPr>
                      <a:r>
                        <a:rPr lang="ka-GE" sz="1600">
                          <a:solidFill>
                            <a:schemeClr val="tx1">
                              <a:lumMod val="75000"/>
                              <a:lumOff val="25000"/>
                            </a:schemeClr>
                          </a:solidFill>
                          <a:effectLst/>
                        </a:rPr>
                        <a:t> </a:t>
                      </a:r>
                      <a:endParaRPr lang="en-US" sz="16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796" marR="82574" marT="82574" marB="82574">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marL="0" marR="0" algn="just">
                        <a:lnSpc>
                          <a:spcPct val="100000"/>
                        </a:lnSpc>
                        <a:spcBef>
                          <a:spcPts val="0"/>
                        </a:spcBef>
                        <a:spcAft>
                          <a:spcPts val="0"/>
                        </a:spcAft>
                      </a:pPr>
                      <a:r>
                        <a:rPr lang="ka-GE" sz="1600">
                          <a:solidFill>
                            <a:schemeClr val="tx1">
                              <a:lumMod val="75000"/>
                              <a:lumOff val="25000"/>
                            </a:schemeClr>
                          </a:solidFill>
                          <a:effectLst/>
                        </a:rPr>
                        <a:t> </a:t>
                      </a:r>
                      <a:endParaRPr lang="en-US" sz="16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796" marR="82574" marT="82574" marB="82574">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marL="0" marR="0" algn="just">
                        <a:lnSpc>
                          <a:spcPct val="100000"/>
                        </a:lnSpc>
                        <a:spcBef>
                          <a:spcPts val="0"/>
                        </a:spcBef>
                        <a:spcAft>
                          <a:spcPts val="0"/>
                        </a:spcAft>
                      </a:pPr>
                      <a:r>
                        <a:rPr lang="ka-GE" sz="1600">
                          <a:solidFill>
                            <a:schemeClr val="tx1">
                              <a:lumMod val="75000"/>
                              <a:lumOff val="25000"/>
                            </a:schemeClr>
                          </a:solidFill>
                          <a:effectLst/>
                        </a:rPr>
                        <a:t>X</a:t>
                      </a:r>
                      <a:endParaRPr lang="en-US" sz="16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796" marR="82574" marT="82574" marB="82574">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534024660"/>
                  </a:ext>
                </a:extLst>
              </a:tr>
              <a:tr h="394962">
                <a:tc>
                  <a:txBody>
                    <a:bodyPr/>
                    <a:lstStyle/>
                    <a:p>
                      <a:pPr marL="0" marR="0" lvl="0" indent="0" algn="just">
                        <a:lnSpc>
                          <a:spcPct val="100000"/>
                        </a:lnSpc>
                        <a:spcBef>
                          <a:spcPts val="0"/>
                        </a:spcBef>
                        <a:spcAft>
                          <a:spcPts val="0"/>
                        </a:spcAft>
                        <a:buFont typeface="+mj-lt"/>
                        <a:buNone/>
                      </a:pPr>
                      <a:r>
                        <a:rPr lang="ka-GE" sz="1600" b="1">
                          <a:solidFill>
                            <a:schemeClr val="tx1">
                              <a:lumMod val="75000"/>
                              <a:lumOff val="25000"/>
                            </a:schemeClr>
                          </a:solidFill>
                          <a:effectLst/>
                        </a:rPr>
                        <a:t>მასწავლებელთა კომპეტენციების ამაღლება</a:t>
                      </a:r>
                      <a:endParaRPr lang="en-US" sz="1600" b="1">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796" marR="82574" marT="82574" marB="82574">
                    <a:lnL w="12700" cmpd="sng">
                      <a:noFill/>
                      <a:prstDash val="solid"/>
                    </a:lnL>
                    <a:lnR w="19050" cap="flat" cmpd="sng" algn="ctr">
                      <a:solidFill>
                        <a:srgbClr val="FFFFFF"/>
                      </a:solidFill>
                      <a:prstDash val="solid"/>
                    </a:lnR>
                    <a:lnT w="12700" cmpd="sng">
                      <a:noFill/>
                      <a:prstDash val="solid"/>
                    </a:lnT>
                    <a:lnB w="12700" cmpd="sng">
                      <a:noFill/>
                      <a:prstDash val="solid"/>
                    </a:lnB>
                    <a:solidFill>
                      <a:srgbClr val="B4BCBE">
                        <a:alpha val="20000"/>
                      </a:srgbClr>
                    </a:solidFill>
                  </a:tcPr>
                </a:tc>
                <a:tc>
                  <a:txBody>
                    <a:bodyPr/>
                    <a:lstStyle/>
                    <a:p>
                      <a:pPr marL="0" marR="0" algn="just">
                        <a:lnSpc>
                          <a:spcPct val="100000"/>
                        </a:lnSpc>
                        <a:spcBef>
                          <a:spcPts val="0"/>
                        </a:spcBef>
                        <a:spcAft>
                          <a:spcPts val="0"/>
                        </a:spcAft>
                      </a:pPr>
                      <a:r>
                        <a:rPr lang="ka-GE" sz="1600">
                          <a:solidFill>
                            <a:schemeClr val="tx1">
                              <a:lumMod val="75000"/>
                              <a:lumOff val="25000"/>
                            </a:schemeClr>
                          </a:solidFill>
                          <a:effectLst/>
                        </a:rPr>
                        <a:t> </a:t>
                      </a:r>
                      <a:endParaRPr lang="en-US" sz="16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796" marR="82574" marT="82574" marB="82574">
                    <a:lnL w="19050" cap="flat" cmpd="sng" algn="ctr">
                      <a:solidFill>
                        <a:srgbClr val="FFFFFF"/>
                      </a:solid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marL="0" marR="0" algn="just">
                        <a:lnSpc>
                          <a:spcPct val="100000"/>
                        </a:lnSpc>
                        <a:spcBef>
                          <a:spcPts val="0"/>
                        </a:spcBef>
                        <a:spcAft>
                          <a:spcPts val="0"/>
                        </a:spcAft>
                      </a:pPr>
                      <a:r>
                        <a:rPr lang="ka-GE" sz="1600">
                          <a:solidFill>
                            <a:schemeClr val="tx1">
                              <a:lumMod val="75000"/>
                              <a:lumOff val="25000"/>
                            </a:schemeClr>
                          </a:solidFill>
                          <a:effectLst/>
                        </a:rPr>
                        <a:t> </a:t>
                      </a:r>
                      <a:endParaRPr lang="en-US" sz="16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796" marR="82574" marT="82574" marB="82574">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marL="0" marR="0" algn="just">
                        <a:lnSpc>
                          <a:spcPct val="100000"/>
                        </a:lnSpc>
                        <a:spcBef>
                          <a:spcPts val="0"/>
                        </a:spcBef>
                        <a:spcAft>
                          <a:spcPts val="0"/>
                        </a:spcAft>
                      </a:pPr>
                      <a:r>
                        <a:rPr lang="ka-GE" sz="1600">
                          <a:solidFill>
                            <a:schemeClr val="tx1">
                              <a:lumMod val="75000"/>
                              <a:lumOff val="25000"/>
                            </a:schemeClr>
                          </a:solidFill>
                          <a:effectLst/>
                        </a:rPr>
                        <a:t> </a:t>
                      </a:r>
                      <a:endParaRPr lang="en-US" sz="16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796" marR="82574" marT="82574" marB="82574">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marL="0" marR="0" algn="just">
                        <a:lnSpc>
                          <a:spcPct val="100000"/>
                        </a:lnSpc>
                        <a:spcBef>
                          <a:spcPts val="0"/>
                        </a:spcBef>
                        <a:spcAft>
                          <a:spcPts val="0"/>
                        </a:spcAft>
                      </a:pPr>
                      <a:r>
                        <a:rPr lang="ka-GE" sz="1600">
                          <a:solidFill>
                            <a:schemeClr val="tx1">
                              <a:lumMod val="75000"/>
                              <a:lumOff val="25000"/>
                            </a:schemeClr>
                          </a:solidFill>
                          <a:effectLst/>
                        </a:rPr>
                        <a:t>X</a:t>
                      </a:r>
                      <a:endParaRPr lang="en-US" sz="16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796" marR="82574" marT="82574" marB="82574">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1930471533"/>
                  </a:ext>
                </a:extLst>
              </a:tr>
              <a:tr h="432401">
                <a:tc>
                  <a:txBody>
                    <a:bodyPr/>
                    <a:lstStyle/>
                    <a:p>
                      <a:pPr marL="0" marR="0" lvl="0" indent="0" algn="just" fontAlgn="t">
                        <a:lnSpc>
                          <a:spcPct val="100000"/>
                        </a:lnSpc>
                        <a:spcBef>
                          <a:spcPts val="0"/>
                        </a:spcBef>
                        <a:spcAft>
                          <a:spcPts val="0"/>
                        </a:spcAft>
                        <a:buFont typeface="+mj-lt"/>
                        <a:buNone/>
                      </a:pPr>
                      <a:r>
                        <a:rPr lang="ka-GE" sz="1600" b="1" dirty="0">
                          <a:solidFill>
                            <a:schemeClr val="tx1">
                              <a:lumMod val="75000"/>
                              <a:lumOff val="25000"/>
                            </a:schemeClr>
                          </a:solidFill>
                          <a:effectLst/>
                        </a:rPr>
                        <a:t>ერთიანი ინსტიტუციური </a:t>
                      </a:r>
                      <a:r>
                        <a:rPr lang="ka-GE" sz="1600" b="1" dirty="0" smtClean="0">
                          <a:solidFill>
                            <a:schemeClr val="tx1">
                              <a:lumMod val="75000"/>
                              <a:lumOff val="25000"/>
                            </a:schemeClr>
                          </a:solidFill>
                          <a:effectLst/>
                        </a:rPr>
                        <a:t>მიდგომის დანერგვა</a:t>
                      </a:r>
                      <a:endParaRPr lang="en-US" sz="16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796" marR="82574" marT="82574" marB="82574">
                    <a:lnL w="12700" cmpd="sng">
                      <a:noFill/>
                      <a:prstDash val="solid"/>
                    </a:lnL>
                    <a:lnR w="19050" cap="flat" cmpd="sng" algn="ctr">
                      <a:solidFill>
                        <a:srgbClr val="FFFFFF"/>
                      </a:solidFill>
                      <a:prstDash val="solid"/>
                    </a:lnR>
                    <a:lnT w="12700" cmpd="sng">
                      <a:noFill/>
                      <a:prstDash val="solid"/>
                    </a:lnT>
                    <a:lnB w="12700" cmpd="sng">
                      <a:noFill/>
                      <a:prstDash val="solid"/>
                    </a:lnB>
                    <a:solidFill>
                      <a:srgbClr val="B4BCBE">
                        <a:alpha val="20000"/>
                      </a:srgbClr>
                    </a:solidFill>
                  </a:tcPr>
                </a:tc>
                <a:tc>
                  <a:txBody>
                    <a:bodyPr/>
                    <a:lstStyle/>
                    <a:p>
                      <a:pPr marL="0" marR="0" algn="just">
                        <a:lnSpc>
                          <a:spcPct val="100000"/>
                        </a:lnSpc>
                        <a:spcBef>
                          <a:spcPts val="0"/>
                        </a:spcBef>
                        <a:spcAft>
                          <a:spcPts val="0"/>
                        </a:spcAft>
                      </a:pPr>
                      <a:r>
                        <a:rPr lang="ka-GE" sz="1600" dirty="0">
                          <a:solidFill>
                            <a:schemeClr val="tx1">
                              <a:lumMod val="75000"/>
                              <a:lumOff val="25000"/>
                            </a:schemeClr>
                          </a:solidFill>
                          <a:effectLst/>
                        </a:rPr>
                        <a:t> </a:t>
                      </a:r>
                      <a:endParaRPr lang="en-US" sz="16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796" marR="82574" marT="82574" marB="82574">
                    <a:lnL w="19050" cap="flat" cmpd="sng" algn="ctr">
                      <a:solidFill>
                        <a:srgbClr val="FFFFFF"/>
                      </a:solid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marL="0" marR="0" algn="just">
                        <a:lnSpc>
                          <a:spcPct val="100000"/>
                        </a:lnSpc>
                        <a:spcBef>
                          <a:spcPts val="0"/>
                        </a:spcBef>
                        <a:spcAft>
                          <a:spcPts val="0"/>
                        </a:spcAft>
                      </a:pPr>
                      <a:r>
                        <a:rPr lang="ka-GE" sz="1600" dirty="0">
                          <a:solidFill>
                            <a:schemeClr val="tx1">
                              <a:lumMod val="75000"/>
                              <a:lumOff val="25000"/>
                            </a:schemeClr>
                          </a:solidFill>
                          <a:effectLst/>
                        </a:rPr>
                        <a:t> </a:t>
                      </a:r>
                      <a:endParaRPr lang="en-US" sz="16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796" marR="82574" marT="82574" marB="82574">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marL="0" marR="0" algn="just">
                        <a:lnSpc>
                          <a:spcPct val="100000"/>
                        </a:lnSpc>
                        <a:spcBef>
                          <a:spcPts val="0"/>
                        </a:spcBef>
                        <a:spcAft>
                          <a:spcPts val="0"/>
                        </a:spcAft>
                      </a:pPr>
                      <a:r>
                        <a:rPr lang="ka-GE" sz="1600" dirty="0">
                          <a:solidFill>
                            <a:schemeClr val="tx1">
                              <a:lumMod val="75000"/>
                              <a:lumOff val="25000"/>
                            </a:schemeClr>
                          </a:solidFill>
                          <a:effectLst/>
                        </a:rPr>
                        <a:t> </a:t>
                      </a:r>
                      <a:endParaRPr lang="en-US" sz="16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796" marR="82574" marT="82574" marB="82574">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marL="0" marR="0" algn="just">
                        <a:lnSpc>
                          <a:spcPct val="100000"/>
                        </a:lnSpc>
                        <a:spcBef>
                          <a:spcPts val="0"/>
                        </a:spcBef>
                        <a:spcAft>
                          <a:spcPts val="0"/>
                        </a:spcAft>
                      </a:pPr>
                      <a:r>
                        <a:rPr lang="ka-GE" sz="1600" dirty="0">
                          <a:solidFill>
                            <a:schemeClr val="tx1">
                              <a:lumMod val="75000"/>
                              <a:lumOff val="25000"/>
                            </a:schemeClr>
                          </a:solidFill>
                          <a:effectLst/>
                        </a:rPr>
                        <a:t>X</a:t>
                      </a:r>
                      <a:endParaRPr lang="en-US" sz="16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796" marR="82574" marT="82574" marB="82574">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293192762"/>
                  </a:ext>
                </a:extLst>
              </a:tr>
              <a:tr h="394962">
                <a:tc>
                  <a:txBody>
                    <a:bodyPr/>
                    <a:lstStyle/>
                    <a:p>
                      <a:pPr marL="0" marR="0" lvl="0" indent="0" algn="just" fontAlgn="t">
                        <a:lnSpc>
                          <a:spcPct val="100000"/>
                        </a:lnSpc>
                        <a:spcBef>
                          <a:spcPts val="0"/>
                        </a:spcBef>
                        <a:spcAft>
                          <a:spcPts val="0"/>
                        </a:spcAft>
                        <a:buFont typeface="+mj-lt"/>
                        <a:buNone/>
                      </a:pPr>
                      <a:r>
                        <a:rPr lang="ka-GE" sz="1600" b="1">
                          <a:solidFill>
                            <a:schemeClr val="tx1">
                              <a:lumMod val="75000"/>
                              <a:lumOff val="25000"/>
                            </a:schemeClr>
                          </a:solidFill>
                          <a:effectLst/>
                        </a:rPr>
                        <a:t>სკოლის ინფრასტრუქტურის გაუმჯობესება </a:t>
                      </a:r>
                      <a:endParaRPr lang="en-US" sz="1600" b="1">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796" marR="82574" marT="82574" marB="82574">
                    <a:lnL w="12700" cmpd="sng">
                      <a:noFill/>
                      <a:prstDash val="solid"/>
                    </a:lnL>
                    <a:lnR w="19050" cap="flat" cmpd="sng" algn="ctr">
                      <a:solidFill>
                        <a:srgbClr val="FFFFFF"/>
                      </a:solidFill>
                      <a:prstDash val="solid"/>
                    </a:lnR>
                    <a:lnT w="12700" cmpd="sng">
                      <a:noFill/>
                      <a:prstDash val="solid"/>
                    </a:lnT>
                    <a:lnB w="12700" cmpd="sng">
                      <a:noFill/>
                      <a:prstDash val="solid"/>
                    </a:lnB>
                    <a:solidFill>
                      <a:srgbClr val="B4BCBE">
                        <a:alpha val="20000"/>
                      </a:srgbClr>
                    </a:solidFill>
                  </a:tcPr>
                </a:tc>
                <a:tc>
                  <a:txBody>
                    <a:bodyPr/>
                    <a:lstStyle/>
                    <a:p>
                      <a:pPr marL="0" marR="0" algn="just">
                        <a:lnSpc>
                          <a:spcPct val="100000"/>
                        </a:lnSpc>
                        <a:spcBef>
                          <a:spcPts val="0"/>
                        </a:spcBef>
                        <a:spcAft>
                          <a:spcPts val="0"/>
                        </a:spcAft>
                      </a:pPr>
                      <a:r>
                        <a:rPr lang="ru-RU" sz="1600">
                          <a:solidFill>
                            <a:schemeClr val="tx1">
                              <a:lumMod val="75000"/>
                              <a:lumOff val="25000"/>
                            </a:schemeClr>
                          </a:solidFill>
                          <a:effectLst/>
                        </a:rPr>
                        <a:t> </a:t>
                      </a:r>
                      <a:endParaRPr lang="en-US" sz="16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796" marR="82574" marT="82574" marB="82574">
                    <a:lnL w="19050" cap="flat" cmpd="sng" algn="ctr">
                      <a:solidFill>
                        <a:srgbClr val="FFFFFF"/>
                      </a:solid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marL="0" marR="0" algn="just">
                        <a:lnSpc>
                          <a:spcPct val="100000"/>
                        </a:lnSpc>
                        <a:spcBef>
                          <a:spcPts val="0"/>
                        </a:spcBef>
                        <a:spcAft>
                          <a:spcPts val="0"/>
                        </a:spcAft>
                      </a:pPr>
                      <a:r>
                        <a:rPr lang="ka-GE" sz="1600">
                          <a:solidFill>
                            <a:schemeClr val="tx1">
                              <a:lumMod val="75000"/>
                              <a:lumOff val="25000"/>
                            </a:schemeClr>
                          </a:solidFill>
                          <a:effectLst/>
                        </a:rPr>
                        <a:t> </a:t>
                      </a:r>
                      <a:endParaRPr lang="en-US" sz="16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796" marR="82574" marT="82574" marB="82574">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marL="0" marR="0" algn="just">
                        <a:lnSpc>
                          <a:spcPct val="100000"/>
                        </a:lnSpc>
                        <a:spcBef>
                          <a:spcPts val="0"/>
                        </a:spcBef>
                        <a:spcAft>
                          <a:spcPts val="0"/>
                        </a:spcAft>
                      </a:pPr>
                      <a:r>
                        <a:rPr lang="ka-GE" sz="1600">
                          <a:solidFill>
                            <a:schemeClr val="tx1">
                              <a:lumMod val="75000"/>
                              <a:lumOff val="25000"/>
                            </a:schemeClr>
                          </a:solidFill>
                          <a:effectLst/>
                        </a:rPr>
                        <a:t> </a:t>
                      </a:r>
                      <a:endParaRPr lang="en-US" sz="16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796" marR="82574" marT="82574" marB="82574">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marL="0" marR="0" algn="just">
                        <a:lnSpc>
                          <a:spcPct val="100000"/>
                        </a:lnSpc>
                        <a:spcBef>
                          <a:spcPts val="0"/>
                        </a:spcBef>
                        <a:spcAft>
                          <a:spcPts val="0"/>
                        </a:spcAft>
                      </a:pPr>
                      <a:r>
                        <a:rPr lang="ka-GE" sz="1600">
                          <a:solidFill>
                            <a:schemeClr val="tx1">
                              <a:lumMod val="75000"/>
                              <a:lumOff val="25000"/>
                            </a:schemeClr>
                          </a:solidFill>
                          <a:effectLst/>
                        </a:rPr>
                        <a:t>X</a:t>
                      </a:r>
                      <a:endParaRPr lang="en-US" sz="16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796" marR="82574" marT="82574" marB="82574">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3033036731"/>
                  </a:ext>
                </a:extLst>
              </a:tr>
              <a:tr h="630440">
                <a:tc>
                  <a:txBody>
                    <a:bodyPr/>
                    <a:lstStyle/>
                    <a:p>
                      <a:pPr marL="0" marR="0" lvl="0" indent="0" algn="just">
                        <a:lnSpc>
                          <a:spcPct val="100000"/>
                        </a:lnSpc>
                        <a:spcBef>
                          <a:spcPts val="0"/>
                        </a:spcBef>
                        <a:spcAft>
                          <a:spcPts val="0"/>
                        </a:spcAft>
                        <a:buFont typeface="+mj-lt"/>
                        <a:buNone/>
                      </a:pPr>
                      <a:r>
                        <a:rPr lang="ka-GE" sz="1600" b="1">
                          <a:solidFill>
                            <a:schemeClr val="tx1">
                              <a:lumMod val="75000"/>
                              <a:lumOff val="25000"/>
                            </a:schemeClr>
                          </a:solidFill>
                          <a:effectLst/>
                        </a:rPr>
                        <a:t>პარტნიორობის გაძლიერება ბიზნესთან და გარე დაინტერესებულ მხარეებთან</a:t>
                      </a:r>
                      <a:endParaRPr lang="en-US" sz="1600" b="1">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796" marR="82574" marT="82574" marB="82574">
                    <a:lnL w="12700" cmpd="sng">
                      <a:noFill/>
                      <a:prstDash val="solid"/>
                    </a:lnL>
                    <a:lnR w="19050" cap="flat" cmpd="sng" algn="ctr">
                      <a:solidFill>
                        <a:srgbClr val="FFFFFF"/>
                      </a:solidFill>
                      <a:prstDash val="solid"/>
                    </a:lnR>
                    <a:lnT w="12700" cmpd="sng">
                      <a:noFill/>
                      <a:prstDash val="solid"/>
                    </a:lnT>
                    <a:lnB w="12700" cmpd="sng">
                      <a:noFill/>
                      <a:prstDash val="solid"/>
                    </a:lnB>
                    <a:solidFill>
                      <a:srgbClr val="B4BCBE">
                        <a:alpha val="20000"/>
                      </a:srgbClr>
                    </a:solidFill>
                  </a:tcPr>
                </a:tc>
                <a:tc>
                  <a:txBody>
                    <a:bodyPr/>
                    <a:lstStyle/>
                    <a:p>
                      <a:pPr marL="0" marR="0" algn="just">
                        <a:lnSpc>
                          <a:spcPct val="100000"/>
                        </a:lnSpc>
                        <a:spcBef>
                          <a:spcPts val="0"/>
                        </a:spcBef>
                        <a:spcAft>
                          <a:spcPts val="0"/>
                        </a:spcAft>
                      </a:pPr>
                      <a:r>
                        <a:rPr lang="ka-GE" sz="1600">
                          <a:solidFill>
                            <a:schemeClr val="tx1">
                              <a:lumMod val="75000"/>
                              <a:lumOff val="25000"/>
                            </a:schemeClr>
                          </a:solidFill>
                          <a:effectLst/>
                        </a:rPr>
                        <a:t> </a:t>
                      </a:r>
                      <a:endParaRPr lang="en-US" sz="16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796" marR="82574" marT="82574" marB="82574">
                    <a:lnL w="19050" cap="flat" cmpd="sng" algn="ctr">
                      <a:solidFill>
                        <a:srgbClr val="FFFFFF"/>
                      </a:solid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marL="0" marR="0" algn="just">
                        <a:lnSpc>
                          <a:spcPct val="100000"/>
                        </a:lnSpc>
                        <a:spcBef>
                          <a:spcPts val="0"/>
                        </a:spcBef>
                        <a:spcAft>
                          <a:spcPts val="0"/>
                        </a:spcAft>
                      </a:pPr>
                      <a:r>
                        <a:rPr lang="ka-GE" sz="1600">
                          <a:solidFill>
                            <a:schemeClr val="tx1">
                              <a:lumMod val="75000"/>
                              <a:lumOff val="25000"/>
                            </a:schemeClr>
                          </a:solidFill>
                          <a:effectLst/>
                        </a:rPr>
                        <a:t> </a:t>
                      </a:r>
                      <a:endParaRPr lang="en-US" sz="16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796" marR="82574" marT="82574" marB="82574">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marL="0" marR="0" algn="just">
                        <a:lnSpc>
                          <a:spcPct val="100000"/>
                        </a:lnSpc>
                        <a:spcBef>
                          <a:spcPts val="0"/>
                        </a:spcBef>
                        <a:spcAft>
                          <a:spcPts val="0"/>
                        </a:spcAft>
                      </a:pPr>
                      <a:r>
                        <a:rPr lang="ka-GE" sz="1600">
                          <a:solidFill>
                            <a:schemeClr val="tx1">
                              <a:lumMod val="75000"/>
                              <a:lumOff val="25000"/>
                            </a:schemeClr>
                          </a:solidFill>
                          <a:effectLst/>
                        </a:rPr>
                        <a:t> </a:t>
                      </a:r>
                      <a:endParaRPr lang="en-US" sz="16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796" marR="82574" marT="82574" marB="82574">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marL="0" marR="0" algn="just">
                        <a:lnSpc>
                          <a:spcPct val="100000"/>
                        </a:lnSpc>
                        <a:spcBef>
                          <a:spcPts val="0"/>
                        </a:spcBef>
                        <a:spcAft>
                          <a:spcPts val="0"/>
                        </a:spcAft>
                      </a:pPr>
                      <a:r>
                        <a:rPr lang="ka-GE" sz="1600">
                          <a:solidFill>
                            <a:schemeClr val="tx1">
                              <a:lumMod val="75000"/>
                              <a:lumOff val="25000"/>
                            </a:schemeClr>
                          </a:solidFill>
                          <a:effectLst/>
                        </a:rPr>
                        <a:t>X</a:t>
                      </a:r>
                      <a:endParaRPr lang="en-US" sz="16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796" marR="82574" marT="82574" marB="82574">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3892075586"/>
                  </a:ext>
                </a:extLst>
              </a:tr>
              <a:tr h="394962">
                <a:tc>
                  <a:txBody>
                    <a:bodyPr/>
                    <a:lstStyle/>
                    <a:p>
                      <a:pPr marL="0" marR="0" lvl="0" indent="0" algn="just" fontAlgn="t">
                        <a:lnSpc>
                          <a:spcPct val="100000"/>
                        </a:lnSpc>
                        <a:spcBef>
                          <a:spcPts val="0"/>
                        </a:spcBef>
                        <a:spcAft>
                          <a:spcPts val="0"/>
                        </a:spcAft>
                        <a:buFont typeface="+mj-lt"/>
                        <a:buNone/>
                      </a:pPr>
                      <a:r>
                        <a:rPr lang="ka-GE" sz="1600" b="1" dirty="0">
                          <a:solidFill>
                            <a:schemeClr val="tx1">
                              <a:lumMod val="75000"/>
                              <a:lumOff val="25000"/>
                            </a:schemeClr>
                          </a:solidFill>
                          <a:effectLst/>
                        </a:rPr>
                        <a:t>საერთაშორისო პარტნიორობის გაძლიერება </a:t>
                      </a:r>
                      <a:endParaRPr lang="en-US" sz="16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796" marR="82574" marT="82574" marB="82574">
                    <a:lnL w="12700" cmpd="sng">
                      <a:noFill/>
                      <a:prstDash val="solid"/>
                    </a:lnL>
                    <a:lnR w="19050" cap="flat" cmpd="sng" algn="ctr">
                      <a:solidFill>
                        <a:srgbClr val="FFFFFF"/>
                      </a:solidFill>
                      <a:prstDash val="solid"/>
                    </a:lnR>
                    <a:lnT w="12700" cmpd="sng">
                      <a:noFill/>
                      <a:prstDash val="solid"/>
                    </a:lnT>
                    <a:lnB w="12700" cmpd="sng">
                      <a:noFill/>
                      <a:prstDash val="solid"/>
                    </a:lnB>
                    <a:solidFill>
                      <a:srgbClr val="B4BCBE">
                        <a:alpha val="20000"/>
                      </a:srgbClr>
                    </a:solidFill>
                  </a:tcPr>
                </a:tc>
                <a:tc>
                  <a:txBody>
                    <a:bodyPr/>
                    <a:lstStyle/>
                    <a:p>
                      <a:pPr marL="0" marR="0" algn="just">
                        <a:lnSpc>
                          <a:spcPct val="100000"/>
                        </a:lnSpc>
                        <a:spcBef>
                          <a:spcPts val="0"/>
                        </a:spcBef>
                        <a:spcAft>
                          <a:spcPts val="0"/>
                        </a:spcAft>
                      </a:pPr>
                      <a:r>
                        <a:rPr lang="ru-RU" sz="1600">
                          <a:solidFill>
                            <a:schemeClr val="tx1">
                              <a:lumMod val="75000"/>
                              <a:lumOff val="25000"/>
                            </a:schemeClr>
                          </a:solidFill>
                          <a:effectLst/>
                        </a:rPr>
                        <a:t> </a:t>
                      </a:r>
                      <a:endParaRPr lang="en-US" sz="16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796" marR="82574" marT="82574" marB="82574">
                    <a:lnL w="19050" cap="flat" cmpd="sng" algn="ctr">
                      <a:solidFill>
                        <a:srgbClr val="FFFFFF"/>
                      </a:solid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marL="0" marR="0" algn="just">
                        <a:lnSpc>
                          <a:spcPct val="100000"/>
                        </a:lnSpc>
                        <a:spcBef>
                          <a:spcPts val="0"/>
                        </a:spcBef>
                        <a:spcAft>
                          <a:spcPts val="0"/>
                        </a:spcAft>
                      </a:pPr>
                      <a:r>
                        <a:rPr lang="ka-GE" sz="1600">
                          <a:solidFill>
                            <a:schemeClr val="tx1">
                              <a:lumMod val="75000"/>
                              <a:lumOff val="25000"/>
                            </a:schemeClr>
                          </a:solidFill>
                          <a:effectLst/>
                        </a:rPr>
                        <a:t> </a:t>
                      </a:r>
                      <a:endParaRPr lang="en-US" sz="16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796" marR="82574" marT="82574" marB="82574">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marL="0" marR="0" algn="just">
                        <a:lnSpc>
                          <a:spcPct val="100000"/>
                        </a:lnSpc>
                        <a:spcBef>
                          <a:spcPts val="0"/>
                        </a:spcBef>
                        <a:spcAft>
                          <a:spcPts val="0"/>
                        </a:spcAft>
                      </a:pPr>
                      <a:r>
                        <a:rPr lang="ka-GE" sz="1600">
                          <a:solidFill>
                            <a:schemeClr val="tx1">
                              <a:lumMod val="75000"/>
                              <a:lumOff val="25000"/>
                            </a:schemeClr>
                          </a:solidFill>
                          <a:effectLst/>
                        </a:rPr>
                        <a:t> </a:t>
                      </a:r>
                      <a:endParaRPr lang="en-US" sz="16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796" marR="82574" marT="82574" marB="82574">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marL="0" marR="0" algn="just">
                        <a:lnSpc>
                          <a:spcPct val="100000"/>
                        </a:lnSpc>
                        <a:spcBef>
                          <a:spcPts val="0"/>
                        </a:spcBef>
                        <a:spcAft>
                          <a:spcPts val="0"/>
                        </a:spcAft>
                      </a:pPr>
                      <a:r>
                        <a:rPr lang="ka-GE" sz="1600" dirty="0">
                          <a:solidFill>
                            <a:schemeClr val="tx1">
                              <a:lumMod val="75000"/>
                              <a:lumOff val="25000"/>
                            </a:schemeClr>
                          </a:solidFill>
                          <a:effectLst/>
                        </a:rPr>
                        <a:t>X</a:t>
                      </a:r>
                      <a:endParaRPr lang="en-US" sz="16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796" marR="82574" marT="82574" marB="82574">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66402929"/>
                  </a:ext>
                </a:extLst>
              </a:tr>
            </a:tbl>
          </a:graphicData>
        </a:graphic>
      </p:graphicFrame>
    </p:spTree>
    <p:extLst>
      <p:ext uri="{BB962C8B-B14F-4D97-AF65-F5344CB8AC3E}">
        <p14:creationId xmlns:p14="http://schemas.microsoft.com/office/powerpoint/2010/main" val="36148031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35061" y="329108"/>
            <a:ext cx="5677397" cy="882756"/>
          </a:xfrm>
        </p:spPr>
        <p:txBody>
          <a:bodyPr anchor="b">
            <a:normAutofit/>
          </a:bodyPr>
          <a:lstStyle/>
          <a:p>
            <a:r>
              <a:rPr lang="ka-GE" sz="3600" b="1" dirty="0"/>
              <a:t>პროფესიული განათლება</a:t>
            </a:r>
            <a:endParaRPr lang="en-US" sz="3600" b="1" dirty="0"/>
          </a:p>
        </p:txBody>
      </p:sp>
      <p:sp>
        <p:nvSpPr>
          <p:cNvPr id="3" name="Content Placeholder 2"/>
          <p:cNvSpPr>
            <a:spLocks noGrp="1"/>
          </p:cNvSpPr>
          <p:nvPr>
            <p:ph idx="1"/>
          </p:nvPr>
        </p:nvSpPr>
        <p:spPr>
          <a:xfrm>
            <a:off x="1031626" y="1894214"/>
            <a:ext cx="7338651" cy="3547872"/>
          </a:xfrm>
        </p:spPr>
        <p:txBody>
          <a:bodyPr anchor="t">
            <a:noAutofit/>
          </a:bodyPr>
          <a:lstStyle/>
          <a:p>
            <a:pPr marL="0" indent="0">
              <a:buNone/>
            </a:pPr>
            <a:r>
              <a:rPr lang="ka-GE" sz="1600" b="1" i="1" dirty="0"/>
              <a:t>კითხვარი მოიცავდა  37 კითხვას, 33 არის დახურული და 4 ღია. კითხვარი შეავსო 11 კოლეჯის 26 წარმომადგენელმა .</a:t>
            </a:r>
            <a:endParaRPr lang="en-US" sz="1600" dirty="0"/>
          </a:p>
          <a:p>
            <a:pPr lvl="0"/>
            <a:r>
              <a:rPr lang="ka-GE" sz="1600" dirty="0"/>
              <a:t>გამოკითხულთა უმრავლესობა (30.8%) თბილისიდანაა, შემდეგ მოდის კახეთი (23.1%) და იმერეთი (11.5%), ასევე სხვა რეგიონები აჭარა, გურია, სამცხე ჯავახეთი და ქვემო ქართლი.</a:t>
            </a:r>
            <a:endParaRPr lang="en-US" sz="1600" dirty="0"/>
          </a:p>
          <a:p>
            <a:pPr lvl="0"/>
            <a:r>
              <a:rPr lang="ka-GE" sz="1600" dirty="0"/>
              <a:t>სასწავლებელთა უმრავლესობას 250-500 სტუდენტი </a:t>
            </a:r>
            <a:r>
              <a:rPr lang="ka-GE" sz="1600" dirty="0" smtClean="0"/>
              <a:t>ჰყავს</a:t>
            </a:r>
          </a:p>
          <a:p>
            <a:pPr lvl="0"/>
            <a:r>
              <a:rPr lang="ka-GE" sz="1600" dirty="0" smtClean="0"/>
              <a:t>გამოკითხულთა </a:t>
            </a:r>
            <a:r>
              <a:rPr lang="ka-GE" sz="1600" dirty="0"/>
              <a:t>მხოლოდ 30.8%-მა (26-დან 8-მა) განაცხადა, რომ მათი სასწავლებელი სამეწარმეო ღონისძიებას მართავს. ღონისძიებებიდან ყველაზე ხშირად კონკურსები იმართება, ისიც არარეგულარულად</a:t>
            </a:r>
            <a:endParaRPr lang="en-US" sz="1600" dirty="0"/>
          </a:p>
          <a:p>
            <a:r>
              <a:rPr lang="ka-GE" sz="1600" dirty="0"/>
              <a:t>სასწავლებლების 80% თვლის, რომ სტუდენტთა სამეწარმეო ინიციატივები წახალისებულია, ან ძირითადში წახალისებული. არავის უხსენებია, რომ ინიციატივები უარყოფილია.</a:t>
            </a:r>
            <a:r>
              <a:rPr lang="en-US" sz="1600" dirty="0"/>
              <a:t>თ</a:t>
            </a:r>
            <a:r>
              <a:rPr lang="ka-GE" sz="1600" dirty="0"/>
              <a:t>უმცა როდესაც ვუსვამთ კითხვას სტუდენტთა სამეწარმეო ინიციატივებისთვის თანხების ხელმისაწვდომობის შესახებ 62.5% პასუხობს, რომ თანხები არ არის, </a:t>
            </a:r>
            <a:endParaRPr lang="en-US" sz="1600" dirty="0"/>
          </a:p>
        </p:txBody>
      </p:sp>
      <p:pic>
        <p:nvPicPr>
          <p:cNvPr id="4" name="Content Placeholder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7397" y="2559906"/>
            <a:ext cx="3821723" cy="2643030"/>
          </a:xfrm>
          <a:prstGeom prst="rect">
            <a:avLst/>
          </a:prstGeom>
        </p:spPr>
      </p:pic>
    </p:spTree>
    <p:extLst>
      <p:ext uri="{BB962C8B-B14F-4D97-AF65-F5344CB8AC3E}">
        <p14:creationId xmlns:p14="http://schemas.microsoft.com/office/powerpoint/2010/main" val="9310020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45250" y="512749"/>
            <a:ext cx="5823168" cy="714708"/>
          </a:xfrm>
        </p:spPr>
        <p:txBody>
          <a:bodyPr anchor="b">
            <a:normAutofit/>
          </a:bodyPr>
          <a:lstStyle/>
          <a:p>
            <a:r>
              <a:rPr lang="ka-GE" sz="3400" b="1" dirty="0"/>
              <a:t>პროფესიული განათლება</a:t>
            </a:r>
            <a:endParaRPr lang="en-US" sz="3400" b="1" dirty="0"/>
          </a:p>
        </p:txBody>
      </p:sp>
      <p:sp>
        <p:nvSpPr>
          <p:cNvPr id="3" name="Content Placeholder 2"/>
          <p:cNvSpPr>
            <a:spLocks noGrp="1"/>
          </p:cNvSpPr>
          <p:nvPr>
            <p:ph idx="1"/>
          </p:nvPr>
        </p:nvSpPr>
        <p:spPr>
          <a:xfrm>
            <a:off x="1360759" y="2105773"/>
            <a:ext cx="4832803" cy="3664351"/>
          </a:xfrm>
        </p:spPr>
        <p:txBody>
          <a:bodyPr>
            <a:normAutofit/>
          </a:bodyPr>
          <a:lstStyle/>
          <a:p>
            <a:pPr lvl="0"/>
            <a:r>
              <a:rPr lang="ka-GE" sz="1800" dirty="0"/>
              <a:t>გავრცელებული წინაპირობაა აკადემიური მოსწრება (42.3%), შემდეგ მოდის კლუბის წევრობა (34.6%), წინაპირობების არარსებობა (19.2%) და სხვა აირჩია 3.8%.</a:t>
            </a:r>
            <a:endParaRPr lang="en-US" sz="1800" dirty="0"/>
          </a:p>
          <a:p>
            <a:pPr lvl="0"/>
            <a:r>
              <a:rPr lang="ka-GE" sz="1800" dirty="0"/>
              <a:t>თითქმის ყველა რესპონდენტმა (96.2%, ანუ 25 დაწესებულება) თქვა, რომ დაწესებულებაში არის მეწარმეობის კურსი, ხოლო მხოლოდ ერთმა უპასუხა არა.</a:t>
            </a:r>
            <a:endParaRPr lang="en-US" sz="1800" dirty="0"/>
          </a:p>
          <a:p>
            <a:endParaRPr lang="en-US" sz="1800" dirty="0"/>
          </a:p>
        </p:txBody>
      </p:sp>
      <p:pic>
        <p:nvPicPr>
          <p:cNvPr id="4" name="Content Placeholder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0256" y="1227457"/>
            <a:ext cx="5138928" cy="2610510"/>
          </a:xfrm>
          <a:prstGeom prst="rect">
            <a:avLst/>
          </a:prstGeom>
        </p:spPr>
      </p:pic>
      <p:pic>
        <p:nvPicPr>
          <p:cNvPr id="5" name="Content Placeholder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0256" y="4177099"/>
            <a:ext cx="5138928" cy="2417351"/>
          </a:xfrm>
          <a:prstGeom prst="rect">
            <a:avLst/>
          </a:prstGeom>
        </p:spPr>
      </p:pic>
    </p:spTree>
    <p:extLst>
      <p:ext uri="{BB962C8B-B14F-4D97-AF65-F5344CB8AC3E}">
        <p14:creationId xmlns:p14="http://schemas.microsoft.com/office/powerpoint/2010/main" val="27658891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99123" y="317350"/>
            <a:ext cx="6088363" cy="1022280"/>
          </a:xfrm>
        </p:spPr>
        <p:txBody>
          <a:bodyPr anchor="b">
            <a:normAutofit/>
          </a:bodyPr>
          <a:lstStyle/>
          <a:p>
            <a:r>
              <a:rPr lang="ka-GE" sz="3600" b="1" dirty="0"/>
              <a:t>პროფესიული განათლება</a:t>
            </a:r>
            <a:endParaRPr lang="en-US" sz="3600" b="1" dirty="0"/>
          </a:p>
        </p:txBody>
      </p:sp>
      <p:sp>
        <p:nvSpPr>
          <p:cNvPr id="3" name="Content Placeholder 2"/>
          <p:cNvSpPr>
            <a:spLocks noGrp="1"/>
          </p:cNvSpPr>
          <p:nvPr>
            <p:ph idx="1"/>
          </p:nvPr>
        </p:nvSpPr>
        <p:spPr>
          <a:xfrm>
            <a:off x="1216697" y="1836648"/>
            <a:ext cx="8855770" cy="3547872"/>
          </a:xfrm>
        </p:spPr>
        <p:txBody>
          <a:bodyPr anchor="t">
            <a:noAutofit/>
          </a:bodyPr>
          <a:lstStyle/>
          <a:p>
            <a:pPr lvl="0"/>
            <a:r>
              <a:rPr lang="ka-GE" sz="1600" dirty="0"/>
              <a:t>ყველაზე გავრცელებული ქეისებით სწავლება კურსებში არის 4-დან 4 (76.9%), შემდეგ მოდის 4-დან 3 (23.1%), რაც გულისხმობს, რომ ეს მეთოდი ფართოდაა დანერგილი კურსებში</a:t>
            </a:r>
          </a:p>
          <a:p>
            <a:pPr lvl="0"/>
            <a:r>
              <a:rPr lang="ka-GE" sz="1600" dirty="0"/>
              <a:t>ყველა რესპონდენტმა (100%) განაცხადა, რომ საგანმანათლებლო დაწესებულებას აქვს სამეწარმეო განათლებისთვის საჭირო საგანმანათლებლო რესურსი.</a:t>
            </a:r>
            <a:endParaRPr lang="en-US" sz="1600" dirty="0"/>
          </a:p>
          <a:p>
            <a:pPr lvl="0"/>
            <a:r>
              <a:rPr lang="ka-GE" sz="1600" dirty="0"/>
              <a:t>რესპონდენტთა უმეტესობამ (76.9% ან 20 დაწესებულება) განაცხადა, რომ სტუდენტებს აქვთ სტაჟირების გავლის შესაძლებლობა, ხოლო 23.1%-მა განაცხადა, რომ არა.</a:t>
            </a:r>
            <a:endParaRPr lang="en-US" sz="1600" dirty="0"/>
          </a:p>
          <a:p>
            <a:pPr lvl="0"/>
            <a:r>
              <a:rPr lang="ka-GE" sz="1600" dirty="0"/>
              <a:t>ყველა დაწესებულებამ აღნიშნა, რომ მათი მასწავლებლები დარწმუნებულნი არიან თავიანთ ცოდნაში, რომლებიც ასწავლიან სამეწარმეო თემებს. თუმცა 26 -დან 23-მა აღიარა, რომ მათ მასწავლებლებს აქვთ დიდი სურვილი განავითარონ სამეწარმეო კომპეტენციები.</a:t>
            </a:r>
            <a:endParaRPr lang="en-US" sz="1600" dirty="0"/>
          </a:p>
          <a:p>
            <a:pPr lvl="0"/>
            <a:r>
              <a:rPr lang="ka-GE" sz="1600" dirty="0"/>
              <a:t>ყველაზე გავრცელებული გზა, რომლითაც საგანმანათლებლო დაწესებულება სთავაზობს ტრენინგებს მასწავლებლებისთვის სამეწარმეო კომპეტენციების გასავითარებლად, არის განათლებისა და უნარების სააგენტოს (88.5%), რასაც მოჰყვება ადგილობრივი კადრები (7.7%) და ტრენერების მოწვევა ადგილზე (3.8%). ტრენინგის სხვა გზები არ არის შერჩეული.</a:t>
            </a:r>
          </a:p>
          <a:p>
            <a:pPr lvl="0"/>
            <a:endParaRPr lang="en-US" sz="1600" dirty="0"/>
          </a:p>
          <a:p>
            <a:endParaRPr lang="en-US" sz="1600" dirty="0"/>
          </a:p>
        </p:txBody>
      </p:sp>
      <p:pic>
        <p:nvPicPr>
          <p:cNvPr id="13314" name="Picture 2" descr="An animation of a stick figure carrying books while walking."/>
          <p:cNvPicPr>
            <a:picLocks noChangeAspect="1" noChangeArrowheads="1" noCrop="1"/>
          </p:cNvPicPr>
          <p:nvPr/>
        </p:nvPicPr>
        <p:blipFill>
          <a:blip r:embed="rId2">
            <a:extLst>
              <a:ext uri="{28A0092B-C50C-407E-A947-70E740481C1C}">
                <a14:useLocalDpi xmlns:a14="http://schemas.microsoft.com/office/drawing/2010/main" val="0"/>
              </a:ext>
            </a:extLst>
          </a:blip>
          <a:stretch>
            <a:fillRect/>
          </a:stretch>
        </p:blipFill>
        <p:spPr bwMode="auto">
          <a:xfrm>
            <a:off x="9789830" y="2771335"/>
            <a:ext cx="2402170" cy="2402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7496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98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b="1" dirty="0"/>
              <a:t>სისტემური</a:t>
            </a:r>
            <a:r>
              <a:rPr lang="ka-GE" dirty="0"/>
              <a:t> </a:t>
            </a:r>
            <a:r>
              <a:rPr lang="ka-GE" b="1" dirty="0"/>
              <a:t>მიდგომები</a:t>
            </a:r>
            <a:endParaRPr lang="en-US" b="1" dirty="0"/>
          </a:p>
        </p:txBody>
      </p:sp>
      <p:graphicFrame>
        <p:nvGraphicFramePr>
          <p:cNvPr id="8" name="Content Placeholder 2">
            <a:extLst>
              <a:ext uri="{FF2B5EF4-FFF2-40B4-BE49-F238E27FC236}">
                <a16:creationId xmlns:a16="http://schemas.microsoft.com/office/drawing/2014/main" id="{020BF301-6BFB-43B3-2E01-6C6DE2DD56A5}"/>
              </a:ext>
            </a:extLst>
          </p:cNvPr>
          <p:cNvGraphicFramePr>
            <a:graphicFrameLocks noGrp="1"/>
          </p:cNvGraphicFramePr>
          <p:nvPr>
            <p:ph idx="1"/>
            <p:extLst>
              <p:ext uri="{D42A27DB-BD31-4B8C-83A1-F6EECF244321}">
                <p14:modId xmlns:p14="http://schemas.microsoft.com/office/powerpoint/2010/main" val="3552511872"/>
              </p:ext>
            </p:extLst>
          </p:nvPr>
        </p:nvGraphicFramePr>
        <p:xfrm>
          <a:off x="2215403" y="1905000"/>
          <a:ext cx="89154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ID# 9362 - Students Studying For Class - PowerPoint Animation"/>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0083053" y="4554070"/>
            <a:ext cx="2095500" cy="2095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8016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48339" y="377981"/>
            <a:ext cx="6011911" cy="1271348"/>
          </a:xfrm>
        </p:spPr>
        <p:txBody>
          <a:bodyPr anchor="ctr">
            <a:normAutofit/>
          </a:bodyPr>
          <a:lstStyle/>
          <a:p>
            <a:r>
              <a:rPr lang="ka-GE" sz="3700" b="1" dirty="0"/>
              <a:t>პროფესიული განათლება</a:t>
            </a:r>
            <a:endParaRPr lang="en-US" sz="3700" b="1" dirty="0"/>
          </a:p>
        </p:txBody>
      </p:sp>
      <p:sp>
        <p:nvSpPr>
          <p:cNvPr id="3" name="Content Placeholder 2"/>
          <p:cNvSpPr>
            <a:spLocks noGrp="1"/>
          </p:cNvSpPr>
          <p:nvPr>
            <p:ph idx="1"/>
          </p:nvPr>
        </p:nvSpPr>
        <p:spPr>
          <a:xfrm>
            <a:off x="2001041" y="1649329"/>
            <a:ext cx="9133124" cy="2692343"/>
          </a:xfrm>
        </p:spPr>
        <p:txBody>
          <a:bodyPr anchor="ctr">
            <a:normAutofit/>
          </a:bodyPr>
          <a:lstStyle/>
          <a:p>
            <a:pPr lvl="0"/>
            <a:r>
              <a:rPr lang="ka-GE" dirty="0"/>
              <a:t>რესპონდენტთა უმეტესობამ (24) განაცხადა, რომ მასწავლებლები მხარს უჭერენ მოსწავლეთა ინიციატივებს.</a:t>
            </a:r>
            <a:endParaRPr lang="en-US" dirty="0"/>
          </a:p>
          <a:p>
            <a:pPr lvl="0"/>
            <a:r>
              <a:rPr lang="ka-GE" dirty="0"/>
              <a:t>რესპონდენტთა უმეტესობამ (64%) განაცხადა, რომ საგანმანათლებლო დაწესებულება სტუდენტებს სთავაზობს იურიდიულ მხარდაჭერას სტარტაპების განვითარებისა და ბიზნესის დასაწყებად, ხოლო 20%-მა თქვა უარი, ხოლო 16%-მა განაცხადა, რომ ამას გეგმავს წელს.</a:t>
            </a:r>
            <a:endParaRPr lang="en-US" dirty="0"/>
          </a:p>
        </p:txBody>
      </p:sp>
      <p:pic>
        <p:nvPicPr>
          <p:cNvPr id="5" name="Content Placeholder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3771" y="4132560"/>
            <a:ext cx="6115543" cy="2725440"/>
          </a:xfrm>
          <a:prstGeom prst="rect">
            <a:avLst/>
          </a:prstGeom>
        </p:spPr>
      </p:pic>
    </p:spTree>
    <p:extLst>
      <p:ext uri="{BB962C8B-B14F-4D97-AF65-F5344CB8AC3E}">
        <p14:creationId xmlns:p14="http://schemas.microsoft.com/office/powerpoint/2010/main" val="11977262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14276" y="252175"/>
            <a:ext cx="7733135" cy="1337474"/>
          </a:xfrm>
        </p:spPr>
        <p:txBody>
          <a:bodyPr anchor="ctr">
            <a:normAutofit/>
          </a:bodyPr>
          <a:lstStyle/>
          <a:p>
            <a:r>
              <a:rPr lang="ka-GE" sz="3700" b="1" dirty="0"/>
              <a:t>პროფესიული განათლება</a:t>
            </a:r>
            <a:endParaRPr lang="en-US" sz="3700" b="1" dirty="0"/>
          </a:p>
        </p:txBody>
      </p:sp>
      <p:sp>
        <p:nvSpPr>
          <p:cNvPr id="3" name="Content Placeholder 2"/>
          <p:cNvSpPr>
            <a:spLocks noGrp="1"/>
          </p:cNvSpPr>
          <p:nvPr>
            <p:ph idx="1"/>
          </p:nvPr>
        </p:nvSpPr>
        <p:spPr>
          <a:xfrm>
            <a:off x="2121495" y="1697019"/>
            <a:ext cx="8501681" cy="2363570"/>
          </a:xfrm>
        </p:spPr>
        <p:txBody>
          <a:bodyPr anchor="ctr">
            <a:normAutofit/>
          </a:bodyPr>
          <a:lstStyle/>
          <a:p>
            <a:r>
              <a:rPr lang="ka-GE" sz="2000" dirty="0"/>
              <a:t>კითხვაზე, თუ როგორ უჭერს მხარს დაწესებულება მასწავლებლებს, რომლებიც დამატებით სამუშაო საათებს იღებენ სტუდენტების გასაადვილებლად , პასუხები განსხვავებულია:</a:t>
            </a:r>
          </a:p>
          <a:p>
            <a:endParaRPr lang="en-US" sz="2000" dirty="0"/>
          </a:p>
        </p:txBody>
      </p:sp>
      <p:pic>
        <p:nvPicPr>
          <p:cNvPr id="4" name="Content Placeholder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3542" y="3411603"/>
            <a:ext cx="6888034" cy="3082395"/>
          </a:xfrm>
          <a:prstGeom prst="rect">
            <a:avLst/>
          </a:prstGeom>
        </p:spPr>
      </p:pic>
    </p:spTree>
    <p:extLst>
      <p:ext uri="{BB962C8B-B14F-4D97-AF65-F5344CB8AC3E}">
        <p14:creationId xmlns:p14="http://schemas.microsoft.com/office/powerpoint/2010/main" val="8608923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338" name="Picture 2" descr="A teacher helps a student at their desk.  The student is using a laptop comp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1090" y="4480105"/>
            <a:ext cx="2037274" cy="20372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725185" y="290462"/>
            <a:ext cx="10176151" cy="1097519"/>
          </a:xfrm>
        </p:spPr>
        <p:txBody>
          <a:bodyPr anchor="ctr">
            <a:normAutofit/>
          </a:bodyPr>
          <a:lstStyle/>
          <a:p>
            <a:r>
              <a:rPr lang="ka-GE" sz="4000" b="1" dirty="0"/>
              <a:t>პროფესიული განათლება</a:t>
            </a:r>
            <a:endParaRPr lang="en-US" sz="4000" b="1" dirty="0"/>
          </a:p>
        </p:txBody>
      </p:sp>
      <p:sp>
        <p:nvSpPr>
          <p:cNvPr id="3" name="Content Placeholder 2"/>
          <p:cNvSpPr>
            <a:spLocks noGrp="1"/>
          </p:cNvSpPr>
          <p:nvPr>
            <p:ph idx="1"/>
          </p:nvPr>
        </p:nvSpPr>
        <p:spPr>
          <a:xfrm>
            <a:off x="1408765" y="1686819"/>
            <a:ext cx="9406632" cy="2494448"/>
          </a:xfrm>
        </p:spPr>
        <p:txBody>
          <a:bodyPr>
            <a:noAutofit/>
          </a:bodyPr>
          <a:lstStyle/>
          <a:p>
            <a:pPr marL="185166" indent="-185166" defTabSz="740664">
              <a:spcBef>
                <a:spcPts val="810"/>
              </a:spcBef>
            </a:pPr>
            <a:r>
              <a:rPr lang="ka-GE" kern="1200" dirty="0">
                <a:solidFill>
                  <a:schemeClr val="tx1"/>
                </a:solidFill>
              </a:rPr>
              <a:t>რესპონდენტთა უმრავლესობამ (56%) თქვა, რომ საგანმანათლებლო დაწესებულებაში სამეწარმეო პროექტებზე მომუშავე სტუდენტებისთვის არის გამოყოფილი სივრცე და ინფრასტრუქტურა, ხოლო 36%-მა თქვა, რომ იყენებს ნებისმიერ სივრცეს.</a:t>
            </a:r>
            <a:endParaRPr lang="en-US" kern="1200" dirty="0">
              <a:solidFill>
                <a:schemeClr val="tx1"/>
              </a:solidFill>
            </a:endParaRPr>
          </a:p>
          <a:p>
            <a:pPr marL="185166" indent="-185166" defTabSz="740664">
              <a:spcBef>
                <a:spcPts val="810"/>
              </a:spcBef>
            </a:pPr>
            <a:r>
              <a:rPr lang="ka-GE" kern="1200" dirty="0">
                <a:solidFill>
                  <a:schemeClr val="tx1"/>
                </a:solidFill>
              </a:rPr>
              <a:t>საგანმანათლებლო დაწესებულებას სტუდენტების მეწარმეობის უნარების გასავითარებლად აქვს კავშირი ბიზნესებთან (57.7%), შემდეგ მოდის სტარტაპები (15.4%) სოციალური საწარმოები (7.7%). </a:t>
            </a:r>
            <a:endParaRPr lang="en-US" kern="1200" dirty="0">
              <a:solidFill>
                <a:schemeClr val="tx1"/>
              </a:solidFill>
            </a:endParaRPr>
          </a:p>
          <a:p>
            <a:pPr marL="185166" indent="-185166" defTabSz="740664">
              <a:spcBef>
                <a:spcPts val="810"/>
              </a:spcBef>
            </a:pPr>
            <a:r>
              <a:rPr lang="ka-GE" kern="1200" dirty="0">
                <a:solidFill>
                  <a:schemeClr val="tx1"/>
                </a:solidFill>
              </a:rPr>
              <a:t>კარგი იქნება მეტი თანამშრომლობა წარმატებულ მეწარმეებთან და მენტორებთან, რომლებსაც შეუძლიათ გაუზიარონ თავიანთი გამოცდილება და რჩევები სტუდენტებს</a:t>
            </a:r>
            <a:r>
              <a:rPr lang="en-US" kern="1200" dirty="0">
                <a:solidFill>
                  <a:schemeClr val="tx1"/>
                </a:solidFill>
              </a:rPr>
              <a:t>.</a:t>
            </a:r>
            <a:endParaRPr lang="ka-GE" kern="1200" dirty="0">
              <a:solidFill>
                <a:schemeClr val="tx1"/>
              </a:solidFill>
            </a:endParaRPr>
          </a:p>
          <a:p>
            <a:pPr marL="185166" indent="-185166" defTabSz="740664">
              <a:spcBef>
                <a:spcPts val="810"/>
              </a:spcBef>
            </a:pPr>
            <a:r>
              <a:rPr lang="ka-GE" kern="1200" dirty="0">
                <a:solidFill>
                  <a:schemeClr val="tx1"/>
                </a:solidFill>
              </a:rPr>
              <a:t>კურსდამთავრებულთა ქსელი ჩამოყალიბებულია 7 დაწესებულებაში, 7 მის დაარსებას წელს გეგმავს.</a:t>
            </a:r>
            <a:endParaRPr lang="en-US" kern="1200" dirty="0">
              <a:solidFill>
                <a:schemeClr val="tx1"/>
              </a:solidFill>
            </a:endParaRPr>
          </a:p>
          <a:p>
            <a:pPr marL="185166" indent="-185166" defTabSz="740664">
              <a:spcBef>
                <a:spcPts val="810"/>
              </a:spcBef>
            </a:pPr>
            <a:endParaRPr lang="en-US" kern="1200" dirty="0">
              <a:solidFill>
                <a:schemeClr val="tx1"/>
              </a:solidFill>
            </a:endParaRPr>
          </a:p>
          <a:p>
            <a:endParaRPr lang="en-US" dirty="0"/>
          </a:p>
        </p:txBody>
      </p:sp>
      <p:sp>
        <p:nvSpPr>
          <p:cNvPr id="4" name="Rectangle 3"/>
          <p:cNvSpPr/>
          <p:nvPr/>
        </p:nvSpPr>
        <p:spPr>
          <a:xfrm>
            <a:off x="1408765" y="5121443"/>
            <a:ext cx="8784106" cy="1554272"/>
          </a:xfrm>
          <a:prstGeom prst="rect">
            <a:avLst/>
          </a:prstGeom>
        </p:spPr>
        <p:txBody>
          <a:bodyPr wrap="square">
            <a:spAutoFit/>
          </a:bodyPr>
          <a:lstStyle/>
          <a:p>
            <a:pPr marL="231458" indent="-231458" defTabSz="740664">
              <a:spcAft>
                <a:spcPts val="600"/>
              </a:spcAft>
              <a:buFont typeface="Arial" panose="020B0604020202020204" pitchFamily="34" charset="0"/>
              <a:buChar char="•"/>
            </a:pPr>
            <a:r>
              <a:rPr lang="ka-GE" kern="1200" dirty="0">
                <a:solidFill>
                  <a:schemeClr val="tx1"/>
                </a:solidFill>
              </a:rPr>
              <a:t>დაწესებულებების უმეტესობა (66.7%) არ აფასებს მათი პროგრამის გავლენას სტუდენტთა წარმატებაზე. </a:t>
            </a:r>
            <a:endParaRPr lang="en-US" kern="1200" dirty="0">
              <a:solidFill>
                <a:schemeClr val="tx1"/>
              </a:solidFill>
            </a:endParaRPr>
          </a:p>
          <a:p>
            <a:pPr marL="231458" indent="-231458" defTabSz="740664">
              <a:spcAft>
                <a:spcPts val="600"/>
              </a:spcAft>
              <a:buFont typeface="Arial" panose="020B0604020202020204" pitchFamily="34" charset="0"/>
              <a:buChar char="•"/>
            </a:pPr>
            <a:r>
              <a:rPr lang="ka-GE" kern="1200" dirty="0">
                <a:solidFill>
                  <a:schemeClr val="tx1"/>
                </a:solidFill>
              </a:rPr>
              <a:t>რაც შეეხება გარე დაინტერესებული მხარეების გამოხმაურებას დაწესებულებების 84%-მა უპასუხა, რომ ისინი სიტყვიერად აგროვებენ უკუკავშირს, მხოლოდ 8% აგროვებს წერილობით, ხოლო დანარჩენი არა.</a:t>
            </a:r>
            <a:endParaRPr lang="ka-GE" dirty="0"/>
          </a:p>
        </p:txBody>
      </p:sp>
    </p:spTree>
    <p:extLst>
      <p:ext uri="{BB962C8B-B14F-4D97-AF65-F5344CB8AC3E}">
        <p14:creationId xmlns:p14="http://schemas.microsoft.com/office/powerpoint/2010/main" val="23785484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4161" y="206187"/>
            <a:ext cx="5685643" cy="1059906"/>
          </a:xfrm>
        </p:spPr>
        <p:txBody>
          <a:bodyPr anchor="b">
            <a:normAutofit/>
          </a:bodyPr>
          <a:lstStyle/>
          <a:p>
            <a:r>
              <a:rPr lang="ka-GE" sz="3600" b="1" dirty="0"/>
              <a:t>პროფესიული განათლება</a:t>
            </a:r>
            <a:endParaRPr lang="en-US" sz="3600" b="1" dirty="0"/>
          </a:p>
        </p:txBody>
      </p:sp>
      <p:sp>
        <p:nvSpPr>
          <p:cNvPr id="3" name="Content Placeholder 2"/>
          <p:cNvSpPr>
            <a:spLocks noGrp="1"/>
          </p:cNvSpPr>
          <p:nvPr>
            <p:ph idx="1"/>
          </p:nvPr>
        </p:nvSpPr>
        <p:spPr>
          <a:xfrm>
            <a:off x="1382167" y="2258338"/>
            <a:ext cx="8254201" cy="3522569"/>
          </a:xfrm>
        </p:spPr>
        <p:txBody>
          <a:bodyPr anchor="t">
            <a:normAutofit lnSpcReduction="10000"/>
          </a:bodyPr>
          <a:lstStyle/>
          <a:p>
            <a:pPr lvl="0"/>
            <a:r>
              <a:rPr lang="ka-GE" sz="1800" dirty="0"/>
              <a:t>რესპონდენტთა ზოგიერთი კომენტარი და წინადადება არის:</a:t>
            </a:r>
            <a:endParaRPr lang="en-US" sz="1800" dirty="0"/>
          </a:p>
          <a:p>
            <a:pPr lvl="1"/>
            <a:r>
              <a:rPr lang="ka-GE" sz="1800" dirty="0"/>
              <a:t>მათ ჭირდებათ პრაქტიკული აქტივობები და პროექტები, რომლებიც დაეხმარება სტუდენტებს განავითარონ სამეწარმეო უნარები და აზროვნება.</a:t>
            </a:r>
            <a:endParaRPr lang="en-US" sz="1800" dirty="0"/>
          </a:p>
          <a:p>
            <a:pPr lvl="1"/>
            <a:r>
              <a:rPr lang="ka-GE" sz="1800" dirty="0"/>
              <a:t>ისინი დაინტერესებულები არიან სასწავლებელში სამეწარმეო განათლების განვითარებით, მაგრამ აქვს გარკვეული გამოწვევები, როგორიცაა დაფინანსების ნაკლებობა, დრო და მენეჯმენტის მხარდაჭერა.</a:t>
            </a:r>
            <a:endParaRPr lang="en-US" sz="1800" dirty="0"/>
          </a:p>
          <a:p>
            <a:pPr lvl="1"/>
            <a:r>
              <a:rPr lang="ka-GE" sz="1800" dirty="0"/>
              <a:t>მათ ესმით სამეწარმეო განათლების მნიშვნელობა ქვეყნის და ახალგაზრდობის მომავლისთვის. იმედოვნებენ, რომ მეტი შესაძლებლობა და სტიმული იქნება მასწავლებლებისა და სტუდენტებისთვის ამ სფეროში ჩართვისთვის.</a:t>
            </a:r>
            <a:endParaRPr lang="en-US" sz="1800" dirty="0"/>
          </a:p>
          <a:p>
            <a:endParaRPr lang="en-US" sz="1800" dirty="0"/>
          </a:p>
        </p:txBody>
      </p:sp>
      <p:pic>
        <p:nvPicPr>
          <p:cNvPr id="15362" name="Picture 2" descr="An animation of a figure sitting while reading a book."/>
          <p:cNvPicPr>
            <a:picLocks noChangeAspect="1" noChangeArrowheads="1" noCrop="1"/>
          </p:cNvPicPr>
          <p:nvPr/>
        </p:nvPicPr>
        <p:blipFill>
          <a:blip r:embed="rId2">
            <a:extLst>
              <a:ext uri="{28A0092B-C50C-407E-A947-70E740481C1C}">
                <a14:useLocalDpi xmlns:a14="http://schemas.microsoft.com/office/drawing/2010/main" val="0"/>
              </a:ext>
            </a:extLst>
          </a:blip>
          <a:stretch>
            <a:fillRect/>
          </a:stretch>
        </p:blipFill>
        <p:spPr bwMode="auto">
          <a:xfrm>
            <a:off x="9836791" y="3334042"/>
            <a:ext cx="1702315" cy="1702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00112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81856" y="206187"/>
            <a:ext cx="4959603" cy="1088041"/>
          </a:xfrm>
        </p:spPr>
        <p:txBody>
          <a:bodyPr anchor="b">
            <a:normAutofit/>
          </a:bodyPr>
          <a:lstStyle/>
          <a:p>
            <a:r>
              <a:rPr lang="ka-GE" sz="3600" b="1" dirty="0"/>
              <a:t>უმაღლესი განათლება</a:t>
            </a:r>
            <a:endParaRPr lang="en-US" sz="3600" b="1" dirty="0"/>
          </a:p>
        </p:txBody>
      </p:sp>
      <p:sp>
        <p:nvSpPr>
          <p:cNvPr id="3" name="Content Placeholder 2"/>
          <p:cNvSpPr>
            <a:spLocks noGrp="1"/>
          </p:cNvSpPr>
          <p:nvPr>
            <p:ph idx="1"/>
          </p:nvPr>
        </p:nvSpPr>
        <p:spPr>
          <a:xfrm>
            <a:off x="1136397" y="2331355"/>
            <a:ext cx="5953720" cy="3522569"/>
          </a:xfrm>
        </p:spPr>
        <p:txBody>
          <a:bodyPr anchor="t">
            <a:noAutofit/>
          </a:bodyPr>
          <a:lstStyle/>
          <a:p>
            <a:r>
              <a:rPr lang="ka-GE" dirty="0"/>
              <a:t>სამინისტროს ცნობით საქართველოში 64 ავტორიზებული უმაღლესი საგანმანათლებლო დაწესებულებაა, მათი სხვადასხვა პროფილის კურიკულუმებში ასახულია აღნიშნული საკითხები.</a:t>
            </a:r>
          </a:p>
          <a:p>
            <a:r>
              <a:rPr lang="ka-GE" dirty="0"/>
              <a:t>მეწარმეობის კომპონენტი ძირითადად ინტეგრირებულია ბიზნესის ადმინისტრირების პროგრამების კურიკულუმში.</a:t>
            </a:r>
          </a:p>
          <a:p>
            <a:r>
              <a:rPr lang="ka-GE" dirty="0"/>
              <a:t>აღნიშნულ კურსებს აქვს შესაბამისი ლიტერატურა, ხოლო ლექტორებს - კომპეტენცია</a:t>
            </a:r>
            <a:endParaRPr lang="en-US" dirty="0"/>
          </a:p>
          <a:p>
            <a:endParaRPr lang="en-US" dirty="0"/>
          </a:p>
          <a:p>
            <a:endParaRPr lang="en-US" dirty="0"/>
          </a:p>
        </p:txBody>
      </p:sp>
      <p:pic>
        <p:nvPicPr>
          <p:cNvPr id="4" name="Content Placeholder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0117" y="2873814"/>
            <a:ext cx="4852365" cy="2184429"/>
          </a:xfrm>
          <a:prstGeom prst="rect">
            <a:avLst/>
          </a:prstGeom>
        </p:spPr>
      </p:pic>
    </p:spTree>
    <p:extLst>
      <p:ext uri="{BB962C8B-B14F-4D97-AF65-F5344CB8AC3E}">
        <p14:creationId xmlns:p14="http://schemas.microsoft.com/office/powerpoint/2010/main" val="18024091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96376" y="164443"/>
            <a:ext cx="4832802" cy="1115717"/>
          </a:xfrm>
        </p:spPr>
        <p:txBody>
          <a:bodyPr vert="horz" lIns="91440" tIns="45720" rIns="91440" bIns="45720" rtlCol="0" anchor="b">
            <a:normAutofit/>
          </a:bodyPr>
          <a:lstStyle/>
          <a:p>
            <a:r>
              <a:rPr lang="en-US" sz="3400" b="1" dirty="0" err="1"/>
              <a:t>უმაღლესი</a:t>
            </a:r>
            <a:r>
              <a:rPr lang="en-US" sz="3400" b="1" dirty="0"/>
              <a:t> </a:t>
            </a:r>
            <a:r>
              <a:rPr lang="en-US" sz="3400" b="1" dirty="0" err="1"/>
              <a:t>განათლება</a:t>
            </a:r>
            <a:endParaRPr lang="en-US" sz="3400" b="1"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93111" y="3826412"/>
            <a:ext cx="5220982" cy="2792920"/>
          </a:xfrm>
          <a:prstGeom prst="rect">
            <a:avLst/>
          </a:prstGeom>
        </p:spPr>
      </p:pic>
      <p:sp>
        <p:nvSpPr>
          <p:cNvPr id="6" name="TextBox 5"/>
          <p:cNvSpPr txBox="1"/>
          <p:nvPr/>
        </p:nvSpPr>
        <p:spPr>
          <a:xfrm>
            <a:off x="1250387" y="2432811"/>
            <a:ext cx="4832803" cy="3664351"/>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dirty="0" err="1"/>
              <a:t>აქვთ</a:t>
            </a:r>
            <a:r>
              <a:rPr lang="en-US" sz="2000" dirty="0"/>
              <a:t> </a:t>
            </a:r>
            <a:r>
              <a:rPr lang="en-US" sz="2000" dirty="0" err="1"/>
              <a:t>ინოვაციური</a:t>
            </a:r>
            <a:r>
              <a:rPr lang="en-US" sz="2000" dirty="0"/>
              <a:t> </a:t>
            </a:r>
            <a:r>
              <a:rPr lang="en-US" sz="2000" dirty="0" err="1"/>
              <a:t>ცენტრი</a:t>
            </a:r>
            <a:r>
              <a:rPr lang="en-US" sz="2000" dirty="0"/>
              <a:t>, </a:t>
            </a:r>
            <a:r>
              <a:rPr lang="en-US" sz="2000" dirty="0" err="1"/>
              <a:t>ფაბლაბი</a:t>
            </a:r>
            <a:r>
              <a:rPr lang="en-US" sz="2000" dirty="0"/>
              <a:t>, </a:t>
            </a:r>
            <a:r>
              <a:rPr lang="en-US" sz="2000" dirty="0" err="1"/>
              <a:t>ფინანსური</a:t>
            </a:r>
            <a:r>
              <a:rPr lang="en-US" sz="2000" dirty="0"/>
              <a:t> </a:t>
            </a:r>
            <a:r>
              <a:rPr lang="en-US" sz="2000" dirty="0" err="1"/>
              <a:t>წიგნიერების</a:t>
            </a:r>
            <a:r>
              <a:rPr lang="en-US" sz="2000" dirty="0"/>
              <a:t> </a:t>
            </a:r>
            <a:r>
              <a:rPr lang="en-US" sz="2000" dirty="0" err="1"/>
              <a:t>ცენტრი</a:t>
            </a:r>
            <a:r>
              <a:rPr lang="en-US" sz="2000" dirty="0"/>
              <a:t>, </a:t>
            </a:r>
            <a:r>
              <a:rPr lang="en-US" sz="2000" dirty="0" err="1"/>
              <a:t>სადაც</a:t>
            </a:r>
            <a:r>
              <a:rPr lang="en-US" sz="2000" dirty="0"/>
              <a:t> </a:t>
            </a:r>
            <a:r>
              <a:rPr lang="en-US" sz="2000" dirty="0" err="1"/>
              <a:t>სტუდენტებს</a:t>
            </a:r>
            <a:r>
              <a:rPr lang="en-US" sz="2000" dirty="0"/>
              <a:t> </a:t>
            </a:r>
            <a:r>
              <a:rPr lang="en-US" sz="2000" dirty="0" err="1"/>
              <a:t>შეუძლიათ</a:t>
            </a:r>
            <a:r>
              <a:rPr lang="en-US" sz="2000" dirty="0"/>
              <a:t> </a:t>
            </a:r>
            <a:r>
              <a:rPr lang="en-US" sz="2000" dirty="0" err="1"/>
              <a:t>იდეებზე</a:t>
            </a:r>
            <a:r>
              <a:rPr lang="en-US" sz="2000" dirty="0"/>
              <a:t> </a:t>
            </a:r>
            <a:r>
              <a:rPr lang="en-US" sz="2000" dirty="0" err="1"/>
              <a:t>უშაობა</a:t>
            </a:r>
            <a:endParaRPr lang="en-US" sz="2000" dirty="0"/>
          </a:p>
        </p:txBody>
      </p:sp>
      <p:pic>
        <p:nvPicPr>
          <p:cNvPr id="5" name="Content Placeholder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0628" y="1351704"/>
            <a:ext cx="4787478" cy="2333519"/>
          </a:xfrm>
          <a:prstGeom prst="rect">
            <a:avLst/>
          </a:prstGeom>
        </p:spPr>
      </p:pic>
    </p:spTree>
    <p:extLst>
      <p:ext uri="{BB962C8B-B14F-4D97-AF65-F5344CB8AC3E}">
        <p14:creationId xmlns:p14="http://schemas.microsoft.com/office/powerpoint/2010/main" val="5829513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9668" y="1751060"/>
            <a:ext cx="3041150" cy="4421876"/>
          </a:xfrm>
        </p:spPr>
        <p:txBody>
          <a:bodyPr anchor="t">
            <a:normAutofit/>
          </a:bodyPr>
          <a:lstStyle/>
          <a:p>
            <a:pPr algn="r"/>
            <a:r>
              <a:rPr lang="ka-GE" sz="3600" b="1" dirty="0"/>
              <a:t>ზოგადი განათლება</a:t>
            </a:r>
            <a:r>
              <a:rPr lang="ka-GE" sz="3600" b="1" dirty="0" smtClean="0"/>
              <a:t>:</a:t>
            </a:r>
            <a:r>
              <a:rPr lang="en-US" sz="3600" b="1" dirty="0"/>
              <a:t/>
            </a:r>
            <a:br>
              <a:rPr lang="en-US" sz="3600" b="1" dirty="0"/>
            </a:br>
            <a:endParaRPr lang="en-US" sz="3600" dirty="0"/>
          </a:p>
        </p:txBody>
      </p:sp>
      <p:sp>
        <p:nvSpPr>
          <p:cNvPr id="3" name="Content Placeholder 2"/>
          <p:cNvSpPr>
            <a:spLocks noGrp="1"/>
          </p:cNvSpPr>
          <p:nvPr>
            <p:ph idx="1"/>
          </p:nvPr>
        </p:nvSpPr>
        <p:spPr>
          <a:xfrm>
            <a:off x="2671482" y="962167"/>
            <a:ext cx="8815025" cy="4743174"/>
          </a:xfrm>
        </p:spPr>
        <p:txBody>
          <a:bodyPr anchor="t">
            <a:noAutofit/>
          </a:bodyPr>
          <a:lstStyle/>
          <a:p>
            <a:pPr marL="0" indent="0">
              <a:buNone/>
            </a:pPr>
            <a:r>
              <a:rPr lang="en-US" b="1" dirty="0"/>
              <a:t>1. </a:t>
            </a:r>
            <a:r>
              <a:rPr lang="en-US" b="1" dirty="0" err="1"/>
              <a:t>ინტეგრირებული</a:t>
            </a:r>
            <a:r>
              <a:rPr lang="en-US" b="1" dirty="0"/>
              <a:t> </a:t>
            </a:r>
            <a:r>
              <a:rPr lang="en-US" b="1" dirty="0" err="1"/>
              <a:t>სასწავლო</a:t>
            </a:r>
            <a:r>
              <a:rPr lang="en-US" b="1" dirty="0"/>
              <a:t> </a:t>
            </a:r>
            <a:r>
              <a:rPr lang="en-US" b="1" dirty="0" err="1"/>
              <a:t>გეგმა</a:t>
            </a:r>
            <a:r>
              <a:rPr lang="en-US" b="1" dirty="0"/>
              <a:t>:</a:t>
            </a:r>
            <a:r>
              <a:rPr lang="en-US" dirty="0"/>
              <a:t> </a:t>
            </a:r>
            <a:r>
              <a:rPr lang="en-US" dirty="0" err="1"/>
              <a:t>განახორციელეთ</a:t>
            </a:r>
            <a:r>
              <a:rPr lang="en-US" dirty="0"/>
              <a:t> </a:t>
            </a:r>
            <a:r>
              <a:rPr lang="en-US" dirty="0" err="1"/>
              <a:t>ინტეგრირებული</a:t>
            </a:r>
            <a:r>
              <a:rPr lang="en-US" dirty="0"/>
              <a:t> </a:t>
            </a:r>
            <a:r>
              <a:rPr lang="en-US" dirty="0" err="1"/>
              <a:t>სასწავლო</a:t>
            </a:r>
            <a:r>
              <a:rPr lang="en-US" dirty="0"/>
              <a:t> </a:t>
            </a:r>
            <a:r>
              <a:rPr lang="en-US" dirty="0" err="1"/>
              <a:t>გეგმა</a:t>
            </a:r>
            <a:r>
              <a:rPr lang="en-US" dirty="0"/>
              <a:t>, </a:t>
            </a:r>
            <a:r>
              <a:rPr lang="en-US" dirty="0" err="1"/>
              <a:t>რომელიც</a:t>
            </a:r>
            <a:r>
              <a:rPr lang="en-US" dirty="0"/>
              <a:t> </a:t>
            </a:r>
            <a:r>
              <a:rPr lang="en-US" dirty="0" err="1"/>
              <a:t>შეუფერხებლად</a:t>
            </a:r>
            <a:r>
              <a:rPr lang="en-US" dirty="0"/>
              <a:t> </a:t>
            </a:r>
            <a:r>
              <a:rPr lang="en-US" dirty="0" err="1"/>
              <a:t>აერთიანებს</a:t>
            </a:r>
            <a:r>
              <a:rPr lang="en-US" dirty="0"/>
              <a:t> </a:t>
            </a:r>
            <a:r>
              <a:rPr lang="en-US" dirty="0" err="1"/>
              <a:t>სამეწარმეო</a:t>
            </a:r>
            <a:r>
              <a:rPr lang="en-US" dirty="0"/>
              <a:t> </a:t>
            </a:r>
            <a:r>
              <a:rPr lang="en-US" dirty="0" err="1"/>
              <a:t>უნარებს</a:t>
            </a:r>
            <a:r>
              <a:rPr lang="en-US" dirty="0"/>
              <a:t>, </a:t>
            </a:r>
            <a:r>
              <a:rPr lang="en-US" dirty="0" err="1"/>
              <a:t>რომლებიც</a:t>
            </a:r>
            <a:r>
              <a:rPr lang="en-US" dirty="0"/>
              <a:t> </a:t>
            </a:r>
            <a:r>
              <a:rPr lang="en-US" dirty="0" err="1"/>
              <a:t>შეესაბამება</a:t>
            </a:r>
            <a:r>
              <a:rPr lang="en-US" dirty="0"/>
              <a:t> </a:t>
            </a:r>
            <a:r>
              <a:rPr lang="en-US" dirty="0" err="1"/>
              <a:t>მდგრადობის</a:t>
            </a:r>
            <a:r>
              <a:rPr lang="en-US" dirty="0"/>
              <a:t> </a:t>
            </a:r>
            <a:r>
              <a:rPr lang="en-US" dirty="0" err="1"/>
              <a:t>პრინციპებს</a:t>
            </a:r>
            <a:r>
              <a:rPr lang="en-US" dirty="0"/>
              <a:t> </a:t>
            </a:r>
            <a:r>
              <a:rPr lang="en-US" dirty="0" err="1"/>
              <a:t>სხვადასხვა</a:t>
            </a:r>
            <a:r>
              <a:rPr lang="en-US" dirty="0"/>
              <a:t> </a:t>
            </a:r>
            <a:r>
              <a:rPr lang="en-US" dirty="0" err="1"/>
              <a:t>საგნებში</a:t>
            </a:r>
            <a:r>
              <a:rPr lang="en-US" dirty="0"/>
              <a:t>, </a:t>
            </a:r>
            <a:r>
              <a:rPr lang="en-US" dirty="0" err="1"/>
              <a:t>ხელს</a:t>
            </a:r>
            <a:r>
              <a:rPr lang="en-US" dirty="0"/>
              <a:t> </a:t>
            </a:r>
            <a:r>
              <a:rPr lang="en-US" dirty="0" err="1"/>
              <a:t>უწყობს</a:t>
            </a:r>
            <a:r>
              <a:rPr lang="en-US" dirty="0"/>
              <a:t> </a:t>
            </a:r>
            <a:r>
              <a:rPr lang="en-US" dirty="0" err="1"/>
              <a:t>პრაქტიკულ</a:t>
            </a:r>
            <a:r>
              <a:rPr lang="en-US" dirty="0"/>
              <a:t> </a:t>
            </a:r>
            <a:r>
              <a:rPr lang="en-US" dirty="0" err="1"/>
              <a:t>გამოყენებას</a:t>
            </a:r>
            <a:r>
              <a:rPr lang="en-US" dirty="0"/>
              <a:t> </a:t>
            </a:r>
            <a:r>
              <a:rPr lang="en-US" dirty="0" err="1"/>
              <a:t>და</a:t>
            </a:r>
            <a:r>
              <a:rPr lang="en-US" dirty="0"/>
              <a:t> </a:t>
            </a:r>
            <a:r>
              <a:rPr lang="en-US" dirty="0" err="1"/>
              <a:t>ცოდნის</a:t>
            </a:r>
            <a:r>
              <a:rPr lang="en-US" dirty="0"/>
              <a:t> </a:t>
            </a:r>
            <a:r>
              <a:rPr lang="en-US" dirty="0" err="1"/>
              <a:t>ტრანსფერს</a:t>
            </a:r>
            <a:r>
              <a:rPr lang="en-US" dirty="0"/>
              <a:t>.</a:t>
            </a:r>
          </a:p>
          <a:p>
            <a:pPr marL="0" indent="0">
              <a:buNone/>
            </a:pPr>
            <a:r>
              <a:rPr lang="en-US" b="1" dirty="0"/>
              <a:t>2. </a:t>
            </a:r>
            <a:r>
              <a:rPr lang="en-US" b="1" dirty="0" err="1"/>
              <a:t>მასწავლებელთა</a:t>
            </a:r>
            <a:r>
              <a:rPr lang="en-US" b="1" dirty="0"/>
              <a:t> </a:t>
            </a:r>
            <a:r>
              <a:rPr lang="en-US" b="1" dirty="0" err="1"/>
              <a:t>ტრენინგი</a:t>
            </a:r>
            <a:r>
              <a:rPr lang="en-US" b="1" dirty="0"/>
              <a:t>:</a:t>
            </a:r>
            <a:r>
              <a:rPr lang="en-US" dirty="0"/>
              <a:t> </a:t>
            </a:r>
            <a:r>
              <a:rPr lang="en-US" dirty="0" err="1"/>
              <a:t>პრიორიტეტ</a:t>
            </a:r>
            <a:r>
              <a:rPr lang="ka-GE" dirty="0"/>
              <a:t>ი </a:t>
            </a:r>
            <a:r>
              <a:rPr lang="en-US" dirty="0" err="1"/>
              <a:t>მიენიჭოს</a:t>
            </a:r>
            <a:r>
              <a:rPr lang="en-US" dirty="0"/>
              <a:t> </a:t>
            </a:r>
            <a:r>
              <a:rPr lang="en-US" dirty="0" err="1"/>
              <a:t>მასწავლებელთა</a:t>
            </a:r>
            <a:r>
              <a:rPr lang="en-US" dirty="0"/>
              <a:t> </a:t>
            </a:r>
            <a:r>
              <a:rPr lang="en-US" dirty="0" err="1"/>
              <a:t>ტრენინგ</a:t>
            </a:r>
            <a:r>
              <a:rPr lang="ka-GE" dirty="0"/>
              <a:t>ებს </a:t>
            </a:r>
            <a:r>
              <a:rPr lang="en-US" dirty="0" err="1"/>
              <a:t>სამეწარმეო</a:t>
            </a:r>
            <a:r>
              <a:rPr lang="en-US" dirty="0"/>
              <a:t> </a:t>
            </a:r>
            <a:r>
              <a:rPr lang="en-US" dirty="0" err="1"/>
              <a:t>განათლებაში</a:t>
            </a:r>
            <a:r>
              <a:rPr lang="en-US" dirty="0"/>
              <a:t>, </a:t>
            </a:r>
            <a:r>
              <a:rPr lang="en-US" dirty="0" err="1"/>
              <a:t>რომელიც</a:t>
            </a:r>
            <a:r>
              <a:rPr lang="en-US" dirty="0"/>
              <a:t> </a:t>
            </a:r>
            <a:r>
              <a:rPr lang="en-US" dirty="0" err="1"/>
              <a:t>შეესაბამება</a:t>
            </a:r>
            <a:r>
              <a:rPr lang="en-US" dirty="0"/>
              <a:t> </a:t>
            </a:r>
            <a:r>
              <a:rPr lang="en-US" dirty="0" err="1"/>
              <a:t>მდგრადობის</a:t>
            </a:r>
            <a:r>
              <a:rPr lang="en-US" dirty="0"/>
              <a:t> </a:t>
            </a:r>
            <a:r>
              <a:rPr lang="en-US" dirty="0" err="1"/>
              <a:t>პრინციპებს</a:t>
            </a:r>
            <a:r>
              <a:rPr lang="en-US" dirty="0"/>
              <a:t>, </a:t>
            </a:r>
            <a:r>
              <a:rPr lang="en-US" dirty="0" err="1"/>
              <a:t>რათა</a:t>
            </a:r>
            <a:r>
              <a:rPr lang="en-US" dirty="0"/>
              <a:t> </a:t>
            </a:r>
            <a:r>
              <a:rPr lang="en-US" dirty="0" err="1"/>
              <a:t>უზრუნველყოფილი</a:t>
            </a:r>
            <a:r>
              <a:rPr lang="en-US" dirty="0"/>
              <a:t> </a:t>
            </a:r>
            <a:r>
              <a:rPr lang="en-US" dirty="0" err="1"/>
              <a:t>იყოს</a:t>
            </a:r>
            <a:r>
              <a:rPr lang="en-US" dirty="0"/>
              <a:t> </a:t>
            </a:r>
            <a:r>
              <a:rPr lang="en-US" dirty="0" err="1"/>
              <a:t>მასწავლებლების</a:t>
            </a:r>
            <a:r>
              <a:rPr lang="en-US" dirty="0"/>
              <a:t> </a:t>
            </a:r>
            <a:r>
              <a:rPr lang="ka-GE" dirty="0"/>
              <a:t>პროფესიული განვითარება </a:t>
            </a:r>
            <a:r>
              <a:rPr lang="en-US" dirty="0" err="1"/>
              <a:t>სამეწარმეო</a:t>
            </a:r>
            <a:r>
              <a:rPr lang="en-US" dirty="0"/>
              <a:t> </a:t>
            </a:r>
            <a:r>
              <a:rPr lang="en-US" dirty="0" err="1"/>
              <a:t>შინაარსის</a:t>
            </a:r>
            <a:r>
              <a:rPr lang="en-US" dirty="0"/>
              <a:t> </a:t>
            </a:r>
            <a:r>
              <a:rPr lang="en-US" dirty="0" err="1"/>
              <a:t>ეფექტურად</a:t>
            </a:r>
            <a:r>
              <a:rPr lang="en-US" dirty="0"/>
              <a:t> </a:t>
            </a:r>
            <a:r>
              <a:rPr lang="en-US" dirty="0" err="1"/>
              <a:t>მიწოდებისთვის</a:t>
            </a:r>
            <a:r>
              <a:rPr lang="en-US" dirty="0"/>
              <a:t>. </a:t>
            </a:r>
            <a:r>
              <a:rPr lang="en-US" dirty="0" err="1"/>
              <a:t>უნდა</a:t>
            </a:r>
            <a:r>
              <a:rPr lang="en-US" dirty="0"/>
              <a:t> </a:t>
            </a:r>
            <a:r>
              <a:rPr lang="en-US" dirty="0" err="1"/>
              <a:t>მოიცავდეს</a:t>
            </a:r>
            <a:r>
              <a:rPr lang="en-US" dirty="0"/>
              <a:t> </a:t>
            </a:r>
            <a:r>
              <a:rPr lang="en-US" dirty="0" err="1"/>
              <a:t>ტრენინგს</a:t>
            </a:r>
            <a:r>
              <a:rPr lang="en-US" dirty="0"/>
              <a:t> </a:t>
            </a:r>
            <a:r>
              <a:rPr lang="en-US" dirty="0" err="1"/>
              <a:t>მდგრადობის</a:t>
            </a:r>
            <a:r>
              <a:rPr lang="en-US" dirty="0"/>
              <a:t> </a:t>
            </a:r>
            <a:r>
              <a:rPr lang="en-US" dirty="0" err="1"/>
              <a:t>პრინციპებისა</a:t>
            </a:r>
            <a:r>
              <a:rPr lang="en-US" dirty="0"/>
              <a:t> </a:t>
            </a:r>
            <a:r>
              <a:rPr lang="en-US" dirty="0" err="1"/>
              <a:t>და</a:t>
            </a:r>
            <a:r>
              <a:rPr lang="en-US" dirty="0"/>
              <a:t> </a:t>
            </a:r>
            <a:r>
              <a:rPr lang="en-US" dirty="0" err="1"/>
              <a:t>მეთოდოლოგიების</a:t>
            </a:r>
            <a:r>
              <a:rPr lang="en-US" dirty="0"/>
              <a:t> </a:t>
            </a:r>
            <a:r>
              <a:rPr lang="en-US" dirty="0" err="1"/>
              <a:t>შესახებ</a:t>
            </a:r>
            <a:r>
              <a:rPr lang="en-US" dirty="0"/>
              <a:t>.</a:t>
            </a:r>
          </a:p>
          <a:p>
            <a:pPr marL="0" indent="0">
              <a:buNone/>
            </a:pPr>
            <a:r>
              <a:rPr lang="en-US" dirty="0"/>
              <a:t>3. </a:t>
            </a:r>
            <a:r>
              <a:rPr lang="en-US" b="1" dirty="0" err="1"/>
              <a:t>სამეწარმეო</a:t>
            </a:r>
            <a:r>
              <a:rPr lang="en-US" b="1" dirty="0"/>
              <a:t> </a:t>
            </a:r>
            <a:r>
              <a:rPr lang="en-US" b="1" dirty="0" err="1"/>
              <a:t>კლუბების</a:t>
            </a:r>
            <a:r>
              <a:rPr lang="en-US" b="1" dirty="0"/>
              <a:t> </a:t>
            </a:r>
            <a:r>
              <a:rPr lang="en-US" b="1" dirty="0" err="1"/>
              <a:t>მხარდაჭერა</a:t>
            </a:r>
            <a:r>
              <a:rPr lang="en-US" b="1" dirty="0"/>
              <a:t>:</a:t>
            </a:r>
            <a:r>
              <a:rPr lang="en-US" dirty="0"/>
              <a:t> </a:t>
            </a:r>
            <a:r>
              <a:rPr lang="en-US" dirty="0" err="1"/>
              <a:t>წახალის</a:t>
            </a:r>
            <a:r>
              <a:rPr lang="ka-GE" dirty="0"/>
              <a:t>დეს </a:t>
            </a:r>
            <a:r>
              <a:rPr lang="en-US" dirty="0" err="1"/>
              <a:t>სკოლებში</a:t>
            </a:r>
            <a:r>
              <a:rPr lang="en-US" dirty="0"/>
              <a:t> </a:t>
            </a:r>
            <a:r>
              <a:rPr lang="en-US" dirty="0" err="1"/>
              <a:t>სამეწარმეო</a:t>
            </a:r>
            <a:r>
              <a:rPr lang="en-US" dirty="0"/>
              <a:t> </a:t>
            </a:r>
            <a:r>
              <a:rPr lang="en-US" dirty="0" err="1"/>
              <a:t>კლუბების</a:t>
            </a:r>
            <a:r>
              <a:rPr lang="en-US" dirty="0"/>
              <a:t> </a:t>
            </a:r>
            <a:r>
              <a:rPr lang="en-US" dirty="0" err="1"/>
              <a:t>დაარსება</a:t>
            </a:r>
            <a:r>
              <a:rPr lang="en-US" dirty="0"/>
              <a:t>, </a:t>
            </a:r>
            <a:r>
              <a:rPr lang="en-US" dirty="0" err="1"/>
              <a:t>რათა</a:t>
            </a:r>
            <a:r>
              <a:rPr lang="en-US" dirty="0"/>
              <a:t> </a:t>
            </a:r>
            <a:r>
              <a:rPr lang="en-US" dirty="0" err="1"/>
              <a:t>მოსწავლეებს</a:t>
            </a:r>
            <a:r>
              <a:rPr lang="en-US" dirty="0"/>
              <a:t> </a:t>
            </a:r>
            <a:r>
              <a:rPr lang="en-US" dirty="0" err="1"/>
              <a:t>მიეცეთ</a:t>
            </a:r>
            <a:r>
              <a:rPr lang="en-US" dirty="0"/>
              <a:t> </a:t>
            </a:r>
            <a:r>
              <a:rPr lang="en-US" dirty="0" err="1"/>
              <a:t>პრაქტიკული</a:t>
            </a:r>
            <a:r>
              <a:rPr lang="en-US" dirty="0"/>
              <a:t> </a:t>
            </a:r>
            <a:r>
              <a:rPr lang="en-US" dirty="0" err="1"/>
              <a:t>უნარების</a:t>
            </a:r>
            <a:r>
              <a:rPr lang="en-US" dirty="0"/>
              <a:t> </a:t>
            </a:r>
            <a:r>
              <a:rPr lang="en-US" dirty="0" err="1"/>
              <a:t>განვითარებისა</a:t>
            </a:r>
            <a:r>
              <a:rPr lang="en-US" dirty="0"/>
              <a:t> </a:t>
            </a:r>
            <a:r>
              <a:rPr lang="en-US" dirty="0" err="1"/>
              <a:t>და</a:t>
            </a:r>
            <a:r>
              <a:rPr lang="en-US" dirty="0"/>
              <a:t> </a:t>
            </a:r>
            <a:r>
              <a:rPr lang="en-US" dirty="0" err="1"/>
              <a:t>ინოვაციების</a:t>
            </a:r>
            <a:r>
              <a:rPr lang="en-US" dirty="0"/>
              <a:t> </a:t>
            </a:r>
            <a:r>
              <a:rPr lang="en-US" dirty="0" err="1"/>
              <a:t>შესაძლებლობები</a:t>
            </a:r>
            <a:r>
              <a:rPr lang="en-US" dirty="0"/>
              <a:t>.</a:t>
            </a:r>
          </a:p>
          <a:p>
            <a:pPr marL="0" indent="0">
              <a:buNone/>
            </a:pPr>
            <a:r>
              <a:rPr lang="en-US" dirty="0"/>
              <a:t>4. </a:t>
            </a:r>
            <a:r>
              <a:rPr lang="en-US" b="1" dirty="0" err="1"/>
              <a:t>მასწავლებელთა</a:t>
            </a:r>
            <a:r>
              <a:rPr lang="en-US" b="1" dirty="0"/>
              <a:t> </a:t>
            </a:r>
            <a:r>
              <a:rPr lang="en-US" b="1" dirty="0" err="1"/>
              <a:t>აღიარება</a:t>
            </a:r>
            <a:r>
              <a:rPr lang="en-US" b="1" dirty="0"/>
              <a:t>:</a:t>
            </a:r>
            <a:r>
              <a:rPr lang="en-US" dirty="0"/>
              <a:t> </a:t>
            </a:r>
            <a:r>
              <a:rPr lang="ka-GE" dirty="0"/>
              <a:t>იმ </a:t>
            </a:r>
            <a:r>
              <a:rPr lang="en-US" dirty="0" err="1"/>
              <a:t>მასწავლებ</a:t>
            </a:r>
            <a:r>
              <a:rPr lang="ka-GE" dirty="0"/>
              <a:t>ელთა </a:t>
            </a:r>
            <a:r>
              <a:rPr lang="en-US" dirty="0" err="1"/>
              <a:t>აღიარე</a:t>
            </a:r>
            <a:r>
              <a:rPr lang="ka-GE" dirty="0"/>
              <a:t>ბა </a:t>
            </a:r>
            <a:r>
              <a:rPr lang="en-US" dirty="0" err="1"/>
              <a:t>და</a:t>
            </a:r>
            <a:r>
              <a:rPr lang="en-US" dirty="0"/>
              <a:t> </a:t>
            </a:r>
            <a:r>
              <a:rPr lang="en-US" dirty="0" err="1"/>
              <a:t>დაჯილდოვე</a:t>
            </a:r>
            <a:r>
              <a:rPr lang="ka-GE" dirty="0"/>
              <a:t>ბა, რომლებიც </a:t>
            </a:r>
            <a:r>
              <a:rPr lang="en-US" dirty="0" err="1"/>
              <a:t>ძალისხმევ</a:t>
            </a:r>
            <a:r>
              <a:rPr lang="ka-GE" dirty="0"/>
              <a:t>ას არ იშურებენ </a:t>
            </a:r>
            <a:r>
              <a:rPr lang="en-US" dirty="0" err="1"/>
              <a:t>მდგრადი</a:t>
            </a:r>
            <a:r>
              <a:rPr lang="en-US" dirty="0"/>
              <a:t> </a:t>
            </a:r>
            <a:r>
              <a:rPr lang="en-US" dirty="0" err="1"/>
              <a:t>სამეწარმეო</a:t>
            </a:r>
            <a:r>
              <a:rPr lang="en-US" dirty="0"/>
              <a:t> </a:t>
            </a:r>
            <a:r>
              <a:rPr lang="en-US" dirty="0" err="1"/>
              <a:t>განათლების</a:t>
            </a:r>
            <a:r>
              <a:rPr lang="en-US" dirty="0"/>
              <a:t> </a:t>
            </a:r>
            <a:r>
              <a:rPr lang="en-US" dirty="0" err="1"/>
              <a:t>სასწავლო</a:t>
            </a:r>
            <a:r>
              <a:rPr lang="en-US" dirty="0"/>
              <a:t> </a:t>
            </a:r>
            <a:r>
              <a:rPr lang="en-US" dirty="0" err="1"/>
              <a:t>პროგრამაში</a:t>
            </a:r>
            <a:r>
              <a:rPr lang="en-US" dirty="0"/>
              <a:t> </a:t>
            </a:r>
            <a:r>
              <a:rPr lang="en-US" dirty="0" err="1"/>
              <a:t>ინტეგრირებისთვის</a:t>
            </a:r>
            <a:r>
              <a:rPr lang="en-US" dirty="0"/>
              <a:t>, </a:t>
            </a:r>
            <a:r>
              <a:rPr lang="ka-GE" dirty="0"/>
              <a:t>გამოინახოს მრავალფეროვანი გზები მათი </a:t>
            </a:r>
            <a:r>
              <a:rPr lang="en-US" dirty="0" err="1"/>
              <a:t>მოტივაცი</a:t>
            </a:r>
            <a:r>
              <a:rPr lang="ka-GE" dirty="0"/>
              <a:t>ის გასაზრდელად</a:t>
            </a:r>
            <a:r>
              <a:rPr lang="en-US" dirty="0"/>
              <a:t>.</a:t>
            </a:r>
          </a:p>
          <a:p>
            <a:endParaRPr lang="en-US" sz="1600" dirty="0"/>
          </a:p>
        </p:txBody>
      </p:sp>
    </p:spTree>
    <p:extLst>
      <p:ext uri="{BB962C8B-B14F-4D97-AF65-F5344CB8AC3E}">
        <p14:creationId xmlns:p14="http://schemas.microsoft.com/office/powerpoint/2010/main" val="7428364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668" y="1751060"/>
            <a:ext cx="3041150" cy="4421876"/>
          </a:xfrm>
        </p:spPr>
        <p:txBody>
          <a:bodyPr anchor="t">
            <a:normAutofit/>
          </a:bodyPr>
          <a:lstStyle/>
          <a:p>
            <a:pPr algn="r"/>
            <a:r>
              <a:rPr lang="ka-GE" sz="3600" b="1" dirty="0"/>
              <a:t>ზოგადი განათლება</a:t>
            </a:r>
            <a:r>
              <a:rPr lang="ka-GE" sz="3600" b="1" dirty="0" smtClean="0"/>
              <a:t>:</a:t>
            </a:r>
            <a:r>
              <a:rPr lang="en-US" sz="3600" b="1" dirty="0"/>
              <a:t/>
            </a:r>
            <a:br>
              <a:rPr lang="en-US" sz="3600" b="1" dirty="0"/>
            </a:br>
            <a:endParaRPr lang="en-US" sz="3600" dirty="0"/>
          </a:p>
        </p:txBody>
      </p:sp>
      <p:sp>
        <p:nvSpPr>
          <p:cNvPr id="3" name="Content Placeholder 2"/>
          <p:cNvSpPr>
            <a:spLocks noGrp="1"/>
          </p:cNvSpPr>
          <p:nvPr>
            <p:ph idx="1"/>
          </p:nvPr>
        </p:nvSpPr>
        <p:spPr>
          <a:xfrm>
            <a:off x="2671482" y="962167"/>
            <a:ext cx="8815025" cy="4743174"/>
          </a:xfrm>
        </p:spPr>
        <p:txBody>
          <a:bodyPr anchor="t">
            <a:noAutofit/>
          </a:bodyPr>
          <a:lstStyle/>
          <a:p>
            <a:pPr marL="0" indent="0">
              <a:buNone/>
            </a:pPr>
            <a:r>
              <a:rPr lang="en-US" dirty="0"/>
              <a:t>5. </a:t>
            </a:r>
            <a:r>
              <a:rPr lang="en-US" b="1" dirty="0" err="1"/>
              <a:t>სასწავლო</a:t>
            </a:r>
            <a:r>
              <a:rPr lang="en-US" b="1" dirty="0"/>
              <a:t> </a:t>
            </a:r>
            <a:r>
              <a:rPr lang="en-US" b="1" dirty="0" err="1"/>
              <a:t>გეგმის</a:t>
            </a:r>
            <a:r>
              <a:rPr lang="en-US" b="1" dirty="0"/>
              <a:t> </a:t>
            </a:r>
            <a:r>
              <a:rPr lang="en-US" b="1" dirty="0" err="1"/>
              <a:t>გაფართოება</a:t>
            </a:r>
            <a:r>
              <a:rPr lang="en-US" b="1" dirty="0"/>
              <a:t>:</a:t>
            </a:r>
            <a:r>
              <a:rPr lang="en-US" dirty="0"/>
              <a:t> </a:t>
            </a:r>
            <a:r>
              <a:rPr lang="ka-GE" dirty="0"/>
              <a:t>სასწავლო გეგმის და </a:t>
            </a:r>
            <a:r>
              <a:rPr lang="en-US" dirty="0" err="1"/>
              <a:t>არჩევითი</a:t>
            </a:r>
            <a:r>
              <a:rPr lang="en-US" dirty="0"/>
              <a:t> </a:t>
            </a:r>
            <a:r>
              <a:rPr lang="en-US" dirty="0" err="1"/>
              <a:t>საგნები</a:t>
            </a:r>
            <a:r>
              <a:rPr lang="ka-GE" dirty="0"/>
              <a:t>ს რევიზია, </a:t>
            </a:r>
            <a:r>
              <a:rPr lang="en-US" dirty="0" err="1"/>
              <a:t>რომლებიც</a:t>
            </a:r>
            <a:r>
              <a:rPr lang="en-US" dirty="0"/>
              <a:t> </a:t>
            </a:r>
            <a:r>
              <a:rPr lang="en-US" dirty="0" err="1"/>
              <a:t>ფოკუსირებულია</a:t>
            </a:r>
            <a:r>
              <a:rPr lang="en-US" dirty="0"/>
              <a:t> </a:t>
            </a:r>
            <a:r>
              <a:rPr lang="en-US" dirty="0" err="1"/>
              <a:t>მეწარმეობაზე</a:t>
            </a:r>
            <a:r>
              <a:rPr lang="en-US" dirty="0"/>
              <a:t> </a:t>
            </a:r>
            <a:r>
              <a:rPr lang="en-US" dirty="0" err="1"/>
              <a:t>და</a:t>
            </a:r>
            <a:r>
              <a:rPr lang="en-US" dirty="0"/>
              <a:t> </a:t>
            </a:r>
            <a:r>
              <a:rPr lang="ka-GE" dirty="0"/>
              <a:t>ინტეგრირებულია ინოვაციური მეთოდები, ქეისებით და პროექტულად სწავლება</a:t>
            </a:r>
            <a:r>
              <a:rPr lang="en-US" dirty="0"/>
              <a:t>, </a:t>
            </a:r>
            <a:r>
              <a:rPr lang="en-US" dirty="0" err="1"/>
              <a:t>რათა</a:t>
            </a:r>
            <a:r>
              <a:rPr lang="en-US" dirty="0"/>
              <a:t> </a:t>
            </a:r>
            <a:r>
              <a:rPr lang="en-US" dirty="0" err="1"/>
              <a:t>სტუდენტებს</a:t>
            </a:r>
            <a:r>
              <a:rPr lang="en-US" dirty="0"/>
              <a:t> </a:t>
            </a:r>
            <a:r>
              <a:rPr lang="en-US" dirty="0" err="1"/>
              <a:t>მიაწოდოთ</a:t>
            </a:r>
            <a:r>
              <a:rPr lang="en-US" dirty="0"/>
              <a:t> </a:t>
            </a:r>
            <a:r>
              <a:rPr lang="en-US" dirty="0" err="1"/>
              <a:t>სამეწარმეო</a:t>
            </a:r>
            <a:r>
              <a:rPr lang="en-US" dirty="0"/>
              <a:t> </a:t>
            </a:r>
            <a:r>
              <a:rPr lang="en-US" dirty="0" err="1"/>
              <a:t>კონცეფციებისა</a:t>
            </a:r>
            <a:r>
              <a:rPr lang="en-US" dirty="0"/>
              <a:t> </a:t>
            </a:r>
            <a:r>
              <a:rPr lang="en-US" dirty="0" err="1"/>
              <a:t>და</a:t>
            </a:r>
            <a:r>
              <a:rPr lang="en-US" dirty="0"/>
              <a:t> </a:t>
            </a:r>
            <a:r>
              <a:rPr lang="en-US" dirty="0" err="1"/>
              <a:t>მდგრადობის</a:t>
            </a:r>
            <a:r>
              <a:rPr lang="en-US" dirty="0"/>
              <a:t> </a:t>
            </a:r>
            <a:r>
              <a:rPr lang="en-US" dirty="0" err="1"/>
              <a:t>ჰოლისტიკური</a:t>
            </a:r>
            <a:r>
              <a:rPr lang="en-US" dirty="0"/>
              <a:t> </a:t>
            </a:r>
            <a:r>
              <a:rPr lang="en-US" dirty="0" err="1"/>
              <a:t>გაგება</a:t>
            </a:r>
            <a:r>
              <a:rPr lang="en-US" dirty="0"/>
              <a:t>.</a:t>
            </a:r>
          </a:p>
          <a:p>
            <a:pPr marL="0" indent="0">
              <a:buNone/>
            </a:pPr>
            <a:r>
              <a:rPr lang="en-US" dirty="0"/>
              <a:t>6. </a:t>
            </a:r>
            <a:r>
              <a:rPr lang="en-US" b="1" dirty="0" err="1"/>
              <a:t>რესურსებისა</a:t>
            </a:r>
            <a:r>
              <a:rPr lang="en-US" b="1" dirty="0"/>
              <a:t> </a:t>
            </a:r>
            <a:r>
              <a:rPr lang="en-US" b="1" dirty="0" err="1"/>
              <a:t>და</a:t>
            </a:r>
            <a:r>
              <a:rPr lang="en-US" b="1" dirty="0"/>
              <a:t> </a:t>
            </a:r>
            <a:r>
              <a:rPr lang="en-US" b="1" dirty="0" err="1"/>
              <a:t>ინფრასტრუქტურის</a:t>
            </a:r>
            <a:r>
              <a:rPr lang="en-US" b="1" dirty="0"/>
              <a:t> </a:t>
            </a:r>
            <a:r>
              <a:rPr lang="en-US" b="1" dirty="0" err="1"/>
              <a:t>გაუმჯობესება</a:t>
            </a:r>
            <a:r>
              <a:rPr lang="en-US" b="1" dirty="0"/>
              <a:t>:</a:t>
            </a:r>
            <a:r>
              <a:rPr lang="en-US" dirty="0"/>
              <a:t> </a:t>
            </a:r>
            <a:r>
              <a:rPr lang="en-US" dirty="0" err="1"/>
              <a:t>რესურსების</a:t>
            </a:r>
            <a:r>
              <a:rPr lang="en-US" dirty="0"/>
              <a:t> </a:t>
            </a:r>
            <a:r>
              <a:rPr lang="en-US" dirty="0" err="1"/>
              <a:t>გამოყოფა</a:t>
            </a:r>
            <a:r>
              <a:rPr lang="en-US" dirty="0"/>
              <a:t> </a:t>
            </a:r>
            <a:r>
              <a:rPr lang="en-US" dirty="0" err="1"/>
              <a:t>და</a:t>
            </a:r>
            <a:r>
              <a:rPr lang="en-US" dirty="0"/>
              <a:t> </a:t>
            </a:r>
            <a:r>
              <a:rPr lang="en-US" dirty="0" err="1"/>
              <a:t>ინფრასტრუქტურის</a:t>
            </a:r>
            <a:r>
              <a:rPr lang="en-US" dirty="0"/>
              <a:t> </a:t>
            </a:r>
            <a:r>
              <a:rPr lang="en-US" dirty="0" err="1"/>
              <a:t>გაუმჯობესება</a:t>
            </a:r>
            <a:r>
              <a:rPr lang="en-US" dirty="0"/>
              <a:t> </a:t>
            </a:r>
            <a:r>
              <a:rPr lang="en-US" dirty="0" err="1"/>
              <a:t>სკოლებში</a:t>
            </a:r>
            <a:r>
              <a:rPr lang="en-US" dirty="0"/>
              <a:t> </a:t>
            </a:r>
            <a:r>
              <a:rPr lang="en-US" dirty="0" err="1"/>
              <a:t>ეფექტური</a:t>
            </a:r>
            <a:r>
              <a:rPr lang="en-US" dirty="0"/>
              <a:t> </a:t>
            </a:r>
            <a:r>
              <a:rPr lang="en-US" dirty="0" err="1"/>
              <a:t>მდგრადი</a:t>
            </a:r>
            <a:r>
              <a:rPr lang="en-US" dirty="0"/>
              <a:t> </a:t>
            </a:r>
            <a:r>
              <a:rPr lang="en-US" dirty="0" err="1"/>
              <a:t>სამეწარმეო</a:t>
            </a:r>
            <a:r>
              <a:rPr lang="en-US" dirty="0"/>
              <a:t> </a:t>
            </a:r>
            <a:r>
              <a:rPr lang="en-US" dirty="0" err="1"/>
              <a:t>განათლების</a:t>
            </a:r>
            <a:r>
              <a:rPr lang="en-US" dirty="0"/>
              <a:t> </a:t>
            </a:r>
            <a:r>
              <a:rPr lang="en-US" dirty="0" err="1"/>
              <a:t>ხელშესაწყობად</a:t>
            </a:r>
            <a:r>
              <a:rPr lang="en-US" dirty="0"/>
              <a:t>.</a:t>
            </a:r>
          </a:p>
          <a:p>
            <a:pPr marL="0" indent="0">
              <a:buNone/>
            </a:pPr>
            <a:r>
              <a:rPr lang="en-US" b="1" dirty="0"/>
              <a:t>7. </a:t>
            </a:r>
            <a:r>
              <a:rPr lang="en-US" b="1" dirty="0" err="1"/>
              <a:t>თანამშრომლობა</a:t>
            </a:r>
            <a:r>
              <a:rPr lang="en-US" b="1" dirty="0"/>
              <a:t>:</a:t>
            </a:r>
            <a:r>
              <a:rPr lang="en-US" dirty="0"/>
              <a:t> </a:t>
            </a:r>
            <a:r>
              <a:rPr lang="en-US" dirty="0" err="1"/>
              <a:t>ხელი</a:t>
            </a:r>
            <a:r>
              <a:rPr lang="en-US" dirty="0"/>
              <a:t> </a:t>
            </a:r>
            <a:r>
              <a:rPr lang="en-US" dirty="0" err="1"/>
              <a:t>შეუწყოს</a:t>
            </a:r>
            <a:r>
              <a:rPr lang="en-US" dirty="0"/>
              <a:t> </a:t>
            </a:r>
            <a:r>
              <a:rPr lang="en-US" dirty="0" err="1"/>
              <a:t>კავშირებს</a:t>
            </a:r>
            <a:r>
              <a:rPr lang="en-US" dirty="0"/>
              <a:t> </a:t>
            </a:r>
            <a:r>
              <a:rPr lang="en-US" dirty="0" err="1"/>
              <a:t>სკოლებსა</a:t>
            </a:r>
            <a:r>
              <a:rPr lang="en-US" dirty="0"/>
              <a:t> </a:t>
            </a:r>
            <a:r>
              <a:rPr lang="en-US" dirty="0" err="1"/>
              <a:t>და</a:t>
            </a:r>
            <a:r>
              <a:rPr lang="en-US" dirty="0"/>
              <a:t> </a:t>
            </a:r>
            <a:r>
              <a:rPr lang="en-US" dirty="0" err="1"/>
              <a:t>ადგილობრივ</a:t>
            </a:r>
            <a:r>
              <a:rPr lang="en-US" dirty="0"/>
              <a:t> </a:t>
            </a:r>
            <a:r>
              <a:rPr lang="en-US" dirty="0" err="1"/>
              <a:t>ინდუსტრიებს</a:t>
            </a:r>
            <a:r>
              <a:rPr lang="en-US" dirty="0"/>
              <a:t>, </a:t>
            </a:r>
            <a:r>
              <a:rPr lang="en-US" dirty="0" err="1"/>
              <a:t>სტარტაპებსა</a:t>
            </a:r>
            <a:r>
              <a:rPr lang="en-US" dirty="0"/>
              <a:t> </a:t>
            </a:r>
            <a:r>
              <a:rPr lang="en-US" dirty="0" err="1"/>
              <a:t>და</a:t>
            </a:r>
            <a:r>
              <a:rPr lang="en-US" dirty="0"/>
              <a:t> </a:t>
            </a:r>
            <a:r>
              <a:rPr lang="en-US" dirty="0" err="1"/>
              <a:t>ბიზნესებს</a:t>
            </a:r>
            <a:r>
              <a:rPr lang="en-US" dirty="0"/>
              <a:t> </a:t>
            </a:r>
            <a:r>
              <a:rPr lang="en-US" dirty="0" err="1"/>
              <a:t>შორის</a:t>
            </a:r>
            <a:r>
              <a:rPr lang="en-US" dirty="0"/>
              <a:t>, </a:t>
            </a:r>
            <a:r>
              <a:rPr lang="en-US" dirty="0" err="1"/>
              <a:t>რათა</a:t>
            </a:r>
            <a:r>
              <a:rPr lang="en-US" dirty="0"/>
              <a:t> </a:t>
            </a:r>
            <a:r>
              <a:rPr lang="en-US" dirty="0" err="1"/>
              <a:t>მხარი</a:t>
            </a:r>
            <a:r>
              <a:rPr lang="en-US" dirty="0"/>
              <a:t> </a:t>
            </a:r>
            <a:r>
              <a:rPr lang="en-US" dirty="0" err="1"/>
              <a:t>დაუჭიროს</a:t>
            </a:r>
            <a:r>
              <a:rPr lang="en-US" dirty="0"/>
              <a:t> </a:t>
            </a:r>
            <a:r>
              <a:rPr lang="ka-GE" dirty="0"/>
              <a:t>მოსწავლეების </a:t>
            </a:r>
            <a:r>
              <a:rPr lang="en-US" dirty="0" err="1"/>
              <a:t>სამეწარმეო</a:t>
            </a:r>
            <a:r>
              <a:rPr lang="en-US" dirty="0"/>
              <a:t> </a:t>
            </a:r>
            <a:r>
              <a:rPr lang="ka-GE" dirty="0"/>
              <a:t>ინიციატივებს </a:t>
            </a:r>
            <a:r>
              <a:rPr lang="en-US" dirty="0" err="1"/>
              <a:t>და</a:t>
            </a:r>
            <a:r>
              <a:rPr lang="en-US" dirty="0"/>
              <a:t> </a:t>
            </a:r>
            <a:r>
              <a:rPr lang="en-US" dirty="0" err="1"/>
              <a:t>უზრუნველყოს</a:t>
            </a:r>
            <a:r>
              <a:rPr lang="en-US" dirty="0"/>
              <a:t> </a:t>
            </a:r>
            <a:r>
              <a:rPr lang="en-US" dirty="0" err="1"/>
              <a:t>მათთვის</a:t>
            </a:r>
            <a:r>
              <a:rPr lang="en-US" dirty="0"/>
              <a:t> </a:t>
            </a:r>
            <a:r>
              <a:rPr lang="en-US" dirty="0" err="1"/>
              <a:t>რეალური</a:t>
            </a:r>
            <a:r>
              <a:rPr lang="en-US" dirty="0"/>
              <a:t> </a:t>
            </a:r>
            <a:r>
              <a:rPr lang="en-US" dirty="0" err="1"/>
              <a:t>გამოცდილება</a:t>
            </a:r>
            <a:r>
              <a:rPr lang="en-US" dirty="0"/>
              <a:t>. </a:t>
            </a:r>
            <a:r>
              <a:rPr lang="en-US" dirty="0" err="1"/>
              <a:t>თანამშრომლობა</a:t>
            </a:r>
            <a:r>
              <a:rPr lang="en-US" dirty="0"/>
              <a:t> </a:t>
            </a:r>
            <a:r>
              <a:rPr lang="en-US" dirty="0" err="1"/>
              <a:t>არასამთავრობო</a:t>
            </a:r>
            <a:r>
              <a:rPr lang="en-US" dirty="0"/>
              <a:t> </a:t>
            </a:r>
            <a:r>
              <a:rPr lang="en-US" dirty="0" err="1"/>
              <a:t>და</a:t>
            </a:r>
            <a:r>
              <a:rPr lang="en-US" dirty="0"/>
              <a:t> </a:t>
            </a:r>
            <a:r>
              <a:rPr lang="en-US" dirty="0" err="1"/>
              <a:t>საერთაშორისო</a:t>
            </a:r>
            <a:r>
              <a:rPr lang="en-US" dirty="0"/>
              <a:t> </a:t>
            </a:r>
            <a:r>
              <a:rPr lang="en-US" dirty="0" err="1"/>
              <a:t>ორგანიზაციებთან</a:t>
            </a:r>
            <a:r>
              <a:rPr lang="en-US" dirty="0"/>
              <a:t> </a:t>
            </a:r>
            <a:r>
              <a:rPr lang="en-US" dirty="0" err="1"/>
              <a:t>პროექტების</a:t>
            </a:r>
            <a:r>
              <a:rPr lang="en-US" dirty="0"/>
              <a:t> </a:t>
            </a:r>
            <a:r>
              <a:rPr lang="ka-GE" dirty="0"/>
              <a:t>წახალისების </a:t>
            </a:r>
            <a:r>
              <a:rPr lang="en-US" dirty="0" err="1"/>
              <a:t>მიზნით</a:t>
            </a:r>
            <a:r>
              <a:rPr lang="en-US" dirty="0"/>
              <a:t>.</a:t>
            </a:r>
          </a:p>
          <a:p>
            <a:pPr marL="0" indent="0">
              <a:buNone/>
            </a:pPr>
            <a:r>
              <a:rPr lang="en-US" b="1" dirty="0"/>
              <a:t>8. </a:t>
            </a:r>
            <a:r>
              <a:rPr lang="en-US" b="1" dirty="0" err="1"/>
              <a:t>მდგრადობის</a:t>
            </a:r>
            <a:r>
              <a:rPr lang="en-US" b="1" dirty="0"/>
              <a:t> </a:t>
            </a:r>
            <a:r>
              <a:rPr lang="en-US" b="1" dirty="0" err="1"/>
              <a:t>ინტეგრაცია</a:t>
            </a:r>
            <a:r>
              <a:rPr lang="en-US" b="1" dirty="0"/>
              <a:t>:</a:t>
            </a:r>
            <a:r>
              <a:rPr lang="en-US" dirty="0"/>
              <a:t> </a:t>
            </a:r>
            <a:r>
              <a:rPr lang="en-US" dirty="0" err="1"/>
              <a:t>მდგრადობის</a:t>
            </a:r>
            <a:r>
              <a:rPr lang="en-US" dirty="0"/>
              <a:t> </a:t>
            </a:r>
            <a:r>
              <a:rPr lang="en-US" dirty="0" err="1"/>
              <a:t>პრინციპების</a:t>
            </a:r>
            <a:r>
              <a:rPr lang="en-US" dirty="0"/>
              <a:t> </a:t>
            </a:r>
            <a:r>
              <a:rPr lang="en-US" dirty="0" err="1"/>
              <a:t>ინტეგრაციის</a:t>
            </a:r>
            <a:r>
              <a:rPr lang="en-US" dirty="0"/>
              <a:t> </a:t>
            </a:r>
            <a:r>
              <a:rPr lang="en-US" dirty="0" err="1"/>
              <a:t>ხელშეწყობა</a:t>
            </a:r>
            <a:r>
              <a:rPr lang="en-US" dirty="0"/>
              <a:t> </a:t>
            </a:r>
            <a:r>
              <a:rPr lang="en-US" dirty="0" err="1"/>
              <a:t>სამეწარმეო</a:t>
            </a:r>
            <a:r>
              <a:rPr lang="en-US" dirty="0"/>
              <a:t> </a:t>
            </a:r>
            <a:r>
              <a:rPr lang="en-US" dirty="0" err="1"/>
              <a:t>განათლებაში</a:t>
            </a:r>
            <a:r>
              <a:rPr lang="en-US" dirty="0"/>
              <a:t>, </a:t>
            </a:r>
            <a:r>
              <a:rPr lang="en-US" dirty="0" err="1"/>
              <a:t>პასუხისმგებლ</a:t>
            </a:r>
            <a:r>
              <a:rPr lang="ka-GE" dirty="0"/>
              <a:t>ობ</a:t>
            </a:r>
            <a:r>
              <a:rPr lang="en-US" dirty="0" err="1"/>
              <a:t>იანი</a:t>
            </a:r>
            <a:r>
              <a:rPr lang="en-US" dirty="0"/>
              <a:t> </a:t>
            </a:r>
            <a:r>
              <a:rPr lang="en-US" dirty="0" err="1"/>
              <a:t>გლობალური</a:t>
            </a:r>
            <a:r>
              <a:rPr lang="en-US" dirty="0"/>
              <a:t> </a:t>
            </a:r>
            <a:r>
              <a:rPr lang="en-US" dirty="0" err="1"/>
              <a:t>მოქალაქეობის</a:t>
            </a:r>
            <a:r>
              <a:rPr lang="en-US" dirty="0"/>
              <a:t> </a:t>
            </a:r>
            <a:r>
              <a:rPr lang="en-US" dirty="0" err="1"/>
              <a:t>აზროვნების</a:t>
            </a:r>
            <a:r>
              <a:rPr lang="en-US" dirty="0"/>
              <a:t> </a:t>
            </a:r>
            <a:r>
              <a:rPr lang="en-US" dirty="0" err="1"/>
              <a:t>განვითარების</a:t>
            </a:r>
            <a:r>
              <a:rPr lang="ka-GE" dirty="0"/>
              <a:t>თვის</a:t>
            </a:r>
            <a:r>
              <a:rPr lang="en-US" dirty="0"/>
              <a:t>.</a:t>
            </a:r>
          </a:p>
          <a:p>
            <a:endParaRPr lang="en-US" sz="1600" dirty="0"/>
          </a:p>
        </p:txBody>
      </p:sp>
    </p:spTree>
    <p:extLst>
      <p:ext uri="{BB962C8B-B14F-4D97-AF65-F5344CB8AC3E}">
        <p14:creationId xmlns:p14="http://schemas.microsoft.com/office/powerpoint/2010/main" val="23034994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668" y="1751060"/>
            <a:ext cx="3041150" cy="4421876"/>
          </a:xfrm>
        </p:spPr>
        <p:txBody>
          <a:bodyPr anchor="t">
            <a:normAutofit/>
          </a:bodyPr>
          <a:lstStyle/>
          <a:p>
            <a:pPr algn="r"/>
            <a:r>
              <a:rPr lang="ka-GE" sz="2800" b="1" dirty="0" smtClean="0"/>
              <a:t>პროფესიული </a:t>
            </a:r>
            <a:r>
              <a:rPr lang="ka-GE" sz="2800" b="1" dirty="0"/>
              <a:t>განათლება</a:t>
            </a:r>
            <a:r>
              <a:rPr lang="ka-GE" sz="2800" b="1" dirty="0" smtClean="0"/>
              <a:t>:</a:t>
            </a:r>
            <a:r>
              <a:rPr lang="en-US" sz="3600" b="1" dirty="0"/>
              <a:t/>
            </a:r>
            <a:br>
              <a:rPr lang="en-US" sz="3600" b="1" dirty="0"/>
            </a:br>
            <a:endParaRPr lang="en-US" sz="3600" dirty="0"/>
          </a:p>
        </p:txBody>
      </p:sp>
      <p:sp>
        <p:nvSpPr>
          <p:cNvPr id="3" name="Content Placeholder 2"/>
          <p:cNvSpPr>
            <a:spLocks noGrp="1"/>
          </p:cNvSpPr>
          <p:nvPr>
            <p:ph idx="1"/>
          </p:nvPr>
        </p:nvSpPr>
        <p:spPr>
          <a:xfrm>
            <a:off x="2671482" y="962167"/>
            <a:ext cx="8815025" cy="4743174"/>
          </a:xfrm>
        </p:spPr>
        <p:txBody>
          <a:bodyPr anchor="t">
            <a:noAutofit/>
          </a:bodyPr>
          <a:lstStyle/>
          <a:p>
            <a:pPr marL="0" indent="0">
              <a:buNone/>
            </a:pPr>
            <a:r>
              <a:rPr lang="en-US" b="1" dirty="0"/>
              <a:t>1. </a:t>
            </a:r>
            <a:r>
              <a:rPr lang="en-US" b="1" dirty="0" err="1"/>
              <a:t>ერთიანი</a:t>
            </a:r>
            <a:r>
              <a:rPr lang="en-US" b="1" dirty="0"/>
              <a:t> </a:t>
            </a:r>
            <a:r>
              <a:rPr lang="en-US" b="1" dirty="0" err="1"/>
              <a:t>სტრატეგიის</a:t>
            </a:r>
            <a:r>
              <a:rPr lang="en-US" b="1" dirty="0"/>
              <a:t> </a:t>
            </a:r>
            <a:r>
              <a:rPr lang="en-US" b="1" dirty="0" err="1"/>
              <a:t>ინტეგრაცია</a:t>
            </a:r>
            <a:r>
              <a:rPr lang="en-US" b="1" dirty="0"/>
              <a:t>:</a:t>
            </a:r>
            <a:r>
              <a:rPr lang="en-US" dirty="0"/>
              <a:t> </a:t>
            </a:r>
            <a:r>
              <a:rPr lang="en-US" dirty="0" err="1"/>
              <a:t>მეწარმეობის</a:t>
            </a:r>
            <a:r>
              <a:rPr lang="en-US" dirty="0"/>
              <a:t> </a:t>
            </a:r>
            <a:r>
              <a:rPr lang="en-US" dirty="0" err="1"/>
              <a:t>ინტეგრაციის</a:t>
            </a:r>
            <a:r>
              <a:rPr lang="en-US" dirty="0"/>
              <a:t> </a:t>
            </a:r>
            <a:r>
              <a:rPr lang="en-US" dirty="0" err="1"/>
              <a:t>გაგრძელება</a:t>
            </a:r>
            <a:r>
              <a:rPr lang="en-US" dirty="0"/>
              <a:t> </a:t>
            </a:r>
            <a:r>
              <a:rPr lang="en-US" dirty="0" err="1"/>
              <a:t>პროფესიული</a:t>
            </a:r>
            <a:r>
              <a:rPr lang="en-US" dirty="0"/>
              <a:t> </a:t>
            </a:r>
            <a:r>
              <a:rPr lang="en-US" dirty="0" err="1"/>
              <a:t>განათლების</a:t>
            </a:r>
            <a:r>
              <a:rPr lang="en-US" dirty="0"/>
              <a:t> </a:t>
            </a:r>
            <a:r>
              <a:rPr lang="en-US" dirty="0" err="1"/>
              <a:t>დონეზე</a:t>
            </a:r>
            <a:r>
              <a:rPr lang="en-US" dirty="0"/>
              <a:t>, </a:t>
            </a:r>
            <a:r>
              <a:rPr lang="ka-GE" dirty="0"/>
              <a:t>ერთიანი </a:t>
            </a:r>
            <a:r>
              <a:rPr lang="en-US" dirty="0" err="1"/>
              <a:t>ინსტიტუტის</a:t>
            </a:r>
            <a:r>
              <a:rPr lang="en-US" dirty="0"/>
              <a:t> </a:t>
            </a:r>
            <a:r>
              <a:rPr lang="en-US" dirty="0" err="1"/>
              <a:t>მიდგომ</a:t>
            </a:r>
            <a:r>
              <a:rPr lang="ka-GE" dirty="0"/>
              <a:t>ის, </a:t>
            </a:r>
            <a:r>
              <a:rPr lang="en-US" dirty="0" err="1"/>
              <a:t>სამეწარმეო</a:t>
            </a:r>
            <a:r>
              <a:rPr lang="en-US" dirty="0"/>
              <a:t> </a:t>
            </a:r>
            <a:r>
              <a:rPr lang="en-US" dirty="0" err="1"/>
              <a:t>უნარების</a:t>
            </a:r>
            <a:r>
              <a:rPr lang="en-US" dirty="0"/>
              <a:t> </a:t>
            </a:r>
            <a:r>
              <a:rPr lang="en-US" dirty="0" err="1"/>
              <a:t>სწავლებისა</a:t>
            </a:r>
            <a:r>
              <a:rPr lang="en-US" dirty="0"/>
              <a:t> </a:t>
            </a:r>
            <a:r>
              <a:rPr lang="en-US" dirty="0" err="1"/>
              <a:t>და</a:t>
            </a:r>
            <a:r>
              <a:rPr lang="en-US" dirty="0"/>
              <a:t> </a:t>
            </a:r>
            <a:r>
              <a:rPr lang="en-US" dirty="0" err="1"/>
              <a:t>გამოყენების</a:t>
            </a:r>
            <a:r>
              <a:rPr lang="en-US" dirty="0"/>
              <a:t> </a:t>
            </a:r>
            <a:r>
              <a:rPr lang="en-US" dirty="0" err="1"/>
              <a:t>გასაუმჯობესებლად</a:t>
            </a:r>
            <a:r>
              <a:rPr lang="en-US" dirty="0"/>
              <a:t>.</a:t>
            </a:r>
          </a:p>
          <a:p>
            <a:pPr marL="0" indent="0">
              <a:buNone/>
            </a:pPr>
            <a:r>
              <a:rPr lang="en-US" b="1" dirty="0"/>
              <a:t>2. </a:t>
            </a:r>
            <a:r>
              <a:rPr lang="en-US" b="1" dirty="0" err="1"/>
              <a:t>სტუდენტების</a:t>
            </a:r>
            <a:r>
              <a:rPr lang="en-US" b="1" dirty="0"/>
              <a:t> </a:t>
            </a:r>
            <a:r>
              <a:rPr lang="en-US" b="1" dirty="0" err="1"/>
              <a:t>ჩართულობა</a:t>
            </a:r>
            <a:r>
              <a:rPr lang="en-US" b="1" dirty="0"/>
              <a:t>:</a:t>
            </a:r>
            <a:r>
              <a:rPr lang="en-US" dirty="0"/>
              <a:t> </a:t>
            </a:r>
            <a:r>
              <a:rPr lang="en-US" dirty="0" err="1"/>
              <a:t>წახალის</a:t>
            </a:r>
            <a:r>
              <a:rPr lang="ka-GE" dirty="0"/>
              <a:t>დეს </a:t>
            </a:r>
            <a:r>
              <a:rPr lang="en-US" dirty="0" err="1"/>
              <a:t>სტუდენტების</a:t>
            </a:r>
            <a:r>
              <a:rPr lang="en-US" dirty="0"/>
              <a:t> </a:t>
            </a:r>
            <a:r>
              <a:rPr lang="en-US" dirty="0" err="1"/>
              <a:t>აქტიური</a:t>
            </a:r>
            <a:r>
              <a:rPr lang="en-US" dirty="0"/>
              <a:t> </a:t>
            </a:r>
            <a:r>
              <a:rPr lang="en-US" dirty="0" err="1"/>
              <a:t>ჩართულობა</a:t>
            </a:r>
            <a:r>
              <a:rPr lang="en-US" dirty="0"/>
              <a:t> </a:t>
            </a:r>
            <a:r>
              <a:rPr lang="en-US" dirty="0" err="1"/>
              <a:t>სამეწარმეო</a:t>
            </a:r>
            <a:r>
              <a:rPr lang="en-US" dirty="0"/>
              <a:t> </a:t>
            </a:r>
            <a:r>
              <a:rPr lang="en-US" dirty="0" err="1"/>
              <a:t>საქმიანობაში</a:t>
            </a:r>
            <a:r>
              <a:rPr lang="en-US" dirty="0"/>
              <a:t>, </a:t>
            </a:r>
            <a:r>
              <a:rPr lang="en-US" dirty="0" err="1"/>
              <a:t>რომელიც</a:t>
            </a:r>
            <a:r>
              <a:rPr lang="en-US" dirty="0"/>
              <a:t> </a:t>
            </a:r>
            <a:r>
              <a:rPr lang="en-US" dirty="0" err="1"/>
              <a:t>შეესაბამება</a:t>
            </a:r>
            <a:r>
              <a:rPr lang="en-US" dirty="0"/>
              <a:t> </a:t>
            </a:r>
            <a:r>
              <a:rPr lang="en-US" dirty="0" err="1"/>
              <a:t>მდგრად</a:t>
            </a:r>
            <a:r>
              <a:rPr lang="en-US" dirty="0"/>
              <a:t> </a:t>
            </a:r>
            <a:r>
              <a:rPr lang="en-US" dirty="0" err="1"/>
              <a:t>პრინციპებს</a:t>
            </a:r>
            <a:r>
              <a:rPr lang="en-US" dirty="0"/>
              <a:t>, </a:t>
            </a:r>
            <a:r>
              <a:rPr lang="en-US" dirty="0" err="1"/>
              <a:t>კონკურსებ</a:t>
            </a:r>
            <a:r>
              <a:rPr lang="ka-GE" dirty="0"/>
              <a:t>ითა </a:t>
            </a:r>
            <a:r>
              <a:rPr lang="en-US" dirty="0" err="1"/>
              <a:t>და</a:t>
            </a:r>
            <a:r>
              <a:rPr lang="en-US" dirty="0"/>
              <a:t> </a:t>
            </a:r>
            <a:r>
              <a:rPr lang="en-US" dirty="0" err="1"/>
              <a:t>პრაქტიკული</a:t>
            </a:r>
            <a:r>
              <a:rPr lang="en-US" dirty="0"/>
              <a:t> </a:t>
            </a:r>
            <a:r>
              <a:rPr lang="en-US" dirty="0" err="1"/>
              <a:t>საქმიანობი</a:t>
            </a:r>
            <a:r>
              <a:rPr lang="ka-GE" dirty="0"/>
              <a:t>თ</a:t>
            </a:r>
            <a:r>
              <a:rPr lang="en-US" dirty="0"/>
              <a:t>.</a:t>
            </a:r>
          </a:p>
          <a:p>
            <a:pPr marL="0" indent="0">
              <a:buNone/>
            </a:pPr>
            <a:r>
              <a:rPr lang="en-US" b="1" dirty="0"/>
              <a:t>3. </a:t>
            </a:r>
            <a:r>
              <a:rPr lang="en-US" b="1" dirty="0" err="1"/>
              <a:t>მასწავლებელთა</a:t>
            </a:r>
            <a:r>
              <a:rPr lang="en-US" b="1" dirty="0"/>
              <a:t> </a:t>
            </a:r>
            <a:r>
              <a:rPr lang="en-US" b="1" dirty="0" err="1"/>
              <a:t>განვითარება</a:t>
            </a:r>
            <a:r>
              <a:rPr lang="en-US" b="1" dirty="0"/>
              <a:t>:</a:t>
            </a:r>
            <a:r>
              <a:rPr lang="en-US" dirty="0"/>
              <a:t> </a:t>
            </a:r>
            <a:r>
              <a:rPr lang="en-US" dirty="0" err="1"/>
              <a:t>უზრუნველყო</a:t>
            </a:r>
            <a:r>
              <a:rPr lang="ka-GE" dirty="0"/>
              <a:t>ფილი იყოს </a:t>
            </a:r>
            <a:r>
              <a:rPr lang="en-US" dirty="0" err="1"/>
              <a:t>მასწავლებელთა</a:t>
            </a:r>
            <a:r>
              <a:rPr lang="en-US" dirty="0"/>
              <a:t> </a:t>
            </a:r>
            <a:r>
              <a:rPr lang="en-US" dirty="0" err="1"/>
              <a:t>ტრენინგ</a:t>
            </a:r>
            <a:r>
              <a:rPr lang="ka-GE" dirty="0"/>
              <a:t>ები </a:t>
            </a:r>
            <a:r>
              <a:rPr lang="en-US" dirty="0" err="1"/>
              <a:t>მეწარმეობისა</a:t>
            </a:r>
            <a:r>
              <a:rPr lang="en-US" dirty="0"/>
              <a:t> </a:t>
            </a:r>
            <a:r>
              <a:rPr lang="en-US" dirty="0" err="1"/>
              <a:t>და</a:t>
            </a:r>
            <a:r>
              <a:rPr lang="en-US" dirty="0"/>
              <a:t> </a:t>
            </a:r>
            <a:r>
              <a:rPr lang="en-US" dirty="0" err="1"/>
              <a:t>მდგრადობის</a:t>
            </a:r>
            <a:r>
              <a:rPr lang="en-US" dirty="0"/>
              <a:t> </a:t>
            </a:r>
            <a:r>
              <a:rPr lang="en-US" dirty="0" err="1"/>
              <a:t>საკითხებში</a:t>
            </a:r>
            <a:r>
              <a:rPr lang="en-US" dirty="0"/>
              <a:t>, </a:t>
            </a:r>
            <a:r>
              <a:rPr lang="en-US" dirty="0" err="1"/>
              <a:t>რათა</a:t>
            </a:r>
            <a:r>
              <a:rPr lang="en-US" dirty="0"/>
              <a:t> </a:t>
            </a:r>
            <a:r>
              <a:rPr lang="en-US" dirty="0" err="1"/>
              <a:t>პედაგოგები</a:t>
            </a:r>
            <a:r>
              <a:rPr lang="en-US" dirty="0"/>
              <a:t> </a:t>
            </a:r>
            <a:r>
              <a:rPr lang="en-US" dirty="0" err="1"/>
              <a:t>კარგად</a:t>
            </a:r>
            <a:r>
              <a:rPr lang="en-US" dirty="0"/>
              <a:t> </a:t>
            </a:r>
            <a:r>
              <a:rPr lang="en-US" dirty="0" err="1"/>
              <a:t>მომზადებულნი</a:t>
            </a:r>
            <a:r>
              <a:rPr lang="en-US" dirty="0"/>
              <a:t> </a:t>
            </a:r>
            <a:r>
              <a:rPr lang="en-US" dirty="0" err="1"/>
              <a:t>სამეწარმეო</a:t>
            </a:r>
            <a:r>
              <a:rPr lang="en-US" dirty="0"/>
              <a:t> </a:t>
            </a:r>
            <a:r>
              <a:rPr lang="en-US" dirty="0" err="1"/>
              <a:t>განათლების</a:t>
            </a:r>
            <a:r>
              <a:rPr lang="en-US" dirty="0"/>
              <a:t> </a:t>
            </a:r>
            <a:r>
              <a:rPr lang="ka-GE" dirty="0"/>
              <a:t>სწავლებისთვის</a:t>
            </a:r>
            <a:r>
              <a:rPr lang="en-US" dirty="0"/>
              <a:t>.</a:t>
            </a:r>
          </a:p>
          <a:p>
            <a:pPr marL="0" indent="0">
              <a:buNone/>
            </a:pPr>
            <a:r>
              <a:rPr lang="en-US" b="1" dirty="0"/>
              <a:t>4. </a:t>
            </a:r>
            <a:r>
              <a:rPr lang="ka-GE" b="1" dirty="0"/>
              <a:t>პროგრამების </a:t>
            </a:r>
            <a:r>
              <a:rPr lang="en-US" b="1" dirty="0" err="1"/>
              <a:t>გაძლიერება</a:t>
            </a:r>
            <a:r>
              <a:rPr lang="en-US" b="1" dirty="0"/>
              <a:t>:</a:t>
            </a:r>
            <a:r>
              <a:rPr lang="en-US" dirty="0"/>
              <a:t> </a:t>
            </a:r>
            <a:r>
              <a:rPr lang="ka-GE" dirty="0"/>
              <a:t>გამრავალფეროვნდეს </a:t>
            </a:r>
            <a:r>
              <a:rPr lang="en-US" dirty="0" err="1"/>
              <a:t>მეწარმეობის</a:t>
            </a:r>
            <a:r>
              <a:rPr lang="en-US" dirty="0"/>
              <a:t> </a:t>
            </a:r>
            <a:r>
              <a:rPr lang="en-US" dirty="0" err="1"/>
              <a:t>კურსები</a:t>
            </a:r>
            <a:r>
              <a:rPr lang="en-US" dirty="0"/>
              <a:t> </a:t>
            </a:r>
            <a:r>
              <a:rPr lang="en-US" dirty="0" err="1"/>
              <a:t>და</a:t>
            </a:r>
            <a:r>
              <a:rPr lang="en-US" dirty="0"/>
              <a:t> </a:t>
            </a:r>
            <a:r>
              <a:rPr lang="en-US" dirty="0" err="1"/>
              <a:t>მდგრადობის</a:t>
            </a:r>
            <a:r>
              <a:rPr lang="en-US" dirty="0"/>
              <a:t> </a:t>
            </a:r>
            <a:r>
              <a:rPr lang="en-US" dirty="0" err="1"/>
              <a:t>საგნები</a:t>
            </a:r>
            <a:r>
              <a:rPr lang="en-US" dirty="0"/>
              <a:t> </a:t>
            </a:r>
            <a:r>
              <a:rPr lang="en-US" dirty="0" err="1"/>
              <a:t>პროფესიული</a:t>
            </a:r>
            <a:r>
              <a:rPr lang="en-US" dirty="0"/>
              <a:t> </a:t>
            </a:r>
            <a:r>
              <a:rPr lang="en-US" dirty="0" err="1"/>
              <a:t>საგანმანათლებლო</a:t>
            </a:r>
            <a:r>
              <a:rPr lang="en-US" dirty="0"/>
              <a:t> </a:t>
            </a:r>
            <a:r>
              <a:rPr lang="en-US" dirty="0" err="1"/>
              <a:t>პროგრამების</a:t>
            </a:r>
            <a:r>
              <a:rPr lang="en-US" dirty="0"/>
              <a:t> </a:t>
            </a:r>
            <a:r>
              <a:rPr lang="en-US" dirty="0" err="1"/>
              <a:t>ფარგლებში</a:t>
            </a:r>
            <a:r>
              <a:rPr lang="en-US" dirty="0"/>
              <a:t>, </a:t>
            </a:r>
            <a:r>
              <a:rPr lang="en-US" dirty="0" err="1"/>
              <a:t>რათა</a:t>
            </a:r>
            <a:r>
              <a:rPr lang="en-US" dirty="0"/>
              <a:t> </a:t>
            </a:r>
            <a:r>
              <a:rPr lang="en-US" dirty="0" err="1"/>
              <a:t>სტუდენტებს</a:t>
            </a:r>
            <a:r>
              <a:rPr lang="en-US" dirty="0"/>
              <a:t> </a:t>
            </a:r>
            <a:r>
              <a:rPr lang="ka-GE" dirty="0"/>
              <a:t>განუვითარდეთ კომპეტენციები</a:t>
            </a:r>
            <a:r>
              <a:rPr lang="en-US" dirty="0"/>
              <a:t>.</a:t>
            </a:r>
          </a:p>
          <a:p>
            <a:endParaRPr lang="en-US" sz="1600" dirty="0"/>
          </a:p>
        </p:txBody>
      </p:sp>
    </p:spTree>
    <p:extLst>
      <p:ext uri="{BB962C8B-B14F-4D97-AF65-F5344CB8AC3E}">
        <p14:creationId xmlns:p14="http://schemas.microsoft.com/office/powerpoint/2010/main" val="19419204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668" y="1751060"/>
            <a:ext cx="3041150" cy="4421876"/>
          </a:xfrm>
        </p:spPr>
        <p:txBody>
          <a:bodyPr anchor="t">
            <a:normAutofit/>
          </a:bodyPr>
          <a:lstStyle/>
          <a:p>
            <a:pPr algn="r"/>
            <a:r>
              <a:rPr lang="ka-GE" sz="2800" b="1" dirty="0" smtClean="0"/>
              <a:t>პროფესიული </a:t>
            </a:r>
            <a:r>
              <a:rPr lang="ka-GE" sz="2800" b="1" dirty="0"/>
              <a:t>განათლება</a:t>
            </a:r>
            <a:r>
              <a:rPr lang="ka-GE" sz="2800" b="1" dirty="0" smtClean="0"/>
              <a:t>:</a:t>
            </a:r>
            <a:r>
              <a:rPr lang="en-US" sz="3600" b="1" dirty="0"/>
              <a:t/>
            </a:r>
            <a:br>
              <a:rPr lang="en-US" sz="3600" b="1" dirty="0"/>
            </a:br>
            <a:endParaRPr lang="en-US" sz="3600" dirty="0"/>
          </a:p>
        </p:txBody>
      </p:sp>
      <p:sp>
        <p:nvSpPr>
          <p:cNvPr id="3" name="Content Placeholder 2"/>
          <p:cNvSpPr>
            <a:spLocks noGrp="1"/>
          </p:cNvSpPr>
          <p:nvPr>
            <p:ph idx="1"/>
          </p:nvPr>
        </p:nvSpPr>
        <p:spPr>
          <a:xfrm>
            <a:off x="2671482" y="1751060"/>
            <a:ext cx="8815025" cy="4743174"/>
          </a:xfrm>
        </p:spPr>
        <p:txBody>
          <a:bodyPr anchor="t">
            <a:noAutofit/>
          </a:bodyPr>
          <a:lstStyle/>
          <a:p>
            <a:pPr marL="0" indent="0">
              <a:buNone/>
            </a:pPr>
            <a:r>
              <a:rPr lang="en-US" b="1" dirty="0"/>
              <a:t>5. </a:t>
            </a:r>
            <a:r>
              <a:rPr lang="en-US" b="1" dirty="0" err="1"/>
              <a:t>რესურსების</a:t>
            </a:r>
            <a:r>
              <a:rPr lang="en-US" b="1" dirty="0"/>
              <a:t> </a:t>
            </a:r>
            <a:r>
              <a:rPr lang="en-US" b="1" dirty="0" err="1"/>
              <a:t>განაწილება</a:t>
            </a:r>
            <a:r>
              <a:rPr lang="en-US" b="1" dirty="0"/>
              <a:t>:</a:t>
            </a:r>
            <a:r>
              <a:rPr lang="en-US" dirty="0"/>
              <a:t> </a:t>
            </a:r>
            <a:r>
              <a:rPr lang="en-US" dirty="0" err="1"/>
              <a:t>რესურსების</a:t>
            </a:r>
            <a:r>
              <a:rPr lang="en-US" dirty="0"/>
              <a:t> </a:t>
            </a:r>
            <a:r>
              <a:rPr lang="en-US" dirty="0" err="1"/>
              <a:t>გამოყოფა</a:t>
            </a:r>
            <a:r>
              <a:rPr lang="en-US" dirty="0"/>
              <a:t> </a:t>
            </a:r>
            <a:r>
              <a:rPr lang="en-US" dirty="0" err="1"/>
              <a:t>და</a:t>
            </a:r>
            <a:r>
              <a:rPr lang="en-US" dirty="0"/>
              <a:t> </a:t>
            </a:r>
            <a:r>
              <a:rPr lang="en-US" dirty="0" err="1"/>
              <a:t>ინფრასტრუქტურის</a:t>
            </a:r>
            <a:r>
              <a:rPr lang="en-US" dirty="0"/>
              <a:t> </a:t>
            </a:r>
            <a:r>
              <a:rPr lang="en-US" dirty="0" err="1"/>
              <a:t>გაუმჯობესება</a:t>
            </a:r>
            <a:r>
              <a:rPr lang="en-US" dirty="0"/>
              <a:t> </a:t>
            </a:r>
            <a:r>
              <a:rPr lang="en-US" dirty="0" err="1"/>
              <a:t>პროფესიულ</a:t>
            </a:r>
            <a:r>
              <a:rPr lang="en-US" dirty="0"/>
              <a:t> </a:t>
            </a:r>
            <a:r>
              <a:rPr lang="en-US" dirty="0" err="1"/>
              <a:t>დაწესებულებებში</a:t>
            </a:r>
            <a:r>
              <a:rPr lang="en-US" dirty="0"/>
              <a:t> </a:t>
            </a:r>
            <a:r>
              <a:rPr lang="en-US" dirty="0" err="1"/>
              <a:t>ეფექტური</a:t>
            </a:r>
            <a:r>
              <a:rPr lang="en-US" dirty="0"/>
              <a:t> </a:t>
            </a:r>
            <a:r>
              <a:rPr lang="en-US" dirty="0" err="1"/>
              <a:t>სამეწარმეო</a:t>
            </a:r>
            <a:r>
              <a:rPr lang="en-US" dirty="0"/>
              <a:t> </a:t>
            </a:r>
            <a:r>
              <a:rPr lang="en-US" dirty="0" err="1"/>
              <a:t>განათლების</a:t>
            </a:r>
            <a:r>
              <a:rPr lang="en-US" dirty="0"/>
              <a:t> </a:t>
            </a:r>
            <a:r>
              <a:rPr lang="en-US" dirty="0" err="1"/>
              <a:t>ხელშესაწყობად</a:t>
            </a:r>
            <a:r>
              <a:rPr lang="en-US" dirty="0"/>
              <a:t>.</a:t>
            </a:r>
          </a:p>
          <a:p>
            <a:pPr marL="0" indent="0">
              <a:buNone/>
            </a:pPr>
            <a:r>
              <a:rPr lang="en-US" b="1" dirty="0"/>
              <a:t>6. </a:t>
            </a:r>
            <a:r>
              <a:rPr lang="ka-GE" b="1" dirty="0"/>
              <a:t>ინდუსტრიებთან </a:t>
            </a:r>
            <a:r>
              <a:rPr lang="en-US" b="1" dirty="0" err="1"/>
              <a:t>პარტნიორობა</a:t>
            </a:r>
            <a:r>
              <a:rPr lang="en-US" b="1" dirty="0"/>
              <a:t>:</a:t>
            </a:r>
            <a:r>
              <a:rPr lang="en-US" dirty="0"/>
              <a:t> </a:t>
            </a:r>
            <a:r>
              <a:rPr lang="en-US" dirty="0" err="1"/>
              <a:t>გააძლიერ</a:t>
            </a:r>
            <a:r>
              <a:rPr lang="ka-GE" dirty="0"/>
              <a:t>დე</a:t>
            </a:r>
            <a:r>
              <a:rPr lang="en-US" dirty="0"/>
              <a:t>ს </a:t>
            </a:r>
            <a:r>
              <a:rPr lang="en-US" dirty="0" err="1"/>
              <a:t>კავშირები</a:t>
            </a:r>
            <a:r>
              <a:rPr lang="en-US" dirty="0"/>
              <a:t> </a:t>
            </a:r>
            <a:r>
              <a:rPr lang="en-US" dirty="0" err="1"/>
              <a:t>პროფესიულ</a:t>
            </a:r>
            <a:r>
              <a:rPr lang="en-US" dirty="0"/>
              <a:t> </a:t>
            </a:r>
            <a:r>
              <a:rPr lang="en-US" dirty="0" err="1"/>
              <a:t>დაწესებულებებსა</a:t>
            </a:r>
            <a:r>
              <a:rPr lang="en-US" dirty="0"/>
              <a:t> </a:t>
            </a:r>
            <a:r>
              <a:rPr lang="en-US" dirty="0" err="1"/>
              <a:t>და</a:t>
            </a:r>
            <a:r>
              <a:rPr lang="en-US" dirty="0"/>
              <a:t> </a:t>
            </a:r>
            <a:r>
              <a:rPr lang="en-US" dirty="0" err="1"/>
              <a:t>ადგილობრივ</a:t>
            </a:r>
            <a:r>
              <a:rPr lang="en-US" dirty="0"/>
              <a:t> </a:t>
            </a:r>
            <a:r>
              <a:rPr lang="en-US" dirty="0" err="1"/>
              <a:t>ინდუსტრიებს</a:t>
            </a:r>
            <a:r>
              <a:rPr lang="en-US" dirty="0"/>
              <a:t>, </a:t>
            </a:r>
            <a:r>
              <a:rPr lang="en-US" dirty="0" err="1"/>
              <a:t>სტარტაპებსა</a:t>
            </a:r>
            <a:r>
              <a:rPr lang="en-US" dirty="0"/>
              <a:t> </a:t>
            </a:r>
            <a:r>
              <a:rPr lang="en-US" dirty="0" err="1"/>
              <a:t>და</a:t>
            </a:r>
            <a:r>
              <a:rPr lang="en-US" dirty="0"/>
              <a:t> </a:t>
            </a:r>
            <a:r>
              <a:rPr lang="en-US" dirty="0" err="1"/>
              <a:t>ბიზნესებს</a:t>
            </a:r>
            <a:r>
              <a:rPr lang="en-US" dirty="0"/>
              <a:t> </a:t>
            </a:r>
            <a:r>
              <a:rPr lang="en-US" dirty="0" err="1"/>
              <a:t>შორის</a:t>
            </a:r>
            <a:r>
              <a:rPr lang="en-US" dirty="0"/>
              <a:t>, </a:t>
            </a:r>
            <a:r>
              <a:rPr lang="en-US" dirty="0" err="1"/>
              <a:t>რათა</a:t>
            </a:r>
            <a:r>
              <a:rPr lang="en-US" dirty="0"/>
              <a:t> </a:t>
            </a:r>
            <a:r>
              <a:rPr lang="en-US" dirty="0" err="1"/>
              <a:t>გა</a:t>
            </a:r>
            <a:r>
              <a:rPr lang="ka-GE" dirty="0"/>
              <a:t>ფართოვდეს </a:t>
            </a:r>
            <a:r>
              <a:rPr lang="en-US" dirty="0" err="1"/>
              <a:t>სტუდენტების</a:t>
            </a:r>
            <a:r>
              <a:rPr lang="en-US" dirty="0"/>
              <a:t> </a:t>
            </a:r>
            <a:r>
              <a:rPr lang="en-US" dirty="0" err="1"/>
              <a:t>სამეწარმეო</a:t>
            </a:r>
            <a:r>
              <a:rPr lang="en-US" dirty="0"/>
              <a:t> </a:t>
            </a:r>
            <a:r>
              <a:rPr lang="en-US" dirty="0" err="1"/>
              <a:t>გამოცდილება</a:t>
            </a:r>
            <a:r>
              <a:rPr lang="en-US" dirty="0"/>
              <a:t>.</a:t>
            </a:r>
          </a:p>
          <a:p>
            <a:pPr marL="0" indent="0">
              <a:buNone/>
            </a:pPr>
            <a:r>
              <a:rPr lang="en-US" b="1" dirty="0"/>
              <a:t>7. </a:t>
            </a:r>
            <a:r>
              <a:rPr lang="en-US" b="1" dirty="0" err="1"/>
              <a:t>მდგრადობის</a:t>
            </a:r>
            <a:r>
              <a:rPr lang="en-US" b="1" dirty="0"/>
              <a:t> </a:t>
            </a:r>
            <a:r>
              <a:rPr lang="en-US" b="1" dirty="0" err="1"/>
              <a:t>ინტეგრაცია</a:t>
            </a:r>
            <a:r>
              <a:rPr lang="en-US" b="1" dirty="0"/>
              <a:t>:</a:t>
            </a:r>
            <a:r>
              <a:rPr lang="en-US" dirty="0"/>
              <a:t> </a:t>
            </a:r>
            <a:r>
              <a:rPr lang="en-US" dirty="0" err="1"/>
              <a:t>მდგრადობის</a:t>
            </a:r>
            <a:r>
              <a:rPr lang="en-US" dirty="0"/>
              <a:t> </a:t>
            </a:r>
            <a:r>
              <a:rPr lang="en-US" dirty="0" err="1"/>
              <a:t>პრინციპების</a:t>
            </a:r>
            <a:r>
              <a:rPr lang="en-US" dirty="0"/>
              <a:t> </a:t>
            </a:r>
            <a:r>
              <a:rPr lang="en-US" dirty="0" err="1"/>
              <a:t>ინტეგრირება</a:t>
            </a:r>
            <a:r>
              <a:rPr lang="en-US" dirty="0"/>
              <a:t> </a:t>
            </a:r>
            <a:r>
              <a:rPr lang="en-US" dirty="0" err="1"/>
              <a:t>პროფესიულ</a:t>
            </a:r>
            <a:r>
              <a:rPr lang="en-US" dirty="0"/>
              <a:t> </a:t>
            </a:r>
            <a:r>
              <a:rPr lang="en-US" dirty="0" err="1"/>
              <a:t>პროგრამებში</a:t>
            </a:r>
            <a:r>
              <a:rPr lang="en-US" dirty="0"/>
              <a:t>, </a:t>
            </a:r>
            <a:r>
              <a:rPr lang="ka-GE" dirty="0"/>
              <a:t>რაც ორიენტირებულია </a:t>
            </a:r>
            <a:r>
              <a:rPr lang="en-US" dirty="0" err="1"/>
              <a:t>გარემოსდაცვითი</a:t>
            </a:r>
            <a:r>
              <a:rPr lang="en-US" dirty="0"/>
              <a:t> </a:t>
            </a:r>
            <a:r>
              <a:rPr lang="en-US" dirty="0" err="1"/>
              <a:t>საფუძვლების</a:t>
            </a:r>
            <a:r>
              <a:rPr lang="en-US" dirty="0"/>
              <a:t> </a:t>
            </a:r>
            <a:r>
              <a:rPr lang="en-US" dirty="0" err="1"/>
              <a:t>მნიშვნელობა</a:t>
            </a:r>
            <a:r>
              <a:rPr lang="ka-GE" dirty="0"/>
              <a:t>ზე </a:t>
            </a:r>
            <a:r>
              <a:rPr lang="en-US" dirty="0" err="1"/>
              <a:t>და</a:t>
            </a:r>
            <a:r>
              <a:rPr lang="en-US" dirty="0"/>
              <a:t> </a:t>
            </a:r>
            <a:r>
              <a:rPr lang="en-US" dirty="0" err="1"/>
              <a:t>პასუხისმგებ</a:t>
            </a:r>
            <a:r>
              <a:rPr lang="ka-GE" dirty="0"/>
              <a:t>ლობიანი </a:t>
            </a:r>
            <a:r>
              <a:rPr lang="en-US" dirty="0" err="1"/>
              <a:t>მოქალაქის</a:t>
            </a:r>
            <a:r>
              <a:rPr lang="en-US" dirty="0"/>
              <a:t> </a:t>
            </a:r>
            <a:r>
              <a:rPr lang="ka-GE" dirty="0"/>
              <a:t>ჩამოყალიბებაზე</a:t>
            </a:r>
            <a:r>
              <a:rPr lang="en-US" dirty="0"/>
              <a:t>.</a:t>
            </a:r>
          </a:p>
          <a:p>
            <a:endParaRPr lang="en-US" sz="1600" dirty="0"/>
          </a:p>
        </p:txBody>
      </p:sp>
    </p:spTree>
    <p:extLst>
      <p:ext uri="{BB962C8B-B14F-4D97-AF65-F5344CB8AC3E}">
        <p14:creationId xmlns:p14="http://schemas.microsoft.com/office/powerpoint/2010/main" val="26203542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2901" y="274104"/>
            <a:ext cx="9906199" cy="1157242"/>
          </a:xfrm>
        </p:spPr>
        <p:txBody>
          <a:bodyPr>
            <a:noAutofit/>
          </a:bodyPr>
          <a:lstStyle/>
          <a:p>
            <a:pPr algn="ctr"/>
            <a:r>
              <a:rPr lang="ka-GE" sz="3200" b="1" dirty="0"/>
              <a:t>საკვანძო კომპეტენციები</a:t>
            </a:r>
            <a:br>
              <a:rPr lang="ka-GE" sz="3200" b="1" dirty="0"/>
            </a:br>
            <a:r>
              <a:rPr lang="ka-GE" sz="3200" b="1" dirty="0"/>
              <a:t>მთელი სიცოცხლის მანძილზე სწავლისათვის - ევროპული ჩარჩო</a:t>
            </a:r>
            <a:endParaRPr lang="en-US" sz="3200" b="1" dirty="0"/>
          </a:p>
        </p:txBody>
      </p:sp>
      <p:sp>
        <p:nvSpPr>
          <p:cNvPr id="3" name="Content Placeholder 2"/>
          <p:cNvSpPr>
            <a:spLocks noGrp="1"/>
          </p:cNvSpPr>
          <p:nvPr>
            <p:ph idx="1"/>
          </p:nvPr>
        </p:nvSpPr>
        <p:spPr>
          <a:xfrm>
            <a:off x="1142901" y="1856178"/>
            <a:ext cx="10260205" cy="3734842"/>
          </a:xfrm>
        </p:spPr>
        <p:txBody>
          <a:bodyPr>
            <a:noAutofit/>
          </a:bodyPr>
          <a:lstStyle/>
          <a:p>
            <a:pPr marL="0" indent="0" defTabSz="713232">
              <a:spcBef>
                <a:spcPts val="780"/>
              </a:spcBef>
              <a:buNone/>
            </a:pPr>
            <a:r>
              <a:rPr lang="ka-GE" kern="1200" dirty="0">
                <a:solidFill>
                  <a:schemeClr val="tx1"/>
                </a:solidFill>
              </a:rPr>
              <a:t>მეწარმეობა ეს არის ინდივიდის უნარი იდეები აქციოს საქმედ. ის მოიცავს შემოქმედებით, ინოვაციის და რისკის უნარებს, ასევე დასახული მიზნის მისაღწევად დაგეგმვისა და პროექტების მართვის უნარს. </a:t>
            </a:r>
            <a:endParaRPr lang="en-US" kern="1200" dirty="0">
              <a:solidFill>
                <a:schemeClr val="tx1"/>
              </a:solidFill>
            </a:endParaRPr>
          </a:p>
          <a:p>
            <a:pPr marL="0" indent="0" defTabSz="713232">
              <a:spcBef>
                <a:spcPts val="780"/>
              </a:spcBef>
              <a:buNone/>
            </a:pPr>
            <a:r>
              <a:rPr lang="ka-GE" kern="1200" dirty="0">
                <a:solidFill>
                  <a:schemeClr val="tx1"/>
                </a:solidFill>
              </a:rPr>
              <a:t>კომპეტენციისათვის აუცილებელია </a:t>
            </a:r>
            <a:endParaRPr lang="en-US" kern="1200" dirty="0">
              <a:solidFill>
                <a:schemeClr val="tx1"/>
              </a:solidFill>
            </a:endParaRPr>
          </a:p>
          <a:p>
            <a:pPr marL="534924" lvl="1" indent="-178308" defTabSz="713232">
              <a:spcBef>
                <a:spcPts val="390"/>
              </a:spcBef>
            </a:pPr>
            <a:r>
              <a:rPr lang="ka-GE" sz="1800" kern="1200" dirty="0">
                <a:solidFill>
                  <a:schemeClr val="tx1"/>
                </a:solidFill>
              </a:rPr>
              <a:t>ცოდნა - პირადი, პროფესიული და/ან ბიზნეს საქმიანობის ხელმისაწვდომ შესაძლებლობებს; როგორ შეიძლება იდეა მომგებიანი გახდეს. </a:t>
            </a:r>
          </a:p>
          <a:p>
            <a:pPr marL="534924" lvl="1" indent="-178308" defTabSz="713232">
              <a:spcBef>
                <a:spcPts val="390"/>
              </a:spcBef>
            </a:pPr>
            <a:r>
              <a:rPr lang="ka-GE" sz="1800" kern="1200" dirty="0">
                <a:solidFill>
                  <a:schemeClr val="tx1"/>
                </a:solidFill>
              </a:rPr>
              <a:t>უნარ-ჩვევები - პროექტის პროაქტიულ მენეჯმენტს (მოიცავს რა დაგეგმვის, ორგანიზების, მართვის, ლიდერობისა და დელეგირების, ანალიზის, კომუნიკაციის, ინსტრუქტაჟის, ევალუაციისა და აღრიცხვის უნარებს); როგორც გუნდური, ასევე ინდივიდუალური მუშაობის უნარს; ინდივიდის ძლიერი და სუსტი მხარეების შეფასებას, ასევე სიტუაციის შეფასების შემდგომ რისკის გაწევის მიზანშეწონილობას. </a:t>
            </a:r>
            <a:endParaRPr lang="ka-GE" sz="1800" dirty="0"/>
          </a:p>
        </p:txBody>
      </p:sp>
      <p:pic>
        <p:nvPicPr>
          <p:cNvPr id="2050" name="Picture 2" descr="0115 white pencil with checklist stock 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99155" y="4892946"/>
            <a:ext cx="2094221" cy="139614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142901" y="5088765"/>
            <a:ext cx="8807924" cy="1200329"/>
          </a:xfrm>
          <a:prstGeom prst="rect">
            <a:avLst/>
          </a:prstGeom>
        </p:spPr>
        <p:txBody>
          <a:bodyPr wrap="square">
            <a:spAutoFit/>
          </a:bodyPr>
          <a:lstStyle/>
          <a:p>
            <a:pPr marL="579501" lvl="1" indent="-222885" defTabSz="713232">
              <a:spcAft>
                <a:spcPts val="600"/>
              </a:spcAft>
              <a:buFont typeface="Arial" panose="020B0604020202020204" pitchFamily="34" charset="0"/>
              <a:buChar char="•"/>
            </a:pPr>
            <a:r>
              <a:rPr lang="ka-GE" kern="1200" dirty="0">
                <a:solidFill>
                  <a:schemeClr val="tx1"/>
                </a:solidFill>
              </a:rPr>
              <a:t>დამოკიდებულებები - ხასიათდება ინიციატივის გამოჩენით, პროაქტიურობით, დამოუკიდებლობითა და ინოვაციებით, როგორც პირად და სოციალურ ცხოვრებაში, ასევე სამსახურში; ის ასევე მოიცავს მოტივაციას და გადაწყვეტილების მიღებას პრობლემების გადასაჭრელად.</a:t>
            </a:r>
            <a:endParaRPr lang="en-US" dirty="0"/>
          </a:p>
        </p:txBody>
      </p:sp>
    </p:spTree>
    <p:extLst>
      <p:ext uri="{BB962C8B-B14F-4D97-AF65-F5344CB8AC3E}">
        <p14:creationId xmlns:p14="http://schemas.microsoft.com/office/powerpoint/2010/main" val="1175159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668" y="1751060"/>
            <a:ext cx="3041150" cy="4421876"/>
          </a:xfrm>
        </p:spPr>
        <p:txBody>
          <a:bodyPr anchor="t">
            <a:normAutofit/>
          </a:bodyPr>
          <a:lstStyle/>
          <a:p>
            <a:pPr algn="r"/>
            <a:r>
              <a:rPr lang="ka-GE" sz="2800" b="1" dirty="0" smtClean="0"/>
              <a:t>უმაღლესი </a:t>
            </a:r>
            <a:r>
              <a:rPr lang="ka-GE" sz="2800" b="1" dirty="0"/>
              <a:t>განათლება</a:t>
            </a:r>
            <a:r>
              <a:rPr lang="ka-GE" sz="2800" b="1" dirty="0" smtClean="0"/>
              <a:t>:</a:t>
            </a:r>
            <a:r>
              <a:rPr lang="en-US" sz="3600" b="1" dirty="0"/>
              <a:t/>
            </a:r>
            <a:br>
              <a:rPr lang="en-US" sz="3600" b="1" dirty="0"/>
            </a:br>
            <a:endParaRPr lang="en-US" sz="3600" dirty="0"/>
          </a:p>
        </p:txBody>
      </p:sp>
      <p:sp>
        <p:nvSpPr>
          <p:cNvPr id="3" name="Content Placeholder 2"/>
          <p:cNvSpPr>
            <a:spLocks noGrp="1"/>
          </p:cNvSpPr>
          <p:nvPr>
            <p:ph idx="1"/>
          </p:nvPr>
        </p:nvSpPr>
        <p:spPr>
          <a:xfrm>
            <a:off x="2671482" y="1751060"/>
            <a:ext cx="8815025" cy="4743174"/>
          </a:xfrm>
        </p:spPr>
        <p:txBody>
          <a:bodyPr anchor="t">
            <a:noAutofit/>
          </a:bodyPr>
          <a:lstStyle/>
          <a:p>
            <a:pPr marL="0" indent="0">
              <a:buNone/>
            </a:pPr>
            <a:r>
              <a:rPr lang="en-US" b="1" dirty="0"/>
              <a:t>1. </a:t>
            </a:r>
            <a:r>
              <a:rPr lang="ka-GE" b="1" dirty="0"/>
              <a:t>ჰოლისტური მიდგომა:</a:t>
            </a:r>
            <a:r>
              <a:rPr lang="ka-GE" dirty="0"/>
              <a:t> გადაიხედოს </a:t>
            </a:r>
            <a:r>
              <a:rPr lang="en-US" dirty="0" err="1"/>
              <a:t>მარეგულირებელი</a:t>
            </a:r>
            <a:r>
              <a:rPr lang="en-US" dirty="0"/>
              <a:t> </a:t>
            </a:r>
            <a:r>
              <a:rPr lang="en-US" dirty="0" err="1"/>
              <a:t>დოკუმენტები</a:t>
            </a:r>
            <a:r>
              <a:rPr lang="en-US" dirty="0"/>
              <a:t>, </a:t>
            </a:r>
            <a:r>
              <a:rPr lang="en-US" dirty="0" err="1"/>
              <a:t>რომლებიც</a:t>
            </a:r>
            <a:r>
              <a:rPr lang="en-US" dirty="0"/>
              <a:t> </a:t>
            </a:r>
            <a:r>
              <a:rPr lang="en-US" dirty="0" err="1"/>
              <a:t>ხაზს</a:t>
            </a:r>
            <a:r>
              <a:rPr lang="en-US" dirty="0"/>
              <a:t> </a:t>
            </a:r>
            <a:r>
              <a:rPr lang="en-US" dirty="0" err="1"/>
              <a:t>უსვამს</a:t>
            </a:r>
            <a:r>
              <a:rPr lang="en-US" dirty="0"/>
              <a:t> </a:t>
            </a:r>
            <a:r>
              <a:rPr lang="en-US" dirty="0" err="1"/>
              <a:t>სამეწარმეო</a:t>
            </a:r>
            <a:r>
              <a:rPr lang="en-US" dirty="0"/>
              <a:t> </a:t>
            </a:r>
            <a:r>
              <a:rPr lang="en-US" dirty="0" err="1"/>
              <a:t>კომპეტენციების</a:t>
            </a:r>
            <a:r>
              <a:rPr lang="en-US" dirty="0"/>
              <a:t> </a:t>
            </a:r>
            <a:r>
              <a:rPr lang="en-US" dirty="0" err="1"/>
              <a:t>განვითარებას</a:t>
            </a:r>
            <a:r>
              <a:rPr lang="en-US" dirty="0"/>
              <a:t> </a:t>
            </a:r>
            <a:r>
              <a:rPr lang="en-US" dirty="0" err="1"/>
              <a:t>უმაღლესი</a:t>
            </a:r>
            <a:r>
              <a:rPr lang="en-US" dirty="0"/>
              <a:t> </a:t>
            </a:r>
            <a:r>
              <a:rPr lang="en-US" dirty="0" err="1"/>
              <a:t>განათლების</a:t>
            </a:r>
            <a:r>
              <a:rPr lang="en-US" dirty="0"/>
              <a:t> </a:t>
            </a:r>
            <a:r>
              <a:rPr lang="en-US" dirty="0" err="1"/>
              <a:t>ფარგლებში</a:t>
            </a:r>
            <a:r>
              <a:rPr lang="en-US" dirty="0"/>
              <a:t>, </a:t>
            </a:r>
            <a:r>
              <a:rPr lang="en-US" dirty="0" err="1"/>
              <a:t>რაც</a:t>
            </a:r>
            <a:r>
              <a:rPr lang="en-US" dirty="0"/>
              <a:t> </a:t>
            </a:r>
            <a:r>
              <a:rPr lang="en-US" dirty="0" err="1"/>
              <a:t>უზრუნველყოფს</a:t>
            </a:r>
            <a:r>
              <a:rPr lang="en-US" dirty="0"/>
              <a:t> </a:t>
            </a:r>
            <a:r>
              <a:rPr lang="en-US" dirty="0" err="1"/>
              <a:t>კონკრეტული</a:t>
            </a:r>
            <a:r>
              <a:rPr lang="en-US" dirty="0"/>
              <a:t> </a:t>
            </a:r>
            <a:r>
              <a:rPr lang="en-US" dirty="0" err="1"/>
              <a:t>ქმედითი</a:t>
            </a:r>
            <a:r>
              <a:rPr lang="en-US" dirty="0"/>
              <a:t> </a:t>
            </a:r>
            <a:r>
              <a:rPr lang="en-US" dirty="0" err="1"/>
              <a:t>ღონისძიებების</a:t>
            </a:r>
            <a:r>
              <a:rPr lang="en-US" dirty="0"/>
              <a:t> </a:t>
            </a:r>
            <a:r>
              <a:rPr lang="en-US" dirty="0" err="1"/>
              <a:t>გატარებას</a:t>
            </a:r>
            <a:r>
              <a:rPr lang="en-US" dirty="0"/>
              <a:t>.</a:t>
            </a:r>
          </a:p>
          <a:p>
            <a:pPr marL="0" indent="0">
              <a:buNone/>
            </a:pPr>
            <a:r>
              <a:rPr lang="en-US" b="1" dirty="0"/>
              <a:t>2. </a:t>
            </a:r>
            <a:r>
              <a:rPr lang="en-US" b="1" dirty="0" err="1"/>
              <a:t>ერთობლივი</a:t>
            </a:r>
            <a:r>
              <a:rPr lang="en-US" b="1" dirty="0"/>
              <a:t> </a:t>
            </a:r>
            <a:r>
              <a:rPr lang="en-US" b="1" dirty="0" err="1"/>
              <a:t>ინიციატივები</a:t>
            </a:r>
            <a:r>
              <a:rPr lang="en-US" b="1" dirty="0"/>
              <a:t>:</a:t>
            </a:r>
            <a:r>
              <a:rPr lang="en-US" dirty="0"/>
              <a:t> </a:t>
            </a:r>
            <a:r>
              <a:rPr lang="ka-GE" dirty="0"/>
              <a:t>წახალისდეს </a:t>
            </a:r>
            <a:r>
              <a:rPr lang="en-US" dirty="0" err="1"/>
              <a:t>მნიშვნელოვანი</a:t>
            </a:r>
            <a:r>
              <a:rPr lang="en-US" dirty="0"/>
              <a:t> </a:t>
            </a:r>
            <a:r>
              <a:rPr lang="en-US" dirty="0" err="1"/>
              <a:t>ინიციატივები</a:t>
            </a:r>
            <a:r>
              <a:rPr lang="en-US" dirty="0"/>
              <a:t>.</a:t>
            </a:r>
          </a:p>
          <a:p>
            <a:pPr marL="0" indent="0">
              <a:buNone/>
            </a:pPr>
            <a:r>
              <a:rPr lang="en-US" b="1" dirty="0"/>
              <a:t>3. </a:t>
            </a:r>
            <a:r>
              <a:rPr lang="en-US" b="1" dirty="0" err="1"/>
              <a:t>სტუდენტების</a:t>
            </a:r>
            <a:r>
              <a:rPr lang="en-US" b="1" dirty="0"/>
              <a:t> </a:t>
            </a:r>
            <a:r>
              <a:rPr lang="en-US" b="1" dirty="0" err="1"/>
              <a:t>ჩართულობა</a:t>
            </a:r>
            <a:r>
              <a:rPr lang="en-US" b="1" dirty="0"/>
              <a:t>:</a:t>
            </a:r>
            <a:r>
              <a:rPr lang="en-US" dirty="0"/>
              <a:t> </a:t>
            </a:r>
            <a:r>
              <a:rPr lang="en-US" dirty="0" err="1"/>
              <a:t>წახალის</a:t>
            </a:r>
            <a:r>
              <a:rPr lang="ka-GE" dirty="0"/>
              <a:t>დეს </a:t>
            </a:r>
            <a:r>
              <a:rPr lang="en-US" dirty="0" err="1"/>
              <a:t>სტუდენტების</a:t>
            </a:r>
            <a:r>
              <a:rPr lang="en-US" dirty="0"/>
              <a:t> </a:t>
            </a:r>
            <a:r>
              <a:rPr lang="en-US" dirty="0" err="1"/>
              <a:t>მონაწილეობა</a:t>
            </a:r>
            <a:r>
              <a:rPr lang="en-US" dirty="0"/>
              <a:t> </a:t>
            </a:r>
            <a:r>
              <a:rPr lang="en-US" dirty="0" err="1"/>
              <a:t>სამეწარმეო</a:t>
            </a:r>
            <a:r>
              <a:rPr lang="en-US" dirty="0"/>
              <a:t> </a:t>
            </a:r>
            <a:r>
              <a:rPr lang="en-US" dirty="0" err="1"/>
              <a:t>საქმიანობაში</a:t>
            </a:r>
            <a:r>
              <a:rPr lang="en-US" dirty="0"/>
              <a:t>, </a:t>
            </a:r>
            <a:r>
              <a:rPr lang="en-US" dirty="0" err="1"/>
              <a:t>რომ</a:t>
            </a:r>
            <a:r>
              <a:rPr lang="en-US" dirty="0"/>
              <a:t> </a:t>
            </a:r>
            <a:r>
              <a:rPr lang="en-US" dirty="0" err="1"/>
              <a:t>ორივე</a:t>
            </a:r>
            <a:r>
              <a:rPr lang="en-US" dirty="0"/>
              <a:t> </a:t>
            </a:r>
            <a:r>
              <a:rPr lang="en-US" dirty="0" err="1"/>
              <a:t>სქესს</a:t>
            </a:r>
            <a:r>
              <a:rPr lang="en-US" dirty="0"/>
              <a:t> </a:t>
            </a:r>
            <a:r>
              <a:rPr lang="en-US" dirty="0" err="1"/>
              <a:t>ჰქონდეს</a:t>
            </a:r>
            <a:r>
              <a:rPr lang="en-US" dirty="0"/>
              <a:t> </a:t>
            </a:r>
            <a:r>
              <a:rPr lang="en-US" dirty="0" err="1"/>
              <a:t>თანაბარი</a:t>
            </a:r>
            <a:r>
              <a:rPr lang="en-US" dirty="0"/>
              <a:t> </a:t>
            </a:r>
            <a:r>
              <a:rPr lang="en-US" dirty="0" err="1"/>
              <a:t>შესაძლებლობები</a:t>
            </a:r>
            <a:r>
              <a:rPr lang="en-US" dirty="0"/>
              <a:t> </a:t>
            </a:r>
            <a:r>
              <a:rPr lang="en-US" dirty="0" err="1"/>
              <a:t>ჩართულობისთვის</a:t>
            </a:r>
            <a:r>
              <a:rPr lang="en-US" dirty="0"/>
              <a:t>.</a:t>
            </a:r>
          </a:p>
          <a:p>
            <a:pPr marL="0" indent="0">
              <a:buNone/>
            </a:pPr>
            <a:r>
              <a:rPr lang="en-US" b="1" dirty="0"/>
              <a:t>4. </a:t>
            </a:r>
            <a:r>
              <a:rPr lang="en-US" b="1" dirty="0" err="1"/>
              <a:t>პროფესიული</a:t>
            </a:r>
            <a:r>
              <a:rPr lang="en-US" b="1" dirty="0"/>
              <a:t> </a:t>
            </a:r>
            <a:r>
              <a:rPr lang="en-US" b="1" dirty="0" err="1"/>
              <a:t>განვითარება</a:t>
            </a:r>
            <a:r>
              <a:rPr lang="en-US" b="1" dirty="0"/>
              <a:t>: </a:t>
            </a:r>
            <a:r>
              <a:rPr lang="en-US" dirty="0" err="1"/>
              <a:t>უზრუნველყოს</a:t>
            </a:r>
            <a:r>
              <a:rPr lang="en-US" dirty="0"/>
              <a:t> </a:t>
            </a:r>
            <a:r>
              <a:rPr lang="en-US" dirty="0" err="1"/>
              <a:t>უნივერსიტეტის</a:t>
            </a:r>
            <a:r>
              <a:rPr lang="en-US" dirty="0"/>
              <a:t> </a:t>
            </a:r>
            <a:r>
              <a:rPr lang="en-US" dirty="0" err="1"/>
              <a:t>ფაკულტეტის</a:t>
            </a:r>
            <a:r>
              <a:rPr lang="en-US" dirty="0"/>
              <a:t> </a:t>
            </a:r>
            <a:r>
              <a:rPr lang="en-US" dirty="0" err="1"/>
              <a:t>მუდმივი</a:t>
            </a:r>
            <a:r>
              <a:rPr lang="en-US" dirty="0"/>
              <a:t> </a:t>
            </a:r>
            <a:r>
              <a:rPr lang="en-US" dirty="0" err="1"/>
              <a:t>პროფესიული</a:t>
            </a:r>
            <a:r>
              <a:rPr lang="en-US" dirty="0"/>
              <a:t> </a:t>
            </a:r>
            <a:r>
              <a:rPr lang="en-US" dirty="0" err="1"/>
              <a:t>განვითარების</a:t>
            </a:r>
            <a:r>
              <a:rPr lang="en-US" dirty="0"/>
              <a:t> </a:t>
            </a:r>
            <a:r>
              <a:rPr lang="en-US" dirty="0" err="1"/>
              <a:t>შესაძლებლობები</a:t>
            </a:r>
            <a:r>
              <a:rPr lang="en-US" dirty="0"/>
              <a:t>,  </a:t>
            </a:r>
            <a:r>
              <a:rPr lang="en-US" dirty="0" err="1"/>
              <a:t>საუკეთესო</a:t>
            </a:r>
            <a:r>
              <a:rPr lang="en-US" dirty="0"/>
              <a:t> </a:t>
            </a:r>
            <a:r>
              <a:rPr lang="en-US" dirty="0" err="1"/>
              <a:t>პრაქტიკის</a:t>
            </a:r>
            <a:r>
              <a:rPr lang="en-US" dirty="0"/>
              <a:t> </a:t>
            </a:r>
            <a:r>
              <a:rPr lang="en-US" dirty="0" err="1"/>
              <a:t>შესახებ</a:t>
            </a:r>
            <a:r>
              <a:rPr lang="en-US" dirty="0"/>
              <a:t> </a:t>
            </a:r>
            <a:r>
              <a:rPr lang="en-US" dirty="0" err="1"/>
              <a:t>სამეწარმეო</a:t>
            </a:r>
            <a:r>
              <a:rPr lang="en-US" dirty="0"/>
              <a:t> </a:t>
            </a:r>
            <a:r>
              <a:rPr lang="en-US" dirty="0" err="1"/>
              <a:t>განათლებისა</a:t>
            </a:r>
            <a:r>
              <a:rPr lang="en-US" dirty="0"/>
              <a:t> </a:t>
            </a:r>
            <a:r>
              <a:rPr lang="en-US" dirty="0" err="1"/>
              <a:t>და</a:t>
            </a:r>
            <a:r>
              <a:rPr lang="en-US" dirty="0"/>
              <a:t> </a:t>
            </a:r>
            <a:r>
              <a:rPr lang="en-US" dirty="0" err="1"/>
              <a:t>მდგრადობის</a:t>
            </a:r>
            <a:r>
              <a:rPr lang="en-US" dirty="0"/>
              <a:t> </a:t>
            </a:r>
            <a:r>
              <a:rPr lang="en-US" dirty="0" err="1"/>
              <a:t>პრინციპების</a:t>
            </a:r>
            <a:r>
              <a:rPr lang="en-US" dirty="0"/>
              <a:t> </a:t>
            </a:r>
            <a:r>
              <a:rPr lang="en-US" dirty="0" err="1"/>
              <a:t>შესახებ</a:t>
            </a:r>
            <a:r>
              <a:rPr lang="en-US" dirty="0"/>
              <a:t>.</a:t>
            </a:r>
          </a:p>
          <a:p>
            <a:endParaRPr lang="en-US" sz="1600" dirty="0"/>
          </a:p>
        </p:txBody>
      </p:sp>
    </p:spTree>
    <p:extLst>
      <p:ext uri="{BB962C8B-B14F-4D97-AF65-F5344CB8AC3E}">
        <p14:creationId xmlns:p14="http://schemas.microsoft.com/office/powerpoint/2010/main" val="1969745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668" y="1751060"/>
            <a:ext cx="3041150" cy="4421876"/>
          </a:xfrm>
        </p:spPr>
        <p:txBody>
          <a:bodyPr anchor="t">
            <a:normAutofit/>
          </a:bodyPr>
          <a:lstStyle/>
          <a:p>
            <a:pPr algn="r"/>
            <a:r>
              <a:rPr lang="ka-GE" sz="2800" b="1" dirty="0" smtClean="0"/>
              <a:t>პროფესიული </a:t>
            </a:r>
            <a:r>
              <a:rPr lang="ka-GE" sz="2800" b="1" dirty="0"/>
              <a:t>განათლება</a:t>
            </a:r>
            <a:r>
              <a:rPr lang="ka-GE" sz="2800" b="1" dirty="0" smtClean="0"/>
              <a:t>:</a:t>
            </a:r>
            <a:r>
              <a:rPr lang="en-US" sz="3600" b="1" dirty="0"/>
              <a:t/>
            </a:r>
            <a:br>
              <a:rPr lang="en-US" sz="3600" b="1" dirty="0"/>
            </a:br>
            <a:endParaRPr lang="en-US" sz="3600" dirty="0"/>
          </a:p>
        </p:txBody>
      </p:sp>
      <p:sp>
        <p:nvSpPr>
          <p:cNvPr id="3" name="Content Placeholder 2"/>
          <p:cNvSpPr>
            <a:spLocks noGrp="1"/>
          </p:cNvSpPr>
          <p:nvPr>
            <p:ph idx="1"/>
          </p:nvPr>
        </p:nvSpPr>
        <p:spPr>
          <a:xfrm>
            <a:off x="2671482" y="1751060"/>
            <a:ext cx="8815025" cy="4743174"/>
          </a:xfrm>
        </p:spPr>
        <p:txBody>
          <a:bodyPr anchor="t">
            <a:noAutofit/>
          </a:bodyPr>
          <a:lstStyle/>
          <a:p>
            <a:pPr marL="0" indent="0">
              <a:buNone/>
            </a:pPr>
            <a:r>
              <a:rPr lang="en-US" b="1" dirty="0"/>
              <a:t>5. </a:t>
            </a:r>
            <a:r>
              <a:rPr lang="en-US" b="1" dirty="0" err="1"/>
              <a:t>ინფრასტრუქტურა</a:t>
            </a:r>
            <a:r>
              <a:rPr lang="en-US" b="1" dirty="0"/>
              <a:t> </a:t>
            </a:r>
            <a:r>
              <a:rPr lang="en-US" b="1" dirty="0" err="1"/>
              <a:t>და</a:t>
            </a:r>
            <a:r>
              <a:rPr lang="en-US" b="1" dirty="0"/>
              <a:t> </a:t>
            </a:r>
            <a:r>
              <a:rPr lang="en-US" b="1" dirty="0" err="1"/>
              <a:t>მხარდაჭერა</a:t>
            </a:r>
            <a:r>
              <a:rPr lang="en-US" b="1" dirty="0"/>
              <a:t>:</a:t>
            </a:r>
            <a:r>
              <a:rPr lang="en-US" dirty="0"/>
              <a:t> </a:t>
            </a:r>
            <a:r>
              <a:rPr lang="en-US" dirty="0" err="1"/>
              <a:t>უზრუნველყო</a:t>
            </a:r>
            <a:r>
              <a:rPr lang="ka-GE" dirty="0"/>
              <a:t>ფილი იყოს</a:t>
            </a:r>
            <a:r>
              <a:rPr lang="en-US" dirty="0"/>
              <a:t>, </a:t>
            </a:r>
            <a:r>
              <a:rPr lang="en-US" dirty="0" err="1"/>
              <a:t>უნივერსიტეტებ</a:t>
            </a:r>
            <a:r>
              <a:rPr lang="ka-GE" dirty="0"/>
              <a:t>ში </a:t>
            </a:r>
            <a:r>
              <a:rPr lang="en-US" dirty="0" err="1"/>
              <a:t>საჭირო</a:t>
            </a:r>
            <a:r>
              <a:rPr lang="en-US" dirty="0"/>
              <a:t> </a:t>
            </a:r>
            <a:r>
              <a:rPr lang="en-US" dirty="0" err="1"/>
              <a:t>ინფრასტრუქტურა</a:t>
            </a:r>
            <a:r>
              <a:rPr lang="en-US" dirty="0"/>
              <a:t> </a:t>
            </a:r>
            <a:r>
              <a:rPr lang="en-US" dirty="0" err="1"/>
              <a:t>და</a:t>
            </a:r>
            <a:r>
              <a:rPr lang="en-US" dirty="0"/>
              <a:t> </a:t>
            </a:r>
            <a:r>
              <a:rPr lang="en-US" dirty="0" err="1"/>
              <a:t>რესურსები</a:t>
            </a:r>
            <a:r>
              <a:rPr lang="en-US" dirty="0"/>
              <a:t> </a:t>
            </a:r>
            <a:r>
              <a:rPr lang="en-US" dirty="0" err="1"/>
              <a:t>სტუდენტური</a:t>
            </a:r>
            <a:r>
              <a:rPr lang="en-US" dirty="0"/>
              <a:t> </a:t>
            </a:r>
            <a:r>
              <a:rPr lang="en-US" dirty="0" err="1"/>
              <a:t>ინიციატივების</a:t>
            </a:r>
            <a:r>
              <a:rPr lang="en-US" dirty="0"/>
              <a:t> </a:t>
            </a:r>
            <a:r>
              <a:rPr lang="en-US" dirty="0" err="1"/>
              <a:t>მხარდასაჭერად</a:t>
            </a:r>
            <a:r>
              <a:rPr lang="en-US" dirty="0"/>
              <a:t>, </a:t>
            </a:r>
            <a:r>
              <a:rPr lang="en-US" dirty="0" err="1"/>
              <a:t>მათ</a:t>
            </a:r>
            <a:r>
              <a:rPr lang="en-US" dirty="0"/>
              <a:t> </a:t>
            </a:r>
            <a:r>
              <a:rPr lang="en-US" dirty="0" err="1"/>
              <a:t>შორის</a:t>
            </a:r>
            <a:r>
              <a:rPr lang="en-US" dirty="0"/>
              <a:t> </a:t>
            </a:r>
            <a:r>
              <a:rPr lang="en-US" dirty="0" err="1"/>
              <a:t>ფონდები</a:t>
            </a:r>
            <a:r>
              <a:rPr lang="en-US" dirty="0"/>
              <a:t>, </a:t>
            </a:r>
            <a:r>
              <a:rPr lang="en-US" dirty="0" err="1"/>
              <a:t>სივრცე</a:t>
            </a:r>
            <a:r>
              <a:rPr lang="en-US" dirty="0"/>
              <a:t> </a:t>
            </a:r>
            <a:r>
              <a:rPr lang="en-US" dirty="0" err="1"/>
              <a:t>და</a:t>
            </a:r>
            <a:r>
              <a:rPr lang="en-US" dirty="0"/>
              <a:t> </a:t>
            </a:r>
            <a:r>
              <a:rPr lang="en-US" dirty="0" err="1"/>
              <a:t>იურიდიული</a:t>
            </a:r>
            <a:r>
              <a:rPr lang="en-US" dirty="0"/>
              <a:t> </a:t>
            </a:r>
            <a:r>
              <a:rPr lang="en-US" dirty="0" err="1"/>
              <a:t>მხარდაჭერა</a:t>
            </a:r>
            <a:r>
              <a:rPr lang="en-US" dirty="0"/>
              <a:t> </a:t>
            </a:r>
            <a:r>
              <a:rPr lang="en-US" dirty="0" err="1"/>
              <a:t>სტარტაპებისა</a:t>
            </a:r>
            <a:r>
              <a:rPr lang="en-US" dirty="0"/>
              <a:t> </a:t>
            </a:r>
            <a:r>
              <a:rPr lang="en-US" dirty="0" err="1"/>
              <a:t>და</a:t>
            </a:r>
            <a:r>
              <a:rPr lang="en-US" dirty="0"/>
              <a:t> </a:t>
            </a:r>
            <a:r>
              <a:rPr lang="en-US" dirty="0" err="1"/>
              <a:t>ბიზნესის</a:t>
            </a:r>
            <a:r>
              <a:rPr lang="en-US" dirty="0"/>
              <a:t> </a:t>
            </a:r>
            <a:r>
              <a:rPr lang="en-US" dirty="0" err="1"/>
              <a:t>განვითარებისთვის</a:t>
            </a:r>
            <a:r>
              <a:rPr lang="en-US" dirty="0"/>
              <a:t>.</a:t>
            </a:r>
          </a:p>
          <a:p>
            <a:pPr marL="0" indent="0">
              <a:buNone/>
            </a:pPr>
            <a:r>
              <a:rPr lang="en-US" dirty="0"/>
              <a:t>6</a:t>
            </a:r>
            <a:r>
              <a:rPr lang="en-US" b="1" dirty="0"/>
              <a:t>. </a:t>
            </a:r>
            <a:r>
              <a:rPr lang="en-US" b="1" dirty="0" err="1"/>
              <a:t>მრეწველობისა</a:t>
            </a:r>
            <a:r>
              <a:rPr lang="en-US" b="1" dirty="0"/>
              <a:t> </a:t>
            </a:r>
            <a:r>
              <a:rPr lang="en-US" b="1" dirty="0" err="1"/>
              <a:t>და</a:t>
            </a:r>
            <a:r>
              <a:rPr lang="en-US" b="1" dirty="0"/>
              <a:t> </a:t>
            </a:r>
            <a:r>
              <a:rPr lang="en-US" b="1" dirty="0" err="1"/>
              <a:t>კურსდამთავრებულების</a:t>
            </a:r>
            <a:r>
              <a:rPr lang="en-US" b="1" dirty="0"/>
              <a:t> </a:t>
            </a:r>
            <a:r>
              <a:rPr lang="en-US" b="1" dirty="0" err="1"/>
              <a:t>კავშირები</a:t>
            </a:r>
            <a:r>
              <a:rPr lang="en-US" b="1" dirty="0"/>
              <a:t>:</a:t>
            </a:r>
            <a:r>
              <a:rPr lang="en-US" dirty="0"/>
              <a:t> </a:t>
            </a:r>
            <a:r>
              <a:rPr lang="en-US" dirty="0" err="1"/>
              <a:t>უნივერსიტეტებსა</a:t>
            </a:r>
            <a:r>
              <a:rPr lang="en-US" dirty="0"/>
              <a:t> </a:t>
            </a:r>
            <a:r>
              <a:rPr lang="en-US" dirty="0" err="1"/>
              <a:t>და</a:t>
            </a:r>
            <a:r>
              <a:rPr lang="en-US" dirty="0"/>
              <a:t> </a:t>
            </a:r>
            <a:r>
              <a:rPr lang="en-US" dirty="0" err="1"/>
              <a:t>ინდუსტრიებს</a:t>
            </a:r>
            <a:r>
              <a:rPr lang="en-US" dirty="0"/>
              <a:t>, </a:t>
            </a:r>
            <a:r>
              <a:rPr lang="en-US" dirty="0" err="1"/>
              <a:t>სტარტაპებსა</a:t>
            </a:r>
            <a:r>
              <a:rPr lang="en-US" dirty="0"/>
              <a:t> </a:t>
            </a:r>
            <a:r>
              <a:rPr lang="en-US" dirty="0" err="1"/>
              <a:t>და</a:t>
            </a:r>
            <a:r>
              <a:rPr lang="en-US" dirty="0"/>
              <a:t> </a:t>
            </a:r>
            <a:r>
              <a:rPr lang="en-US" dirty="0" err="1"/>
              <a:t>სოციალურ</a:t>
            </a:r>
            <a:r>
              <a:rPr lang="en-US" dirty="0"/>
              <a:t> </a:t>
            </a:r>
            <a:r>
              <a:rPr lang="en-US" dirty="0" err="1"/>
              <a:t>საწარმოებს</a:t>
            </a:r>
            <a:r>
              <a:rPr lang="en-US" dirty="0"/>
              <a:t>, </a:t>
            </a:r>
            <a:r>
              <a:rPr lang="en-US" dirty="0" err="1"/>
              <a:t>ბიზნესებს</a:t>
            </a:r>
            <a:r>
              <a:rPr lang="en-US" dirty="0"/>
              <a:t> </a:t>
            </a:r>
            <a:r>
              <a:rPr lang="en-US" dirty="0" err="1"/>
              <a:t>შორის</a:t>
            </a:r>
            <a:r>
              <a:rPr lang="en-US" dirty="0"/>
              <a:t> </a:t>
            </a:r>
            <a:r>
              <a:rPr lang="en-US" dirty="0" err="1"/>
              <a:t>კავშირების</a:t>
            </a:r>
            <a:r>
              <a:rPr lang="en-US" dirty="0"/>
              <a:t> </a:t>
            </a:r>
            <a:r>
              <a:rPr lang="en-US" dirty="0" err="1"/>
              <a:t>გაძლიერება</a:t>
            </a:r>
            <a:r>
              <a:rPr lang="en-US" dirty="0"/>
              <a:t>, </a:t>
            </a:r>
            <a:r>
              <a:rPr lang="en-US" dirty="0" err="1"/>
              <a:t>რათა</a:t>
            </a:r>
            <a:r>
              <a:rPr lang="en-US" dirty="0"/>
              <a:t> </a:t>
            </a:r>
            <a:r>
              <a:rPr lang="en-US" dirty="0" err="1"/>
              <a:t>გაზარდოს</a:t>
            </a:r>
            <a:r>
              <a:rPr lang="en-US" dirty="0"/>
              <a:t> </a:t>
            </a:r>
            <a:r>
              <a:rPr lang="en-US" dirty="0" err="1"/>
              <a:t>სტუდენტების</a:t>
            </a:r>
            <a:r>
              <a:rPr lang="en-US" dirty="0"/>
              <a:t> </a:t>
            </a:r>
            <a:r>
              <a:rPr lang="en-US" dirty="0" err="1"/>
              <a:t>შესაძლებლობები</a:t>
            </a:r>
            <a:r>
              <a:rPr lang="en-US" dirty="0"/>
              <a:t> </a:t>
            </a:r>
            <a:r>
              <a:rPr lang="en-US" dirty="0" err="1"/>
              <a:t>მეწარმეობაში</a:t>
            </a:r>
            <a:r>
              <a:rPr lang="en-US" dirty="0"/>
              <a:t>. </a:t>
            </a:r>
            <a:r>
              <a:rPr lang="ka-GE" dirty="0"/>
              <a:t>განვითარდეს </a:t>
            </a:r>
            <a:r>
              <a:rPr lang="en-US" dirty="0" err="1"/>
              <a:t>კურსდამთავრებულთა</a:t>
            </a:r>
            <a:r>
              <a:rPr lang="en-US" dirty="0"/>
              <a:t> </a:t>
            </a:r>
            <a:r>
              <a:rPr lang="en-US" dirty="0" err="1"/>
              <a:t>ქსელები</a:t>
            </a:r>
            <a:r>
              <a:rPr lang="en-US" dirty="0"/>
              <a:t> </a:t>
            </a:r>
            <a:r>
              <a:rPr lang="en-US" dirty="0" err="1"/>
              <a:t>მენტორობისა</a:t>
            </a:r>
            <a:r>
              <a:rPr lang="en-US" dirty="0"/>
              <a:t> </a:t>
            </a:r>
            <a:r>
              <a:rPr lang="en-US" dirty="0" err="1"/>
              <a:t>და</a:t>
            </a:r>
            <a:r>
              <a:rPr lang="en-US" dirty="0"/>
              <a:t> </a:t>
            </a:r>
            <a:r>
              <a:rPr lang="en-US" dirty="0" err="1"/>
              <a:t>მხარდაჭერისთვის</a:t>
            </a:r>
            <a:r>
              <a:rPr lang="en-US" dirty="0"/>
              <a:t>.</a:t>
            </a:r>
          </a:p>
          <a:p>
            <a:pPr marL="0" indent="0">
              <a:buNone/>
            </a:pPr>
            <a:r>
              <a:rPr lang="en-US" b="1" dirty="0"/>
              <a:t>7. </a:t>
            </a:r>
            <a:r>
              <a:rPr lang="en-US" b="1" dirty="0" err="1"/>
              <a:t>უკუკავშირი</a:t>
            </a:r>
            <a:r>
              <a:rPr lang="en-US" b="1" dirty="0"/>
              <a:t> </a:t>
            </a:r>
            <a:r>
              <a:rPr lang="en-US" b="1" dirty="0" err="1"/>
              <a:t>და</a:t>
            </a:r>
            <a:r>
              <a:rPr lang="en-US" b="1" dirty="0"/>
              <a:t> </a:t>
            </a:r>
            <a:r>
              <a:rPr lang="en-US" b="1" dirty="0" err="1"/>
              <a:t>ზემოქმედების</a:t>
            </a:r>
            <a:r>
              <a:rPr lang="en-US" b="1" dirty="0"/>
              <a:t> </a:t>
            </a:r>
            <a:r>
              <a:rPr lang="en-US" b="1" dirty="0" err="1"/>
              <a:t>შეფასება</a:t>
            </a:r>
            <a:r>
              <a:rPr lang="en-US" b="1" dirty="0"/>
              <a:t>:</a:t>
            </a:r>
            <a:r>
              <a:rPr lang="en-US" dirty="0"/>
              <a:t> </a:t>
            </a:r>
            <a:r>
              <a:rPr lang="en-US" dirty="0" err="1"/>
              <a:t>უკუკავშირის</a:t>
            </a:r>
            <a:r>
              <a:rPr lang="en-US" dirty="0"/>
              <a:t> </a:t>
            </a:r>
            <a:r>
              <a:rPr lang="en-US" dirty="0" err="1"/>
              <a:t>მექანიზმების</a:t>
            </a:r>
            <a:r>
              <a:rPr lang="en-US" dirty="0"/>
              <a:t> </a:t>
            </a:r>
            <a:r>
              <a:rPr lang="en-US" dirty="0" err="1"/>
              <a:t>და</a:t>
            </a:r>
            <a:r>
              <a:rPr lang="en-US" dirty="0"/>
              <a:t> </a:t>
            </a:r>
            <a:r>
              <a:rPr lang="en-US" dirty="0" err="1"/>
              <a:t>ზემოქმედების</a:t>
            </a:r>
            <a:r>
              <a:rPr lang="en-US" dirty="0"/>
              <a:t> </a:t>
            </a:r>
            <a:r>
              <a:rPr lang="en-US" dirty="0" err="1"/>
              <a:t>გაზომვის</a:t>
            </a:r>
            <a:r>
              <a:rPr lang="en-US" dirty="0"/>
              <a:t> </a:t>
            </a:r>
            <a:r>
              <a:rPr lang="en-US" dirty="0" err="1"/>
              <a:t>ინსტრუმენტების</a:t>
            </a:r>
            <a:r>
              <a:rPr lang="en-US" dirty="0"/>
              <a:t> </a:t>
            </a:r>
            <a:r>
              <a:rPr lang="en-US" dirty="0" err="1"/>
              <a:t>დანერგვა</a:t>
            </a:r>
            <a:r>
              <a:rPr lang="en-US" dirty="0"/>
              <a:t> </a:t>
            </a:r>
            <a:r>
              <a:rPr lang="en-US" dirty="0" err="1"/>
              <a:t>სამეწარმეო</a:t>
            </a:r>
            <a:r>
              <a:rPr lang="en-US" dirty="0"/>
              <a:t> </a:t>
            </a:r>
            <a:r>
              <a:rPr lang="en-US" dirty="0" err="1"/>
              <a:t>განათლების</a:t>
            </a:r>
            <a:r>
              <a:rPr lang="en-US" dirty="0"/>
              <a:t> </a:t>
            </a:r>
            <a:r>
              <a:rPr lang="en-US" dirty="0" err="1"/>
              <a:t>პროგრამების</a:t>
            </a:r>
            <a:r>
              <a:rPr lang="en-US" dirty="0"/>
              <a:t> </a:t>
            </a:r>
            <a:r>
              <a:rPr lang="en-US" dirty="0" err="1"/>
              <a:t>ეფექტურობის</a:t>
            </a:r>
            <a:r>
              <a:rPr lang="en-US" dirty="0"/>
              <a:t> </a:t>
            </a:r>
            <a:r>
              <a:rPr lang="en-US" dirty="0" err="1"/>
              <a:t>შესაფასებლად</a:t>
            </a:r>
            <a:r>
              <a:rPr lang="en-US" dirty="0"/>
              <a:t> </a:t>
            </a:r>
            <a:r>
              <a:rPr lang="en-US" dirty="0" err="1"/>
              <a:t>სამეწარმეო</a:t>
            </a:r>
            <a:r>
              <a:rPr lang="en-US" dirty="0"/>
              <a:t> </a:t>
            </a:r>
            <a:r>
              <a:rPr lang="en-US" dirty="0" err="1"/>
              <a:t>კომპეტენციების</a:t>
            </a:r>
            <a:r>
              <a:rPr lang="en-US" dirty="0"/>
              <a:t> </a:t>
            </a:r>
            <a:r>
              <a:rPr lang="en-US" dirty="0" err="1"/>
              <a:t>და</a:t>
            </a:r>
            <a:r>
              <a:rPr lang="en-US" dirty="0"/>
              <a:t> </a:t>
            </a:r>
            <a:r>
              <a:rPr lang="en-US" dirty="0" err="1"/>
              <a:t>მდგრადობის</a:t>
            </a:r>
            <a:r>
              <a:rPr lang="en-US" dirty="0"/>
              <a:t> </a:t>
            </a:r>
            <a:r>
              <a:rPr lang="en-US" dirty="0" err="1"/>
              <a:t>პრინციპების</a:t>
            </a:r>
            <a:r>
              <a:rPr lang="en-US" dirty="0"/>
              <a:t> </a:t>
            </a:r>
            <a:r>
              <a:rPr lang="en-US" dirty="0" err="1"/>
              <a:t>კულტივირებაში</a:t>
            </a:r>
            <a:r>
              <a:rPr lang="en-US" dirty="0"/>
              <a:t>.</a:t>
            </a:r>
          </a:p>
          <a:p>
            <a:endParaRPr lang="en-US" sz="1600" dirty="0"/>
          </a:p>
        </p:txBody>
      </p:sp>
    </p:spTree>
    <p:extLst>
      <p:ext uri="{BB962C8B-B14F-4D97-AF65-F5344CB8AC3E}">
        <p14:creationId xmlns:p14="http://schemas.microsoft.com/office/powerpoint/2010/main" val="39339885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646676" y="1978855"/>
            <a:ext cx="8915400" cy="3777622"/>
          </a:xfrm>
        </p:spPr>
        <p:txBody>
          <a:bodyPr>
            <a:normAutofit/>
          </a:bodyPr>
          <a:lstStyle/>
          <a:p>
            <a:pPr marL="0" indent="0" algn="ctr">
              <a:buNone/>
            </a:pPr>
            <a:r>
              <a:rPr lang="ka-GE" sz="28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მადლობას გიხდით ყურადღებისთვის!</a:t>
            </a:r>
          </a:p>
          <a:p>
            <a:pPr marL="0" indent="0" algn="ctr">
              <a:buNone/>
            </a:pPr>
            <a:endParaRPr lang="ka-GE" sz="28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a:p>
            <a:pPr marL="0" indent="0" algn="ctr">
              <a:buNone/>
            </a:pPr>
            <a:r>
              <a:rPr lang="ka-GE" sz="28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კითხვები?</a:t>
            </a:r>
            <a:endParaRPr lang="en-US" sz="2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29207166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50" name="Picture 6" descr="An animation of a stick figure fitting the missing piece to the puzzle."/>
          <p:cNvPicPr>
            <a:picLocks noChangeAspect="1" noChangeArrowheads="1" noCrop="1"/>
          </p:cNvPicPr>
          <p:nvPr/>
        </p:nvPicPr>
        <p:blipFill>
          <a:blip r:embed="rId2">
            <a:extLst>
              <a:ext uri="{28A0092B-C50C-407E-A947-70E740481C1C}">
                <a14:useLocalDpi xmlns:a14="http://schemas.microsoft.com/office/drawing/2010/main" val="0"/>
              </a:ext>
            </a:extLst>
          </a:blip>
          <a:stretch>
            <a:fillRect/>
          </a:stretch>
        </p:blipFill>
        <p:spPr bwMode="auto">
          <a:xfrm>
            <a:off x="8992566" y="2799470"/>
            <a:ext cx="2787057" cy="278705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816083" y="230456"/>
            <a:ext cx="8995351" cy="1640180"/>
          </a:xfrm>
        </p:spPr>
        <p:txBody>
          <a:bodyPr anchor="b">
            <a:normAutofit/>
          </a:bodyPr>
          <a:lstStyle/>
          <a:p>
            <a:r>
              <a:rPr lang="ka-GE" sz="3700" b="1" dirty="0"/>
              <a:t>რა არის სამეწარმეო განათლება და რატომ არის ის მნიშვნელოვანი?</a:t>
            </a:r>
            <a:endParaRPr lang="en-US" sz="3700" b="1" dirty="0"/>
          </a:p>
        </p:txBody>
      </p:sp>
      <p:sp>
        <p:nvSpPr>
          <p:cNvPr id="3" name="Content Placeholder 2"/>
          <p:cNvSpPr>
            <a:spLocks noGrp="1"/>
          </p:cNvSpPr>
          <p:nvPr>
            <p:ph idx="1"/>
          </p:nvPr>
        </p:nvSpPr>
        <p:spPr>
          <a:xfrm>
            <a:off x="1149717" y="2124635"/>
            <a:ext cx="7725342" cy="4437530"/>
          </a:xfrm>
        </p:spPr>
        <p:txBody>
          <a:bodyPr>
            <a:normAutofit/>
          </a:bodyPr>
          <a:lstStyle/>
          <a:p>
            <a:r>
              <a:rPr lang="ka-GE" dirty="0"/>
              <a:t>სამეწარმეო განათლება არის მიდგომა, რომელიც ინდივიდებს ცოდნით, უნარებითა და ღირებულებებით აღჭურვას უწყობს ხელს, რათა მათ მოიძიონ შესაძლებლობები, დაგეგმონ და დანერგონ სიახლეები და ჩამოაყალიბონ ახალი ღირებულებები. ის სცილდება ტრადიციულ ბიზნეს განათლებას, ხელს უწყობს შემოქმედებითობას, ადაპტირებას და პრობლემების გადაჭრას.</a:t>
            </a:r>
          </a:p>
          <a:p>
            <a:r>
              <a:rPr lang="ka-GE" dirty="0"/>
              <a:t>სამეწარმეო განათლება სასიცოცხლოდ მნიშვნელოვანია, რადგან </a:t>
            </a:r>
          </a:p>
          <a:p>
            <a:pPr lvl="1"/>
            <a:r>
              <a:rPr lang="ka-GE" dirty="0"/>
              <a:t>ხელს უწყობს ინოვაციების კულტურას.</a:t>
            </a:r>
          </a:p>
          <a:p>
            <a:pPr lvl="1"/>
            <a:r>
              <a:rPr lang="ka-GE" dirty="0"/>
              <a:t>ხელს უწყობს სამუშაო ადგილების შექმნას და ეკონომიკურ ზრდას.</a:t>
            </a:r>
          </a:p>
          <a:p>
            <a:pPr lvl="1"/>
            <a:r>
              <a:rPr lang="ka-GE" dirty="0"/>
              <a:t>აძლევს ინდივიდებს შესაძლებლობას გაუმკლავდნენ სოციალურ გამოწვევებს.</a:t>
            </a:r>
          </a:p>
          <a:p>
            <a:pPr lvl="1"/>
            <a:r>
              <a:rPr lang="ka-GE" dirty="0"/>
              <a:t>ავითარებს სამეწარმეო აზროვნებას, რომელიც ცვლილებებთან ადაპტირების საშუალებას იძლევა.</a:t>
            </a:r>
          </a:p>
          <a:p>
            <a:endParaRPr lang="ka-GE" sz="1400" dirty="0"/>
          </a:p>
        </p:txBody>
      </p:sp>
    </p:spTree>
    <p:extLst>
      <p:ext uri="{BB962C8B-B14F-4D97-AF65-F5344CB8AC3E}">
        <p14:creationId xmlns:p14="http://schemas.microsoft.com/office/powerpoint/2010/main" val="15507014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descr="ID# 15601 - Figures Lost Looking At Map - PowerPoint Animatio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201851" y="4545828"/>
            <a:ext cx="1713419" cy="171342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801842" y="459043"/>
            <a:ext cx="9789523" cy="1097519"/>
          </a:xfrm>
        </p:spPr>
        <p:txBody>
          <a:bodyPr anchor="ctr">
            <a:normAutofit fontScale="90000"/>
          </a:bodyPr>
          <a:lstStyle/>
          <a:p>
            <a:r>
              <a:rPr lang="ka-GE" sz="3400" b="1" dirty="0"/>
              <a:t>რა არის მდგრადი განვითარება და განათლება მდგრადი განვითარებისთვის?</a:t>
            </a:r>
            <a:endParaRPr lang="en-US" sz="3400" b="1" dirty="0"/>
          </a:p>
        </p:txBody>
      </p:sp>
      <p:sp>
        <p:nvSpPr>
          <p:cNvPr id="3" name="Content Placeholder 2"/>
          <p:cNvSpPr>
            <a:spLocks noGrp="1"/>
          </p:cNvSpPr>
          <p:nvPr>
            <p:ph idx="1"/>
          </p:nvPr>
        </p:nvSpPr>
        <p:spPr>
          <a:xfrm>
            <a:off x="1506006" y="1908550"/>
            <a:ext cx="10085359" cy="1697405"/>
          </a:xfrm>
        </p:spPr>
        <p:txBody>
          <a:bodyPr>
            <a:noAutofit/>
          </a:bodyPr>
          <a:lstStyle/>
          <a:p>
            <a:pPr marL="185166" indent="-185166" defTabSz="740664">
              <a:spcBef>
                <a:spcPts val="810"/>
              </a:spcBef>
            </a:pPr>
            <a:r>
              <a:rPr lang="ka-GE" kern="1200" dirty="0">
                <a:solidFill>
                  <a:schemeClr val="tx1"/>
                </a:solidFill>
              </a:rPr>
              <a:t>მდგრადი </a:t>
            </a:r>
            <a:r>
              <a:rPr lang="ka-GE" kern="1200" dirty="0" smtClean="0">
                <a:solidFill>
                  <a:schemeClr val="tx1"/>
                </a:solidFill>
              </a:rPr>
              <a:t>განვითარება </a:t>
            </a:r>
            <a:r>
              <a:rPr lang="ka-GE" kern="1200" dirty="0">
                <a:solidFill>
                  <a:schemeClr val="tx1"/>
                </a:solidFill>
              </a:rPr>
              <a:t>საზოგადოების განვითარების </a:t>
            </a:r>
            <a:r>
              <a:rPr lang="ka-GE" kern="1200" dirty="0" smtClean="0">
                <a:solidFill>
                  <a:schemeClr val="tx1"/>
                </a:solidFill>
              </a:rPr>
              <a:t>სისტემა</a:t>
            </a:r>
            <a:r>
              <a:rPr lang="ka-GE" dirty="0">
                <a:solidFill>
                  <a:schemeClr val="tx1"/>
                </a:solidFill>
              </a:rPr>
              <a:t>ა</a:t>
            </a:r>
            <a:r>
              <a:rPr lang="ka-GE" kern="1200" dirty="0" smtClean="0">
                <a:solidFill>
                  <a:schemeClr val="tx1"/>
                </a:solidFill>
              </a:rPr>
              <a:t>, </a:t>
            </a:r>
            <a:r>
              <a:rPr lang="ka-GE" kern="1200" dirty="0">
                <a:solidFill>
                  <a:schemeClr val="tx1"/>
                </a:solidFill>
              </a:rPr>
              <a:t>რომელიც საზოგადოების ეკონომიკური განვითარებისა და გარემოს დაცვის ინტერესების გათვალისწინებით უზრუნველყოფს ადამიანის კეთილდღეობას, ცხოვრების ხარისხის ზრდას და მომავალი თაობების უფლებას იცხოვრონ მაქსიმალურად დაცულ ბუნებრივ გარემოში.</a:t>
            </a:r>
          </a:p>
          <a:p>
            <a:pPr marL="185166" indent="-185166" defTabSz="740664">
              <a:spcBef>
                <a:spcPts val="810"/>
              </a:spcBef>
            </a:pPr>
            <a:r>
              <a:rPr lang="ka-GE" kern="1200" dirty="0">
                <a:solidFill>
                  <a:schemeClr val="tx1"/>
                </a:solidFill>
              </a:rPr>
              <a:t>ბრუტლანდის განმარტება: განვითარების ისეთი პროცესი, რომელიც უზრუნველყოფს აწმყოს მოთხოვნილებებს ისე, რომ არ შეიზღუდოს მომავალი თაობის შესაძლებლობა თავისი მოთხოვნილებების დასაკმაყოფილებლად</a:t>
            </a:r>
            <a:endParaRPr lang="ka-GE" dirty="0"/>
          </a:p>
        </p:txBody>
      </p:sp>
      <p:sp>
        <p:nvSpPr>
          <p:cNvPr id="4" name="Rectangle 3"/>
          <p:cNvSpPr/>
          <p:nvPr/>
        </p:nvSpPr>
        <p:spPr>
          <a:xfrm>
            <a:off x="1506006" y="4309931"/>
            <a:ext cx="9283614" cy="2185214"/>
          </a:xfrm>
          <a:prstGeom prst="rect">
            <a:avLst/>
          </a:prstGeom>
        </p:spPr>
        <p:txBody>
          <a:bodyPr wrap="square">
            <a:spAutoFit/>
          </a:bodyPr>
          <a:lstStyle/>
          <a:p>
            <a:pPr marL="231458" indent="-231458" defTabSz="740664">
              <a:spcAft>
                <a:spcPts val="600"/>
              </a:spcAft>
              <a:buFont typeface="Arial" panose="020B0604020202020204" pitchFamily="34" charset="0"/>
              <a:buChar char="•"/>
            </a:pPr>
            <a:r>
              <a:rPr lang="ka-GE" kern="1200" dirty="0">
                <a:solidFill>
                  <a:schemeClr val="tx1"/>
                </a:solidFill>
              </a:rPr>
              <a:t>განათლება მდგრადი განვითარებისთვის სწავლების ინტერდისციპინარული მიდგომაა, რომელიც გარემოს, ეკონომიკურ და სოციალურ მიდგომების მოიცავს ფორმალურ და არაფორმალურ კურიკულუმში . </a:t>
            </a:r>
          </a:p>
          <a:p>
            <a:pPr marL="231458" indent="-231458" defTabSz="740664">
              <a:spcAft>
                <a:spcPts val="600"/>
              </a:spcAft>
              <a:buFont typeface="Arial" panose="020B0604020202020204" pitchFamily="34" charset="0"/>
              <a:buChar char="•"/>
            </a:pPr>
            <a:r>
              <a:rPr lang="ka-GE" kern="1200" dirty="0">
                <a:solidFill>
                  <a:schemeClr val="tx1"/>
                </a:solidFill>
              </a:rPr>
              <a:t>ეს სიცოცხლის მანძილზე უწყვეტი ხარისხიანი განათლების ნაწილია, რომელსაც ინდივიდუალური და კოლექტიური გარემოსდაცვითი ქმედებებისკენ მივყავართ  </a:t>
            </a:r>
            <a:endParaRPr lang="en-US" kern="1200" dirty="0">
              <a:solidFill>
                <a:schemeClr val="tx1"/>
              </a:solidFill>
            </a:endParaRPr>
          </a:p>
          <a:p>
            <a:pPr marL="231458" indent="-231458" defTabSz="740664">
              <a:spcAft>
                <a:spcPts val="600"/>
              </a:spcAft>
              <a:buFont typeface="Arial" panose="020B0604020202020204" pitchFamily="34" charset="0"/>
              <a:buChar char="•"/>
            </a:pPr>
            <a:r>
              <a:rPr lang="ka-GE" kern="1200" dirty="0">
                <a:solidFill>
                  <a:schemeClr val="tx1"/>
                </a:solidFill>
              </a:rPr>
              <a:t>ჩვენ არ გვერგო დედამიწა წინაპრებისგან, არამედ ვისესხეთ ის ჩვენი შვილებისგან - ანტუან დე სენტ ეგზიუპერი</a:t>
            </a:r>
            <a:endParaRPr lang="ka-GE" dirty="0"/>
          </a:p>
        </p:txBody>
      </p:sp>
    </p:spTree>
    <p:extLst>
      <p:ext uri="{BB962C8B-B14F-4D97-AF65-F5344CB8AC3E}">
        <p14:creationId xmlns:p14="http://schemas.microsoft.com/office/powerpoint/2010/main" val="30424758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descr="Tickmark and cross sign with two white pencils on white background stock 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9374" y="4968693"/>
            <a:ext cx="1784598" cy="142461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695894" y="276198"/>
            <a:ext cx="9540658" cy="1157242"/>
          </a:xfrm>
        </p:spPr>
        <p:txBody>
          <a:bodyPr>
            <a:normAutofit fontScale="90000"/>
          </a:bodyPr>
          <a:lstStyle/>
          <a:p>
            <a:r>
              <a:rPr lang="ka-GE" sz="3700" b="1" dirty="0"/>
              <a:t>სამეწარმეო განათლებისა და მდგრადი განვითარების ურთიერთკავშირი</a:t>
            </a:r>
            <a:endParaRPr lang="en-US" sz="3700" b="1" dirty="0"/>
          </a:p>
        </p:txBody>
      </p:sp>
      <p:sp>
        <p:nvSpPr>
          <p:cNvPr id="3" name="Content Placeholder 2"/>
          <p:cNvSpPr>
            <a:spLocks noGrp="1"/>
          </p:cNvSpPr>
          <p:nvPr>
            <p:ph idx="1"/>
          </p:nvPr>
        </p:nvSpPr>
        <p:spPr>
          <a:xfrm>
            <a:off x="1695894" y="2224632"/>
            <a:ext cx="9348078" cy="2665176"/>
          </a:xfrm>
        </p:spPr>
        <p:txBody>
          <a:bodyPr>
            <a:noAutofit/>
          </a:bodyPr>
          <a:lstStyle/>
          <a:p>
            <a:pPr marL="182880" indent="-182880" defTabSz="731520">
              <a:spcBef>
                <a:spcPts val="800"/>
              </a:spcBef>
            </a:pPr>
            <a:r>
              <a:rPr lang="ka-GE" kern="1200" dirty="0">
                <a:solidFill>
                  <a:schemeClr val="tx1"/>
                </a:solidFill>
              </a:rPr>
              <a:t>ტრადიციული განათლება არ ამზადებს ახალგაზრდას მუდმივად ცვალებადი სამყაროსთვის. </a:t>
            </a:r>
          </a:p>
          <a:p>
            <a:pPr marL="182880" indent="-182880" defTabSz="731520">
              <a:spcBef>
                <a:spcPts val="800"/>
              </a:spcBef>
            </a:pPr>
            <a:r>
              <a:rPr lang="ka-GE" kern="1200" dirty="0">
                <a:solidFill>
                  <a:schemeClr val="tx1"/>
                </a:solidFill>
              </a:rPr>
              <a:t>როდესაც სამეწარმეო განათლება და მდგრადი განვითარება დაკავშირებულია ახალგაზრდები საქმიანობაში მდგრადი გადაწყვეტილებებს იღებენ. სამეწარმეო იდეების განვითარებისას იკვლევენ შესაძლებლობებს გარემოს მდგრადობისთვის. შედეგად, ინოვაცია მიმართულია პოზიტიური სოციალური ცვლილებებისკენ.</a:t>
            </a:r>
          </a:p>
          <a:p>
            <a:pPr marL="182880" indent="-182880" defTabSz="731520">
              <a:spcBef>
                <a:spcPts val="800"/>
              </a:spcBef>
            </a:pPr>
            <a:r>
              <a:rPr lang="ka-GE" kern="1200" dirty="0">
                <a:solidFill>
                  <a:schemeClr val="tx1"/>
                </a:solidFill>
              </a:rPr>
              <a:t>ეს ინტეგრირებული მიდგომა ხელს უწყობს მეწარმეობის როლის უფრო ჰოლისტურ გაგებას გლობალურ საზოგადოებაში პოზიტიური წვლილისთვის.</a:t>
            </a:r>
            <a:endParaRPr lang="en-US" kern="1200" dirty="0">
              <a:solidFill>
                <a:schemeClr val="tx1"/>
              </a:solidFill>
            </a:endParaRPr>
          </a:p>
          <a:p>
            <a:pPr marL="182880" indent="-182880" defTabSz="731520">
              <a:spcBef>
                <a:spcPts val="800"/>
              </a:spcBef>
            </a:pPr>
            <a:r>
              <a:rPr lang="ka-GE" kern="1200" dirty="0">
                <a:solidFill>
                  <a:schemeClr val="tx1"/>
                </a:solidFill>
              </a:rPr>
              <a:t>მდგრადი მეწარმეობის დანერგვა უზრუნველყოფს პასუხისმგებლობიანი მომავლის ლიდერების ჩამოყალიბებას</a:t>
            </a:r>
          </a:p>
          <a:p>
            <a:endParaRPr lang="en-US" dirty="0"/>
          </a:p>
        </p:txBody>
      </p:sp>
      <p:sp>
        <p:nvSpPr>
          <p:cNvPr id="4" name="Rectangle 3"/>
          <p:cNvSpPr/>
          <p:nvPr/>
        </p:nvSpPr>
        <p:spPr>
          <a:xfrm>
            <a:off x="1695894" y="5357834"/>
            <a:ext cx="8147353" cy="646331"/>
          </a:xfrm>
          <a:prstGeom prst="rect">
            <a:avLst/>
          </a:prstGeom>
        </p:spPr>
        <p:txBody>
          <a:bodyPr wrap="square">
            <a:spAutoFit/>
          </a:bodyPr>
          <a:lstStyle/>
          <a:p>
            <a:pPr marL="274320" indent="-274320" defTabSz="731520">
              <a:spcAft>
                <a:spcPts val="600"/>
              </a:spcAft>
              <a:buFont typeface="Arial" panose="020B0604020202020204" pitchFamily="34" charset="0"/>
              <a:buChar char="•"/>
            </a:pPr>
            <a:r>
              <a:rPr lang="ka-GE" kern="1200" dirty="0">
                <a:solidFill>
                  <a:schemeClr val="tx1"/>
                </a:solidFill>
              </a:rPr>
              <a:t>საგანმანათლებლო დაწესებულებები უნდა მოერგოს მომავლის გამოწვევებსა და შესაძლებლობებს.</a:t>
            </a:r>
            <a:endParaRPr lang="ka-GE" dirty="0"/>
          </a:p>
        </p:txBody>
      </p:sp>
    </p:spTree>
    <p:extLst>
      <p:ext uri="{BB962C8B-B14F-4D97-AF65-F5344CB8AC3E}">
        <p14:creationId xmlns:p14="http://schemas.microsoft.com/office/powerpoint/2010/main" val="14075638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88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99247" y="5267325"/>
            <a:ext cx="3342425" cy="1590675"/>
          </a:xfrm>
          <a:prstGeom prst="rect">
            <a:avLst/>
          </a:prstGeom>
          <a:gradFill>
            <a:gsLst>
              <a:gs pos="12000">
                <a:schemeClr val="bg2">
                  <a:tint val="90000"/>
                  <a:satMod val="92000"/>
                  <a:lumMod val="120000"/>
                </a:schemeClr>
              </a:gs>
              <a:gs pos="100000">
                <a:schemeClr val="bg2">
                  <a:shade val="98000"/>
                  <a:satMod val="120000"/>
                  <a:lumMod val="98000"/>
                </a:schemeClr>
              </a:gs>
            </a:gsLst>
            <a:path path="circle">
              <a:fillToRect l="50000" t="50000" r="100000" b="100000"/>
            </a:path>
          </a:gradFill>
        </p:spPr>
      </p:pic>
      <p:sp>
        <p:nvSpPr>
          <p:cNvPr id="2" name="Title 1"/>
          <p:cNvSpPr>
            <a:spLocks noGrp="1"/>
          </p:cNvSpPr>
          <p:nvPr>
            <p:ph type="title"/>
          </p:nvPr>
        </p:nvSpPr>
        <p:spPr>
          <a:xfrm>
            <a:off x="1790968" y="297237"/>
            <a:ext cx="8911687" cy="1280890"/>
          </a:xfrm>
        </p:spPr>
        <p:txBody>
          <a:bodyPr/>
          <a:lstStyle/>
          <a:p>
            <a:r>
              <a:rPr lang="ka-GE" b="1" dirty="0"/>
              <a:t>ზოგადი განათლება</a:t>
            </a:r>
            <a:endParaRPr lang="en-US" b="1" dirty="0"/>
          </a:p>
        </p:txBody>
      </p:sp>
      <p:sp>
        <p:nvSpPr>
          <p:cNvPr id="3" name="Content Placeholder 2"/>
          <p:cNvSpPr>
            <a:spLocks noGrp="1"/>
          </p:cNvSpPr>
          <p:nvPr>
            <p:ph idx="1"/>
          </p:nvPr>
        </p:nvSpPr>
        <p:spPr>
          <a:xfrm>
            <a:off x="989012" y="1264555"/>
            <a:ext cx="10515600" cy="5266572"/>
          </a:xfrm>
        </p:spPr>
        <p:txBody>
          <a:bodyPr>
            <a:normAutofit fontScale="70000" lnSpcReduction="20000"/>
          </a:bodyPr>
          <a:lstStyle/>
          <a:p>
            <a:r>
              <a:rPr lang="ka-GE" sz="2600" dirty="0"/>
              <a:t>საქართველოში საგანმანათლებლო სტრუქტურა მოიცავს სამ საფეხურს: დაწყებითი განათლება (1-6 კლასები), საბაზო განათლება (7-9 კლასი) და საშუალო განათლება (10-12 კლასები), პირველი ორი საფეხური სავალდებულოა. </a:t>
            </a:r>
          </a:p>
          <a:p>
            <a:r>
              <a:rPr lang="ka-GE" sz="2600" dirty="0"/>
              <a:t>ზოგადი განათლების ეროვნული მიზნები მეწარმეობის ფართე გაგებით განმარტებებთან ბმაშია. იგი მოიცავს:</a:t>
            </a:r>
          </a:p>
          <a:p>
            <a:pPr marL="914400" lvl="2" indent="0">
              <a:buNone/>
            </a:pPr>
            <a:r>
              <a:rPr lang="ka-GE" dirty="0"/>
              <a:t>ა) </a:t>
            </a:r>
            <a:r>
              <a:rPr lang="ka-GE" sz="2300" dirty="0"/>
              <a:t>ქვეყნის ინტერესების, ტრადიციებისა და ღირებულებების მიმართ საკუთარი პასუხისმგებლობის გააზრება;</a:t>
            </a:r>
          </a:p>
          <a:p>
            <a:pPr marL="914400" lvl="2" indent="0">
              <a:buNone/>
            </a:pPr>
            <a:r>
              <a:rPr lang="ka-GE" sz="2300" dirty="0"/>
              <a:t>ბ) ბუნებრივი გარემო პირობების შენარჩუნება და დაცვა;</a:t>
            </a:r>
          </a:p>
          <a:p>
            <a:pPr marL="914400" lvl="2" indent="0">
              <a:buNone/>
            </a:pPr>
            <a:r>
              <a:rPr lang="ka-GE" sz="2300" dirty="0"/>
              <a:t>გ) ტექნოლოგიური თუ სხვა ინტელექტუალური მიღწევების ეფექტიანად გამოყენება; ინფორმაციის მოპოვება, დამუშავება და ანალიზი;</a:t>
            </a:r>
          </a:p>
          <a:p>
            <a:pPr marL="914400" lvl="2" indent="0">
              <a:buNone/>
            </a:pPr>
            <a:r>
              <a:rPr lang="ka-GE" sz="2300" dirty="0"/>
              <a:t>დ) დამოუკიდებლად ცხოვრება, გადაწყვეტილების მიღება;</a:t>
            </a:r>
          </a:p>
          <a:p>
            <a:pPr marL="914400" lvl="2" indent="0">
              <a:buNone/>
            </a:pPr>
            <a:r>
              <a:rPr lang="ka-GE" sz="2300" dirty="0"/>
              <a:t>ე) იყოს შემოქმედი, თავად შექმნას ღირებულებები და არ იცხოვროს მხოლოდ არსებულის ხარჯზე;</a:t>
            </a:r>
          </a:p>
          <a:p>
            <a:pPr marL="914400" lvl="2" indent="0">
              <a:buNone/>
            </a:pPr>
            <a:r>
              <a:rPr lang="ka-GE" sz="2300" dirty="0"/>
              <a:t>ვ) საკუთარი შესაძლებლობებისა და ინტერესების უწყვეტი განვითარება მთელი ცხოვრების განმავლობაში და მათი მაქსიმალური რეალიზება როგორც ქვეყნის შიგნით, ისე მის საზღვრებს გარეთაც;</a:t>
            </a:r>
          </a:p>
          <a:p>
            <a:pPr marL="914400" lvl="2" indent="0">
              <a:buNone/>
            </a:pPr>
            <a:r>
              <a:rPr lang="ka-GE" sz="2300" dirty="0"/>
              <a:t>ზ) კომუნიკაცია ინდივიდებთან და ჯგუფებთან;</a:t>
            </a:r>
          </a:p>
          <a:p>
            <a:pPr marL="914400" lvl="2" indent="0">
              <a:buNone/>
            </a:pPr>
            <a:r>
              <a:rPr lang="ka-GE" sz="2300" dirty="0"/>
              <a:t>თ) იყოს კანონმორჩილი, ტოლერანტი მოქალაქე. </a:t>
            </a:r>
          </a:p>
          <a:p>
            <a:pPr marL="914400" lvl="2" indent="0">
              <a:buNone/>
            </a:pPr>
            <a:r>
              <a:rPr lang="ka-GE" sz="2300" dirty="0"/>
              <a:t> </a:t>
            </a:r>
            <a:endParaRPr lang="en-US" sz="2300" dirty="0"/>
          </a:p>
        </p:txBody>
      </p:sp>
    </p:spTree>
    <p:extLst>
      <p:ext uri="{BB962C8B-B14F-4D97-AF65-F5344CB8AC3E}">
        <p14:creationId xmlns:p14="http://schemas.microsoft.com/office/powerpoint/2010/main" val="39055327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13649" y="349623"/>
            <a:ext cx="5181597" cy="1156447"/>
          </a:xfrm>
        </p:spPr>
        <p:txBody>
          <a:bodyPr vert="horz" lIns="91440" tIns="45720" rIns="91440" bIns="45720" rtlCol="0" anchor="b">
            <a:normAutofit/>
          </a:bodyPr>
          <a:lstStyle/>
          <a:p>
            <a:pPr algn="r"/>
            <a:r>
              <a:rPr lang="en-US" sz="4000" b="1" kern="1200" dirty="0" err="1">
                <a:solidFill>
                  <a:schemeClr val="tx1"/>
                </a:solidFill>
                <a:latin typeface="+mj-lt"/>
                <a:ea typeface="+mj-ea"/>
                <a:cs typeface="+mj-cs"/>
              </a:rPr>
              <a:t>ზოგადი</a:t>
            </a:r>
            <a:r>
              <a:rPr lang="en-US" sz="4000" b="1" kern="1200" dirty="0">
                <a:solidFill>
                  <a:schemeClr val="tx1"/>
                </a:solidFill>
                <a:latin typeface="+mj-lt"/>
                <a:ea typeface="+mj-ea"/>
                <a:cs typeface="+mj-cs"/>
              </a:rPr>
              <a:t> </a:t>
            </a:r>
            <a:r>
              <a:rPr lang="en-US" sz="4000" b="1" kern="1200" dirty="0" err="1">
                <a:solidFill>
                  <a:schemeClr val="tx1"/>
                </a:solidFill>
                <a:latin typeface="+mj-lt"/>
                <a:ea typeface="+mj-ea"/>
                <a:cs typeface="+mj-cs"/>
              </a:rPr>
              <a:t>განათლება</a:t>
            </a:r>
            <a:endParaRPr lang="en-US" sz="4000" b="1" kern="1200" dirty="0">
              <a:solidFill>
                <a:schemeClr val="tx1"/>
              </a:solidFill>
              <a:latin typeface="+mj-lt"/>
              <a:ea typeface="+mj-ea"/>
              <a:cs typeface="+mj-cs"/>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91113389"/>
              </p:ext>
            </p:extLst>
          </p:nvPr>
        </p:nvGraphicFramePr>
        <p:xfrm>
          <a:off x="6373906" y="2095679"/>
          <a:ext cx="5258853" cy="3474364"/>
        </p:xfrm>
        <a:graphic>
          <a:graphicData uri="http://schemas.openxmlformats.org/drawingml/2006/table">
            <a:tbl>
              <a:tblPr firstRow="1" bandRow="1">
                <a:solidFill>
                  <a:schemeClr val="bg1"/>
                </a:solidFill>
              </a:tblPr>
              <a:tblGrid>
                <a:gridCol w="1739970">
                  <a:extLst>
                    <a:ext uri="{9D8B030D-6E8A-4147-A177-3AD203B41FA5}">
                      <a16:colId xmlns:a16="http://schemas.microsoft.com/office/drawing/2014/main" val="1403341287"/>
                    </a:ext>
                  </a:extLst>
                </a:gridCol>
                <a:gridCol w="3518883">
                  <a:extLst>
                    <a:ext uri="{9D8B030D-6E8A-4147-A177-3AD203B41FA5}">
                      <a16:colId xmlns:a16="http://schemas.microsoft.com/office/drawing/2014/main" val="2351118989"/>
                    </a:ext>
                  </a:extLst>
                </a:gridCol>
              </a:tblGrid>
              <a:tr h="3474364">
                <a:tc>
                  <a:txBody>
                    <a:bodyPr/>
                    <a:lstStyle/>
                    <a:p>
                      <a:pPr marL="0" marR="0" lvl="0" indent="0" algn="l" rtl="0">
                        <a:lnSpc>
                          <a:spcPct val="100000"/>
                        </a:lnSpc>
                        <a:spcBef>
                          <a:spcPts val="0"/>
                        </a:spcBef>
                        <a:spcAft>
                          <a:spcPts val="0"/>
                        </a:spcAft>
                        <a:buClr>
                          <a:srgbClr val="000000"/>
                        </a:buClr>
                        <a:buSzPts val="1500"/>
                        <a:buFont typeface="Arial"/>
                        <a:buNone/>
                      </a:pPr>
                      <a:r>
                        <a:rPr lang="ka-GE" sz="1800" b="0" u="none" strike="noStrike" cap="none" spc="0" dirty="0">
                          <a:solidFill>
                            <a:schemeClr val="bg1"/>
                          </a:solidFill>
                        </a:rPr>
                        <a:t>მეწარმეობა, ინიციატივების გამოვლენა და საქმედ ქცევა</a:t>
                      </a:r>
                    </a:p>
                  </a:txBody>
                  <a:tcPr marL="124164" marR="71654" marT="95511" marB="95511" anchor="ctr">
                    <a:lnL w="19050" cap="flat" cmpd="sng" algn="ctr">
                      <a:solidFill>
                        <a:schemeClr val="tx1"/>
                      </a:solidFill>
                      <a:prstDash val="solid"/>
                    </a:lnL>
                    <a:lnR w="12700" cmpd="sng">
                      <a:noFill/>
                    </a:lnR>
                    <a:lnT w="19050" cap="flat" cmpd="sng" algn="ctr">
                      <a:solidFill>
                        <a:schemeClr val="tx1"/>
                      </a:solidFill>
                      <a:prstDash val="solid"/>
                    </a:lnT>
                    <a:lnB w="38100" cmpd="sng">
                      <a:noFill/>
                    </a:lnB>
                    <a:solidFill>
                      <a:schemeClr val="tx1">
                        <a:lumMod val="50000"/>
                        <a:lumOff val="50000"/>
                      </a:schemeClr>
                    </a:solidFill>
                  </a:tcPr>
                </a:tc>
                <a:tc>
                  <a:txBody>
                    <a:bodyPr/>
                    <a:lstStyle/>
                    <a:p>
                      <a:pPr marL="285750" marR="0" lvl="0" indent="-285750" algn="l" rtl="0">
                        <a:lnSpc>
                          <a:spcPct val="100000"/>
                        </a:lnSpc>
                        <a:spcBef>
                          <a:spcPts val="0"/>
                        </a:spcBef>
                        <a:spcAft>
                          <a:spcPts val="0"/>
                        </a:spcAft>
                        <a:buClr>
                          <a:schemeClr val="dk1"/>
                        </a:buClr>
                        <a:buSzPts val="2000"/>
                        <a:buFont typeface="Arial"/>
                        <a:buChar char="•"/>
                      </a:pPr>
                      <a:r>
                        <a:rPr lang="ka-GE" sz="1600" b="0" u="none" strike="noStrike" cap="none" spc="0" dirty="0">
                          <a:solidFill>
                            <a:schemeClr val="tx1"/>
                          </a:solidFill>
                        </a:rPr>
                        <a:t>სწავლა-სწავლების პროცესში ინტერესისა და ცნობისმოყვარეობის გამოვლენა;</a:t>
                      </a:r>
                    </a:p>
                    <a:p>
                      <a:pPr marL="285750" marR="0" lvl="0" indent="-285750" algn="l" rtl="0">
                        <a:lnSpc>
                          <a:spcPct val="100000"/>
                        </a:lnSpc>
                        <a:spcBef>
                          <a:spcPts val="0"/>
                        </a:spcBef>
                        <a:spcAft>
                          <a:spcPts val="0"/>
                        </a:spcAft>
                        <a:buClr>
                          <a:schemeClr val="dk1"/>
                        </a:buClr>
                        <a:buSzPts val="2000"/>
                        <a:buFont typeface="Arial"/>
                        <a:buChar char="•"/>
                      </a:pPr>
                      <a:r>
                        <a:rPr lang="ka-GE" sz="1600" b="0" u="none" strike="noStrike" cap="none" spc="0" dirty="0">
                          <a:solidFill>
                            <a:schemeClr val="tx1"/>
                          </a:solidFill>
                        </a:rPr>
                        <a:t>ახალი იდეების, მიდგომების, შესაძლებლობების ძიება და მათი განხორციელება სწავლის გაუმჯობესების მიზნით; </a:t>
                      </a:r>
                    </a:p>
                    <a:p>
                      <a:pPr marL="285750" marR="0" lvl="0" indent="-285750" algn="l" rtl="0">
                        <a:lnSpc>
                          <a:spcPct val="100000"/>
                        </a:lnSpc>
                        <a:spcBef>
                          <a:spcPts val="0"/>
                        </a:spcBef>
                        <a:spcAft>
                          <a:spcPts val="0"/>
                        </a:spcAft>
                        <a:buClr>
                          <a:schemeClr val="dk1"/>
                        </a:buClr>
                        <a:buSzPts val="2000"/>
                        <a:buFont typeface="Arial"/>
                        <a:buChar char="•"/>
                      </a:pPr>
                      <a:r>
                        <a:rPr lang="ka-GE" sz="1600" b="0" u="none" strike="noStrike" cap="none" spc="0" dirty="0">
                          <a:solidFill>
                            <a:schemeClr val="tx1"/>
                          </a:solidFill>
                        </a:rPr>
                        <a:t>მზაობა გამოწვევების მისაღებად, გაბედული ნაბიჯების გადასადგმელად. </a:t>
                      </a:r>
                    </a:p>
                  </a:txBody>
                  <a:tcPr marL="124164" marR="71654" marT="95511" marB="95511" anchor="ctr">
                    <a:lnL w="12700" cmpd="sng">
                      <a:noFill/>
                    </a:lnL>
                    <a:lnR w="12700" cmpd="sng">
                      <a:noFill/>
                    </a:lnR>
                    <a:lnT w="19050" cap="flat" cmpd="sng" algn="ctr">
                      <a:solidFill>
                        <a:schemeClr val="tx1"/>
                      </a:solidFill>
                      <a:prstDash val="solid"/>
                    </a:lnT>
                    <a:lnB w="38100" cmpd="sng">
                      <a:noFill/>
                    </a:lnB>
                    <a:solidFill>
                      <a:schemeClr val="bg1">
                        <a:lumMod val="85000"/>
                      </a:schemeClr>
                    </a:solidFill>
                  </a:tcPr>
                </a:tc>
                <a:extLst>
                  <a:ext uri="{0D108BD9-81ED-4DB2-BD59-A6C34878D82A}">
                    <a16:rowId xmlns:a16="http://schemas.microsoft.com/office/drawing/2014/main" val="2957212904"/>
                  </a:ext>
                </a:extLst>
              </a:tr>
            </a:tbl>
          </a:graphicData>
        </a:graphic>
      </p:graphicFrame>
      <p:sp>
        <p:nvSpPr>
          <p:cNvPr id="5" name="Rectangle 4"/>
          <p:cNvSpPr/>
          <p:nvPr/>
        </p:nvSpPr>
        <p:spPr>
          <a:xfrm>
            <a:off x="914402" y="2095679"/>
            <a:ext cx="5181598" cy="3409898"/>
          </a:xfrm>
          <a:prstGeom prst="rect">
            <a:avLst/>
          </a:prstGeom>
        </p:spPr>
        <p:txBody>
          <a:bodyPr vert="horz" lIns="91440" tIns="45720" rIns="91440" bIns="45720" rtlCol="0" anchor="t">
            <a:normAutofit/>
          </a:bodyPr>
          <a:lstStyle/>
          <a:p>
            <a:pPr marL="457200" marR="0" indent="-228600" fontAlgn="base">
              <a:lnSpc>
                <a:spcPct val="90000"/>
              </a:lnSpc>
              <a:spcBef>
                <a:spcPts val="600"/>
              </a:spcBef>
              <a:spcAft>
                <a:spcPts val="0"/>
              </a:spcAft>
              <a:buFont typeface="Arial" panose="020B0604020202020204" pitchFamily="34" charset="0"/>
              <a:buChar char="•"/>
            </a:pPr>
            <a:r>
              <a:rPr lang="en-US" sz="2000" b="1" dirty="0" err="1"/>
              <a:t>მეწარმეობა</a:t>
            </a:r>
            <a:r>
              <a:rPr lang="en-US" sz="2000" b="1" dirty="0"/>
              <a:t>, </a:t>
            </a:r>
            <a:r>
              <a:rPr lang="en-US" sz="2000" b="1" dirty="0" err="1"/>
              <a:t>როგორც</a:t>
            </a:r>
            <a:r>
              <a:rPr lang="en-US" sz="2000" b="1" dirty="0"/>
              <a:t> </a:t>
            </a:r>
            <a:r>
              <a:rPr lang="en-US" sz="2000" b="1" dirty="0" err="1"/>
              <a:t>გამჭოლი</a:t>
            </a:r>
            <a:r>
              <a:rPr lang="en-US" sz="2000" b="1" dirty="0"/>
              <a:t> </a:t>
            </a:r>
            <a:r>
              <a:rPr lang="en-US" sz="2000" b="1" dirty="0" err="1"/>
              <a:t>კომპეტენცია</a:t>
            </a:r>
            <a:r>
              <a:rPr lang="en-US" sz="2000" b="1" dirty="0"/>
              <a:t> - </a:t>
            </a:r>
            <a:r>
              <a:rPr lang="en-US" sz="2000" dirty="0" err="1"/>
              <a:t>არის</a:t>
            </a:r>
            <a:r>
              <a:rPr lang="en-US" sz="2000" dirty="0"/>
              <a:t> </a:t>
            </a:r>
            <a:r>
              <a:rPr lang="en-US" sz="2000" dirty="0" err="1"/>
              <a:t>ცოდნის</a:t>
            </a:r>
            <a:r>
              <a:rPr lang="en-US" sz="2000" dirty="0"/>
              <a:t>, </a:t>
            </a:r>
            <a:r>
              <a:rPr lang="en-US" sz="2000" dirty="0" err="1"/>
              <a:t>უნარებისა</a:t>
            </a:r>
            <a:r>
              <a:rPr lang="en-US" sz="2000" dirty="0"/>
              <a:t> </a:t>
            </a:r>
            <a:r>
              <a:rPr lang="en-US" sz="2000" dirty="0" err="1"/>
              <a:t>და</a:t>
            </a:r>
            <a:r>
              <a:rPr lang="en-US" sz="2000" dirty="0"/>
              <a:t> </a:t>
            </a:r>
            <a:r>
              <a:rPr lang="en-US" sz="2000" dirty="0" err="1"/>
              <a:t>დამოკიდებულებების</a:t>
            </a:r>
            <a:r>
              <a:rPr lang="en-US" sz="2000" dirty="0"/>
              <a:t> </a:t>
            </a:r>
            <a:r>
              <a:rPr lang="en-US" sz="2000" dirty="0" err="1"/>
              <a:t>ერთობლიობა</a:t>
            </a:r>
            <a:r>
              <a:rPr lang="en-US" sz="2000" dirty="0"/>
              <a:t>, </a:t>
            </a:r>
            <a:r>
              <a:rPr lang="en-US" sz="2000" dirty="0" err="1"/>
              <a:t>რომელიც</a:t>
            </a:r>
            <a:r>
              <a:rPr lang="en-US" sz="2000" dirty="0"/>
              <a:t> </a:t>
            </a:r>
            <a:r>
              <a:rPr lang="en-US" sz="2000" dirty="0" err="1"/>
              <a:t>ხელს</a:t>
            </a:r>
            <a:r>
              <a:rPr lang="en-US" sz="2000" dirty="0"/>
              <a:t> </a:t>
            </a:r>
            <a:r>
              <a:rPr lang="en-US" sz="2000" dirty="0" err="1"/>
              <a:t>უწყობს</a:t>
            </a:r>
            <a:r>
              <a:rPr lang="en-US" sz="2000" dirty="0"/>
              <a:t> </a:t>
            </a:r>
            <a:r>
              <a:rPr lang="en-US" sz="2000" dirty="0" err="1"/>
              <a:t>ეკონომიკური</a:t>
            </a:r>
            <a:r>
              <a:rPr lang="en-US" sz="2000" dirty="0"/>
              <a:t> </a:t>
            </a:r>
            <a:r>
              <a:rPr lang="en-US" sz="2000" dirty="0" err="1"/>
              <a:t>იდეების</a:t>
            </a:r>
            <a:r>
              <a:rPr lang="en-US" sz="2000" dirty="0"/>
              <a:t> </a:t>
            </a:r>
            <a:r>
              <a:rPr lang="en-US" sz="2000" dirty="0" err="1"/>
              <a:t>რეალიზებისთვის</a:t>
            </a:r>
            <a:r>
              <a:rPr lang="en-US" sz="2000" dirty="0"/>
              <a:t> </a:t>
            </a:r>
            <a:r>
              <a:rPr lang="en-US" sz="2000" dirty="0" err="1"/>
              <a:t>ხელსაყრელი</a:t>
            </a:r>
            <a:r>
              <a:rPr lang="en-US" sz="2000" dirty="0"/>
              <a:t> </a:t>
            </a:r>
            <a:r>
              <a:rPr lang="en-US" sz="2000" dirty="0" err="1"/>
              <a:t>პირობების</a:t>
            </a:r>
            <a:r>
              <a:rPr lang="en-US" sz="2000" dirty="0"/>
              <a:t> </a:t>
            </a:r>
            <a:r>
              <a:rPr lang="en-US" sz="2000" dirty="0" err="1"/>
              <a:t>დანახვას</a:t>
            </a:r>
            <a:r>
              <a:rPr lang="en-US" sz="2000" dirty="0"/>
              <a:t> </a:t>
            </a:r>
            <a:r>
              <a:rPr lang="en-US" sz="2000" dirty="0" err="1"/>
              <a:t>და</a:t>
            </a:r>
            <a:r>
              <a:rPr lang="en-US" sz="2000" dirty="0"/>
              <a:t> </a:t>
            </a:r>
            <a:r>
              <a:rPr lang="en-US" sz="2000" dirty="0" err="1"/>
              <a:t>მათზე</a:t>
            </a:r>
            <a:r>
              <a:rPr lang="en-US" sz="2000" dirty="0"/>
              <a:t> </a:t>
            </a:r>
            <a:r>
              <a:rPr lang="en-US" sz="2000" dirty="0" err="1"/>
              <a:t>დროულად</a:t>
            </a:r>
            <a:r>
              <a:rPr lang="en-US" sz="2000" dirty="0"/>
              <a:t> </a:t>
            </a:r>
            <a:r>
              <a:rPr lang="en-US" sz="2000" dirty="0" err="1"/>
              <a:t>რეაგირებას</a:t>
            </a:r>
            <a:r>
              <a:rPr lang="en-US" sz="2000" dirty="0"/>
              <a:t>. </a:t>
            </a:r>
            <a:r>
              <a:rPr lang="en-US" sz="2000" dirty="0" err="1"/>
              <a:t>მეწარმეობა</a:t>
            </a:r>
            <a:r>
              <a:rPr lang="en-US" sz="2000" dirty="0"/>
              <a:t> </a:t>
            </a:r>
            <a:r>
              <a:rPr lang="en-US" sz="2000" dirty="0" err="1"/>
              <a:t>არ</a:t>
            </a:r>
            <a:r>
              <a:rPr lang="en-US" sz="2000" dirty="0"/>
              <a:t> </a:t>
            </a:r>
            <a:r>
              <a:rPr lang="en-US" sz="2000" dirty="0" err="1"/>
              <a:t>არის</a:t>
            </a:r>
            <a:r>
              <a:rPr lang="en-US" sz="2000" dirty="0"/>
              <a:t> </a:t>
            </a:r>
            <a:r>
              <a:rPr lang="en-US" sz="2000" dirty="0" err="1"/>
              <a:t>მენეჯერის</a:t>
            </a:r>
            <a:r>
              <a:rPr lang="en-US" sz="2000" dirty="0"/>
              <a:t> </a:t>
            </a:r>
            <a:r>
              <a:rPr lang="en-US" sz="2000" dirty="0" err="1"/>
              <a:t>იდენტურიცნება</a:t>
            </a:r>
            <a:r>
              <a:rPr lang="en-US" sz="2000" dirty="0"/>
              <a:t>.</a:t>
            </a:r>
            <a:endParaRPr lang="en-US" sz="2000" dirty="0">
              <a:effectLst/>
            </a:endParaRPr>
          </a:p>
        </p:txBody>
      </p:sp>
    </p:spTree>
    <p:extLst>
      <p:ext uri="{BB962C8B-B14F-4D97-AF65-F5344CB8AC3E}">
        <p14:creationId xmlns:p14="http://schemas.microsoft.com/office/powerpoint/2010/main" val="3802656402"/>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2213</TotalTime>
  <Words>3085</Words>
  <Application>Microsoft Office PowerPoint</Application>
  <PresentationFormat>Widescreen</PresentationFormat>
  <Paragraphs>339</Paragraphs>
  <Slides>42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Calibri</vt:lpstr>
      <vt:lpstr>Century Gothic</vt:lpstr>
      <vt:lpstr>Sylfaen</vt:lpstr>
      <vt:lpstr>Times New Roman</vt:lpstr>
      <vt:lpstr>Wingdings 3</vt:lpstr>
      <vt:lpstr>Wisp</vt:lpstr>
      <vt:lpstr>მეწარმეობა, დასაქმება, ინოვაცია და განათლება მდგრადი განვითარებისთვის, როგორც მწვანე ტრანსფორმაციისა და მდგრადობის ინსტრუმენტი</vt:lpstr>
      <vt:lpstr>კვლევის მიზანი</vt:lpstr>
      <vt:lpstr>სისტემური მიდგომები</vt:lpstr>
      <vt:lpstr>საკვანძო კომპეტენციები მთელი სიცოცხლის მანძილზე სწავლისათვის - ევროპული ჩარჩო</vt:lpstr>
      <vt:lpstr>რა არის სამეწარმეო განათლება და რატომ არის ის მნიშვნელოვანი?</vt:lpstr>
      <vt:lpstr>რა არის მდგრადი განვითარება და განათლება მდგრადი განვითარებისთვის?</vt:lpstr>
      <vt:lpstr>სამეწარმეო განათლებისა და მდგრადი განვითარების ურთიერთკავშირი</vt:lpstr>
      <vt:lpstr>ზოგადი განათლება</vt:lpstr>
      <vt:lpstr>ზოგადი განათლება</vt:lpstr>
      <vt:lpstr>ზოგადი განათლება</vt:lpstr>
      <vt:lpstr>ზოგადი განათლება</vt:lpstr>
      <vt:lpstr>ზოგადი განათლება</vt:lpstr>
      <vt:lpstr>ზოგადი განათლება</vt:lpstr>
      <vt:lpstr>ზოგადი განათლება</vt:lpstr>
      <vt:lpstr>ზოგადი განათლება</vt:lpstr>
      <vt:lpstr>ზოგადი განათლება</vt:lpstr>
      <vt:lpstr>ზოგადი განათლება</vt:lpstr>
      <vt:lpstr>ზოგადი განათლება</vt:lpstr>
      <vt:lpstr>ზოგადი განათლება</vt:lpstr>
      <vt:lpstr>ზოგადი განათლება</vt:lpstr>
      <vt:lpstr>ზოგადი განათლება</vt:lpstr>
      <vt:lpstr>ზოგადი განათლება</vt:lpstr>
      <vt:lpstr>პროფესიული განათლება</vt:lpstr>
      <vt:lpstr>პროფესიული განათლება </vt:lpstr>
      <vt:lpstr>პროფესიული განათლება</vt:lpstr>
      <vt:lpstr>პროფესიული განათლება</vt:lpstr>
      <vt:lpstr>პროფესიული განათლება</vt:lpstr>
      <vt:lpstr>პროფესიული განათლება</vt:lpstr>
      <vt:lpstr>პროფესიული განათლება</vt:lpstr>
      <vt:lpstr>პროფესიული განათლება</vt:lpstr>
      <vt:lpstr>პროფესიული განათლება</vt:lpstr>
      <vt:lpstr>პროფესიული განათლება</vt:lpstr>
      <vt:lpstr>პროფესიული განათლება</vt:lpstr>
      <vt:lpstr>უმაღლესი განათლება</vt:lpstr>
      <vt:lpstr>უმაღლესი განათლება</vt:lpstr>
      <vt:lpstr>ზოგადი განათლება: </vt:lpstr>
      <vt:lpstr>ზოგადი განათლება: </vt:lpstr>
      <vt:lpstr>პროფესიული განათლება: </vt:lpstr>
      <vt:lpstr>პროფესიული განათლება: </vt:lpstr>
      <vt:lpstr>უმაღლესი განათლება: </vt:lpstr>
      <vt:lpstr>პროფესიული განათლება: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Manana Ratiani</dc:creator>
  <cp:lastModifiedBy>Manana Ratiani</cp:lastModifiedBy>
  <cp:revision>73</cp:revision>
  <dcterms:created xsi:type="dcterms:W3CDTF">2023-10-14T04:48:26Z</dcterms:created>
  <dcterms:modified xsi:type="dcterms:W3CDTF">2023-10-31T05:02:25Z</dcterms:modified>
</cp:coreProperties>
</file>