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6"/>
  </p:notesMasterIdLst>
  <p:sldIdLst>
    <p:sldId id="2147482999" r:id="rId6"/>
    <p:sldId id="2147483002" r:id="rId7"/>
    <p:sldId id="2147483056" r:id="rId8"/>
    <p:sldId id="2147483044" r:id="rId9"/>
    <p:sldId id="2147483055" r:id="rId10"/>
    <p:sldId id="2147483050" r:id="rId11"/>
    <p:sldId id="2147483051" r:id="rId12"/>
    <p:sldId id="2147483052" r:id="rId13"/>
    <p:sldId id="2147483053" r:id="rId14"/>
    <p:sldId id="2147483054" r:id="rId15"/>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5EB546-511E-E28F-E669-6F48E7ED5FB5}" name="Durrant, Paul (Energy Security)" initials="PD" userId="S::paul.durrant@energysecurity.gov.uk::d6e5838f-4a73-471a-881d-009bd05da578" providerId="AD"/>
  <p188:author id="{C624C0BA-53C3-6344-98F2-8D72E35FDCD4}" name="Sigurdardottir, Salka (Energy Security)" initials="SS" userId="S::salka.sigurdardottir@energysecurity.gov.uk::5dc1a2eb-ea51-4ca0-9694-37618e86d751" providerId="AD"/>
  <p188:author id="{D55179E5-F022-9C5E-B2A6-D066FCDE599E}" name="Bascombe, Jasmine (Energy Security)" initials="JB" userId="S::Jasmine.Bascombe@energysecurity.gov.uk::92c85cfa-c59f-4244-b2e9-59e5d9bfdab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DFF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214333-A97A-4D33-B3B9-0C8919395E80}" v="1" dt="2024-03-04T12:38:44.9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86" autoAdjust="0"/>
  </p:normalViewPr>
  <p:slideViewPr>
    <p:cSldViewPr snapToGrid="0">
      <p:cViewPr varScale="1">
        <p:scale>
          <a:sx n="72" d="100"/>
          <a:sy n="72" d="100"/>
        </p:scale>
        <p:origin x="4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0" Type="http://schemas.openxmlformats.org/officeDocument/2006/relationships/tableStyles" Target="tableStyles.xml"/><Relationship Id="rId1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gurdardottir, Salka (Energy Security)" userId="5dc1a2eb-ea51-4ca0-9694-37618e86d751" providerId="ADAL" clId="{632B4D9D-2DE7-40D8-BEEE-CFDF6E1F9894}"/>
    <pc:docChg chg="undo custSel addSld delSld modSld">
      <pc:chgData name="Sigurdardottir, Salka (Energy Security)" userId="5dc1a2eb-ea51-4ca0-9694-37618e86d751" providerId="ADAL" clId="{632B4D9D-2DE7-40D8-BEEE-CFDF6E1F9894}" dt="2024-03-01T14:29:03.304" v="7078" actId="20577"/>
      <pc:docMkLst>
        <pc:docMk/>
      </pc:docMkLst>
      <pc:sldChg chg="modNotesTx">
        <pc:chgData name="Sigurdardottir, Salka (Energy Security)" userId="5dc1a2eb-ea51-4ca0-9694-37618e86d751" providerId="ADAL" clId="{632B4D9D-2DE7-40D8-BEEE-CFDF6E1F9894}" dt="2024-03-01T14:25:53.164" v="6835" actId="20577"/>
        <pc:sldMkLst>
          <pc:docMk/>
          <pc:sldMk cId="764685621" sldId="2147482999"/>
        </pc:sldMkLst>
      </pc:sldChg>
      <pc:sldChg chg="modNotesTx">
        <pc:chgData name="Sigurdardottir, Salka (Energy Security)" userId="5dc1a2eb-ea51-4ca0-9694-37618e86d751" providerId="ADAL" clId="{632B4D9D-2DE7-40D8-BEEE-CFDF6E1F9894}" dt="2024-02-29T17:49:11.196" v="5405" actId="20577"/>
        <pc:sldMkLst>
          <pc:docMk/>
          <pc:sldMk cId="3295068759" sldId="2147483002"/>
        </pc:sldMkLst>
      </pc:sldChg>
      <pc:sldChg chg="del">
        <pc:chgData name="Sigurdardottir, Salka (Energy Security)" userId="5dc1a2eb-ea51-4ca0-9694-37618e86d751" providerId="ADAL" clId="{632B4D9D-2DE7-40D8-BEEE-CFDF6E1F9894}" dt="2024-02-29T17:07:31.432" v="591" actId="47"/>
        <pc:sldMkLst>
          <pc:docMk/>
          <pc:sldMk cId="1995939778" sldId="2147483043"/>
        </pc:sldMkLst>
      </pc:sldChg>
      <pc:sldChg chg="addSp modSp modNotesTx">
        <pc:chgData name="Sigurdardottir, Salka (Energy Security)" userId="5dc1a2eb-ea51-4ca0-9694-37618e86d751" providerId="ADAL" clId="{632B4D9D-2DE7-40D8-BEEE-CFDF6E1F9894}" dt="2024-03-01T14:27:57.800" v="7068" actId="20577"/>
        <pc:sldMkLst>
          <pc:docMk/>
          <pc:sldMk cId="1039316068" sldId="2147483044"/>
        </pc:sldMkLst>
        <pc:graphicFrameChg chg="mod">
          <ac:chgData name="Sigurdardottir, Salka (Energy Security)" userId="5dc1a2eb-ea51-4ca0-9694-37618e86d751" providerId="ADAL" clId="{632B4D9D-2DE7-40D8-BEEE-CFDF6E1F9894}" dt="2024-02-29T08:42:01.385" v="1"/>
          <ac:graphicFrameMkLst>
            <pc:docMk/>
            <pc:sldMk cId="1039316068" sldId="2147483044"/>
            <ac:graphicFrameMk id="5" creationId="{59C9F0A0-A5FD-5323-D95B-EA3E58B35BFC}"/>
          </ac:graphicFrameMkLst>
        </pc:graphicFrameChg>
        <pc:picChg chg="add mod">
          <ac:chgData name="Sigurdardottir, Salka (Energy Security)" userId="5dc1a2eb-ea51-4ca0-9694-37618e86d751" providerId="ADAL" clId="{632B4D9D-2DE7-40D8-BEEE-CFDF6E1F9894}" dt="2024-02-29T08:42:16.188" v="3" actId="1076"/>
          <ac:picMkLst>
            <pc:docMk/>
            <pc:sldMk cId="1039316068" sldId="2147483044"/>
            <ac:picMk id="1026" creationId="{19E2B67A-0F97-0A3C-63EA-C4D012E37817}"/>
          </ac:picMkLst>
        </pc:picChg>
      </pc:sldChg>
      <pc:sldChg chg="addSp modSp mod modNotesTx">
        <pc:chgData name="Sigurdardottir, Salka (Energy Security)" userId="5dc1a2eb-ea51-4ca0-9694-37618e86d751" providerId="ADAL" clId="{632B4D9D-2DE7-40D8-BEEE-CFDF6E1F9894}" dt="2024-03-01T10:25:05.419" v="6673" actId="14100"/>
        <pc:sldMkLst>
          <pc:docMk/>
          <pc:sldMk cId="2781362749" sldId="2147483050"/>
        </pc:sldMkLst>
        <pc:spChg chg="add mod">
          <ac:chgData name="Sigurdardottir, Salka (Energy Security)" userId="5dc1a2eb-ea51-4ca0-9694-37618e86d751" providerId="ADAL" clId="{632B4D9D-2DE7-40D8-BEEE-CFDF6E1F9894}" dt="2024-03-01T10:24:57.431" v="6672" actId="14100"/>
          <ac:spMkLst>
            <pc:docMk/>
            <pc:sldMk cId="2781362749" sldId="2147483050"/>
            <ac:spMk id="2" creationId="{247F336B-59A5-5523-3ED9-EE496E74CDB8}"/>
          </ac:spMkLst>
        </pc:spChg>
        <pc:spChg chg="mod">
          <ac:chgData name="Sigurdardottir, Salka (Energy Security)" userId="5dc1a2eb-ea51-4ca0-9694-37618e86d751" providerId="ADAL" clId="{632B4D9D-2DE7-40D8-BEEE-CFDF6E1F9894}" dt="2024-03-01T10:24:49.834" v="6669" actId="14100"/>
          <ac:spMkLst>
            <pc:docMk/>
            <pc:sldMk cId="2781362749" sldId="2147483050"/>
            <ac:spMk id="9" creationId="{F267588C-04D6-94C9-D8BA-75E89FC5B06C}"/>
          </ac:spMkLst>
        </pc:spChg>
        <pc:spChg chg="mod">
          <ac:chgData name="Sigurdardottir, Salka (Energy Security)" userId="5dc1a2eb-ea51-4ca0-9694-37618e86d751" providerId="ADAL" clId="{632B4D9D-2DE7-40D8-BEEE-CFDF6E1F9894}" dt="2024-03-01T10:24:41.898" v="6664" actId="14100"/>
          <ac:spMkLst>
            <pc:docMk/>
            <pc:sldMk cId="2781362749" sldId="2147483050"/>
            <ac:spMk id="846" creationId="{F8B8C508-FF09-9F77-187A-F810BEBE5262}"/>
          </ac:spMkLst>
        </pc:spChg>
        <pc:spChg chg="mod">
          <ac:chgData name="Sigurdardottir, Salka (Energy Security)" userId="5dc1a2eb-ea51-4ca0-9694-37618e86d751" providerId="ADAL" clId="{632B4D9D-2DE7-40D8-BEEE-CFDF6E1F9894}" dt="2024-03-01T10:24:54.924" v="6671" actId="14100"/>
          <ac:spMkLst>
            <pc:docMk/>
            <pc:sldMk cId="2781362749" sldId="2147483050"/>
            <ac:spMk id="850" creationId="{3321D82D-D5FA-7BEB-883B-7A1B582309F3}"/>
          </ac:spMkLst>
        </pc:spChg>
        <pc:picChg chg="add mod">
          <ac:chgData name="Sigurdardottir, Salka (Energy Security)" userId="5dc1a2eb-ea51-4ca0-9694-37618e86d751" providerId="ADAL" clId="{632B4D9D-2DE7-40D8-BEEE-CFDF6E1F9894}" dt="2024-03-01T10:25:05.419" v="6673" actId="14100"/>
          <ac:picMkLst>
            <pc:docMk/>
            <pc:sldMk cId="2781362749" sldId="2147483050"/>
            <ac:picMk id="4" creationId="{53918B18-F46E-7037-70E0-D78923AF00C7}"/>
          </ac:picMkLst>
        </pc:picChg>
        <pc:picChg chg="add mod">
          <ac:chgData name="Sigurdardottir, Salka (Energy Security)" userId="5dc1a2eb-ea51-4ca0-9694-37618e86d751" providerId="ADAL" clId="{632B4D9D-2DE7-40D8-BEEE-CFDF6E1F9894}" dt="2024-03-01T10:24:46.047" v="6667" actId="1076"/>
          <ac:picMkLst>
            <pc:docMk/>
            <pc:sldMk cId="2781362749" sldId="2147483050"/>
            <ac:picMk id="6" creationId="{0EE5748B-26E1-932F-2288-D6ED0072FC23}"/>
          </ac:picMkLst>
        </pc:picChg>
        <pc:cxnChg chg="mod">
          <ac:chgData name="Sigurdardottir, Salka (Energy Security)" userId="5dc1a2eb-ea51-4ca0-9694-37618e86d751" providerId="ADAL" clId="{632B4D9D-2DE7-40D8-BEEE-CFDF6E1F9894}" dt="2024-03-01T10:21:35.621" v="6644" actId="1076"/>
          <ac:cxnSpMkLst>
            <pc:docMk/>
            <pc:sldMk cId="2781362749" sldId="2147483050"/>
            <ac:cxnSpMk id="7" creationId="{7806F4FD-374B-F037-139B-7AAAE7B171E5}"/>
          </ac:cxnSpMkLst>
        </pc:cxnChg>
      </pc:sldChg>
      <pc:sldChg chg="addSp delSp modSp mod modNotesTx">
        <pc:chgData name="Sigurdardottir, Salka (Energy Security)" userId="5dc1a2eb-ea51-4ca0-9694-37618e86d751" providerId="ADAL" clId="{632B4D9D-2DE7-40D8-BEEE-CFDF6E1F9894}" dt="2024-03-01T14:28:42.648" v="7074" actId="20577"/>
        <pc:sldMkLst>
          <pc:docMk/>
          <pc:sldMk cId="3776498451" sldId="2147483051"/>
        </pc:sldMkLst>
        <pc:spChg chg="add del mod">
          <ac:chgData name="Sigurdardottir, Salka (Energy Security)" userId="5dc1a2eb-ea51-4ca0-9694-37618e86d751" providerId="ADAL" clId="{632B4D9D-2DE7-40D8-BEEE-CFDF6E1F9894}" dt="2024-03-01T10:26:26.497" v="6674" actId="478"/>
          <ac:spMkLst>
            <pc:docMk/>
            <pc:sldMk cId="3776498451" sldId="2147483051"/>
            <ac:spMk id="3" creationId="{AF1C63F1-C8D5-ED6A-BC5D-DD7D96FAB4F0}"/>
          </ac:spMkLst>
        </pc:spChg>
        <pc:spChg chg="add mod">
          <ac:chgData name="Sigurdardottir, Salka (Energy Security)" userId="5dc1a2eb-ea51-4ca0-9694-37618e86d751" providerId="ADAL" clId="{632B4D9D-2DE7-40D8-BEEE-CFDF6E1F9894}" dt="2024-03-01T10:29:54.012" v="6686" actId="14100"/>
          <ac:spMkLst>
            <pc:docMk/>
            <pc:sldMk cId="3776498451" sldId="2147483051"/>
            <ac:spMk id="4" creationId="{21E487E0-AAF2-AD5F-D6A5-B3F563AFE6CA}"/>
          </ac:spMkLst>
        </pc:spChg>
        <pc:spChg chg="mod">
          <ac:chgData name="Sigurdardottir, Salka (Energy Security)" userId="5dc1a2eb-ea51-4ca0-9694-37618e86d751" providerId="ADAL" clId="{632B4D9D-2DE7-40D8-BEEE-CFDF6E1F9894}" dt="2024-03-01T10:29:58.589" v="6688" actId="14100"/>
          <ac:spMkLst>
            <pc:docMk/>
            <pc:sldMk cId="3776498451" sldId="2147483051"/>
            <ac:spMk id="9" creationId="{F267588C-04D6-94C9-D8BA-75E89FC5B06C}"/>
          </ac:spMkLst>
        </pc:spChg>
        <pc:spChg chg="mod">
          <ac:chgData name="Sigurdardottir, Salka (Energy Security)" userId="5dc1a2eb-ea51-4ca0-9694-37618e86d751" providerId="ADAL" clId="{632B4D9D-2DE7-40D8-BEEE-CFDF6E1F9894}" dt="2024-03-01T10:27:24.468" v="6679" actId="14100"/>
          <ac:spMkLst>
            <pc:docMk/>
            <pc:sldMk cId="3776498451" sldId="2147483051"/>
            <ac:spMk id="846" creationId="{F8B8C508-FF09-9F77-187A-F810BEBE5262}"/>
          </ac:spMkLst>
        </pc:spChg>
        <pc:spChg chg="mod">
          <ac:chgData name="Sigurdardottir, Salka (Energy Security)" userId="5dc1a2eb-ea51-4ca0-9694-37618e86d751" providerId="ADAL" clId="{632B4D9D-2DE7-40D8-BEEE-CFDF6E1F9894}" dt="2024-03-01T10:29:56.098" v="6687" actId="14100"/>
          <ac:spMkLst>
            <pc:docMk/>
            <pc:sldMk cId="3776498451" sldId="2147483051"/>
            <ac:spMk id="850" creationId="{3321D82D-D5FA-7BEB-883B-7A1B582309F3}"/>
          </ac:spMkLst>
        </pc:spChg>
        <pc:picChg chg="mod">
          <ac:chgData name="Sigurdardottir, Salka (Energy Security)" userId="5dc1a2eb-ea51-4ca0-9694-37618e86d751" providerId="ADAL" clId="{632B4D9D-2DE7-40D8-BEEE-CFDF6E1F9894}" dt="2024-02-29T17:04:33.872" v="544" actId="1076"/>
          <ac:picMkLst>
            <pc:docMk/>
            <pc:sldMk cId="3776498451" sldId="2147483051"/>
            <ac:picMk id="2" creationId="{5D9AEA5E-F4AA-DA20-C39F-7219B9937212}"/>
          </ac:picMkLst>
        </pc:picChg>
        <pc:picChg chg="add mod">
          <ac:chgData name="Sigurdardottir, Salka (Energy Security)" userId="5dc1a2eb-ea51-4ca0-9694-37618e86d751" providerId="ADAL" clId="{632B4D9D-2DE7-40D8-BEEE-CFDF6E1F9894}" dt="2024-03-01T10:27:28.431" v="6682" actId="1076"/>
          <ac:picMkLst>
            <pc:docMk/>
            <pc:sldMk cId="3776498451" sldId="2147483051"/>
            <ac:picMk id="6" creationId="{8D788B01-EF61-279F-BEA8-5B97B631D0C6}"/>
          </ac:picMkLst>
        </pc:picChg>
      </pc:sldChg>
      <pc:sldChg chg="addSp modSp mod modNotesTx">
        <pc:chgData name="Sigurdardottir, Salka (Energy Security)" userId="5dc1a2eb-ea51-4ca0-9694-37618e86d751" providerId="ADAL" clId="{632B4D9D-2DE7-40D8-BEEE-CFDF6E1F9894}" dt="2024-03-01T14:28:52.264" v="7076" actId="20577"/>
        <pc:sldMkLst>
          <pc:docMk/>
          <pc:sldMk cId="2012433879" sldId="2147483052"/>
        </pc:sldMkLst>
        <pc:spChg chg="add mod">
          <ac:chgData name="Sigurdardottir, Salka (Energy Security)" userId="5dc1a2eb-ea51-4ca0-9694-37618e86d751" providerId="ADAL" clId="{632B4D9D-2DE7-40D8-BEEE-CFDF6E1F9894}" dt="2024-02-29T17:05:25.204" v="565" actId="20577"/>
          <ac:spMkLst>
            <pc:docMk/>
            <pc:sldMk cId="2012433879" sldId="2147483052"/>
            <ac:spMk id="2" creationId="{1093F956-7316-01C0-4D7C-9B08BBDF3F21}"/>
          </ac:spMkLst>
        </pc:spChg>
        <pc:spChg chg="mod">
          <ac:chgData name="Sigurdardottir, Salka (Energy Security)" userId="5dc1a2eb-ea51-4ca0-9694-37618e86d751" providerId="ADAL" clId="{632B4D9D-2DE7-40D8-BEEE-CFDF6E1F9894}" dt="2024-02-29T17:04:55.209" v="548" actId="14100"/>
          <ac:spMkLst>
            <pc:docMk/>
            <pc:sldMk cId="2012433879" sldId="2147483052"/>
            <ac:spMk id="9" creationId="{F267588C-04D6-94C9-D8BA-75E89FC5B06C}"/>
          </ac:spMkLst>
        </pc:spChg>
        <pc:spChg chg="mod">
          <ac:chgData name="Sigurdardottir, Salka (Energy Security)" userId="5dc1a2eb-ea51-4ca0-9694-37618e86d751" providerId="ADAL" clId="{632B4D9D-2DE7-40D8-BEEE-CFDF6E1F9894}" dt="2024-02-29T17:07:21.318" v="590" actId="1076"/>
          <ac:spMkLst>
            <pc:docMk/>
            <pc:sldMk cId="2012433879" sldId="2147483052"/>
            <ac:spMk id="850" creationId="{3321D82D-D5FA-7BEB-883B-7A1B582309F3}"/>
          </ac:spMkLst>
        </pc:spChg>
      </pc:sldChg>
      <pc:sldChg chg="addSp delSp modSp mod modNotesTx">
        <pc:chgData name="Sigurdardottir, Salka (Energy Security)" userId="5dc1a2eb-ea51-4ca0-9694-37618e86d751" providerId="ADAL" clId="{632B4D9D-2DE7-40D8-BEEE-CFDF6E1F9894}" dt="2024-03-01T14:29:03.304" v="7078" actId="20577"/>
        <pc:sldMkLst>
          <pc:docMk/>
          <pc:sldMk cId="3991368039" sldId="2147483053"/>
        </pc:sldMkLst>
        <pc:spChg chg="mod">
          <ac:chgData name="Sigurdardottir, Salka (Energy Security)" userId="5dc1a2eb-ea51-4ca0-9694-37618e86d751" providerId="ADAL" clId="{632B4D9D-2DE7-40D8-BEEE-CFDF6E1F9894}" dt="2024-02-29T17:05:42.588" v="568" actId="14100"/>
          <ac:spMkLst>
            <pc:docMk/>
            <pc:sldMk cId="3991368039" sldId="2147483053"/>
            <ac:spMk id="9" creationId="{F267588C-04D6-94C9-D8BA-75E89FC5B06C}"/>
          </ac:spMkLst>
        </pc:spChg>
        <pc:spChg chg="add del">
          <ac:chgData name="Sigurdardottir, Salka (Energy Security)" userId="5dc1a2eb-ea51-4ca0-9694-37618e86d751" providerId="ADAL" clId="{632B4D9D-2DE7-40D8-BEEE-CFDF6E1F9894}" dt="2024-02-29T17:05:35.507" v="567" actId="22"/>
          <ac:spMkLst>
            <pc:docMk/>
            <pc:sldMk cId="3991368039" sldId="2147483053"/>
            <ac:spMk id="13" creationId="{EA987EB4-E3CC-9397-B78B-5C449B94C6E1}"/>
          </ac:spMkLst>
        </pc:spChg>
        <pc:spChg chg="add mod">
          <ac:chgData name="Sigurdardottir, Salka (Energy Security)" userId="5dc1a2eb-ea51-4ca0-9694-37618e86d751" providerId="ADAL" clId="{632B4D9D-2DE7-40D8-BEEE-CFDF6E1F9894}" dt="2024-02-29T17:06:17.495" v="578" actId="2711"/>
          <ac:spMkLst>
            <pc:docMk/>
            <pc:sldMk cId="3991368039" sldId="2147483053"/>
            <ac:spMk id="14" creationId="{BCD9BCB2-C079-83C9-CC83-98CE57C1AF4E}"/>
          </ac:spMkLst>
        </pc:spChg>
        <pc:spChg chg="mod">
          <ac:chgData name="Sigurdardottir, Salka (Energy Security)" userId="5dc1a2eb-ea51-4ca0-9694-37618e86d751" providerId="ADAL" clId="{632B4D9D-2DE7-40D8-BEEE-CFDF6E1F9894}" dt="2024-02-29T17:05:56.363" v="574" actId="14100"/>
          <ac:spMkLst>
            <pc:docMk/>
            <pc:sldMk cId="3991368039" sldId="2147483053"/>
            <ac:spMk id="850" creationId="{3321D82D-D5FA-7BEB-883B-7A1B582309F3}"/>
          </ac:spMkLst>
        </pc:spChg>
      </pc:sldChg>
      <pc:sldChg chg="addSp modSp mod modNotesTx">
        <pc:chgData name="Sigurdardottir, Salka (Energy Security)" userId="5dc1a2eb-ea51-4ca0-9694-37618e86d751" providerId="ADAL" clId="{632B4D9D-2DE7-40D8-BEEE-CFDF6E1F9894}" dt="2024-02-29T17:52:28.659" v="6642" actId="20577"/>
        <pc:sldMkLst>
          <pc:docMk/>
          <pc:sldMk cId="3912945918" sldId="2147483054"/>
        </pc:sldMkLst>
        <pc:spChg chg="add mod">
          <ac:chgData name="Sigurdardottir, Salka (Energy Security)" userId="5dc1a2eb-ea51-4ca0-9694-37618e86d751" providerId="ADAL" clId="{632B4D9D-2DE7-40D8-BEEE-CFDF6E1F9894}" dt="2024-02-29T17:07:11.932" v="588" actId="14100"/>
          <ac:spMkLst>
            <pc:docMk/>
            <pc:sldMk cId="3912945918" sldId="2147483054"/>
            <ac:spMk id="2" creationId="{57EEB11C-3688-8C98-47CC-D15F44B53EE4}"/>
          </ac:spMkLst>
        </pc:spChg>
        <pc:spChg chg="mod">
          <ac:chgData name="Sigurdardottir, Salka (Energy Security)" userId="5dc1a2eb-ea51-4ca0-9694-37618e86d751" providerId="ADAL" clId="{632B4D9D-2DE7-40D8-BEEE-CFDF6E1F9894}" dt="2024-02-29T17:06:37.550" v="581" actId="14100"/>
          <ac:spMkLst>
            <pc:docMk/>
            <pc:sldMk cId="3912945918" sldId="2147483054"/>
            <ac:spMk id="9" creationId="{F267588C-04D6-94C9-D8BA-75E89FC5B06C}"/>
          </ac:spMkLst>
        </pc:spChg>
        <pc:spChg chg="mod">
          <ac:chgData name="Sigurdardottir, Salka (Energy Security)" userId="5dc1a2eb-ea51-4ca0-9694-37618e86d751" providerId="ADAL" clId="{632B4D9D-2DE7-40D8-BEEE-CFDF6E1F9894}" dt="2024-02-29T17:06:40.183" v="582" actId="14100"/>
          <ac:spMkLst>
            <pc:docMk/>
            <pc:sldMk cId="3912945918" sldId="2147483054"/>
            <ac:spMk id="850" creationId="{3321D82D-D5FA-7BEB-883B-7A1B582309F3}"/>
          </ac:spMkLst>
        </pc:spChg>
      </pc:sldChg>
      <pc:sldChg chg="addSp modSp new mod modNotesTx">
        <pc:chgData name="Sigurdardottir, Salka (Energy Security)" userId="5dc1a2eb-ea51-4ca0-9694-37618e86d751" providerId="ADAL" clId="{632B4D9D-2DE7-40D8-BEEE-CFDF6E1F9894}" dt="2024-03-01T14:28:04.230" v="7070" actId="20577"/>
        <pc:sldMkLst>
          <pc:docMk/>
          <pc:sldMk cId="2684368311" sldId="2147483055"/>
        </pc:sldMkLst>
        <pc:spChg chg="mod">
          <ac:chgData name="Sigurdardottir, Salka (Energy Security)" userId="5dc1a2eb-ea51-4ca0-9694-37618e86d751" providerId="ADAL" clId="{632B4D9D-2DE7-40D8-BEEE-CFDF6E1F9894}" dt="2024-02-29T17:01:27.995" v="485" actId="14100"/>
          <ac:spMkLst>
            <pc:docMk/>
            <pc:sldMk cId="2684368311" sldId="2147483055"/>
            <ac:spMk id="2" creationId="{2AEA8BDD-27A4-5BAB-4193-8139C76D3419}"/>
          </ac:spMkLst>
        </pc:spChg>
        <pc:spChg chg="mod">
          <ac:chgData name="Sigurdardottir, Salka (Energy Security)" userId="5dc1a2eb-ea51-4ca0-9694-37618e86d751" providerId="ADAL" clId="{632B4D9D-2DE7-40D8-BEEE-CFDF6E1F9894}" dt="2024-02-29T17:01:32.992" v="486" actId="1076"/>
          <ac:spMkLst>
            <pc:docMk/>
            <pc:sldMk cId="2684368311" sldId="2147483055"/>
            <ac:spMk id="3" creationId="{55830BEC-7636-625E-D05D-AC0A96236974}"/>
          </ac:spMkLst>
        </pc:spChg>
        <pc:spChg chg="add mod">
          <ac:chgData name="Sigurdardottir, Salka (Energy Security)" userId="5dc1a2eb-ea51-4ca0-9694-37618e86d751" providerId="ADAL" clId="{632B4D9D-2DE7-40D8-BEEE-CFDF6E1F9894}" dt="2024-02-29T17:00:51.242" v="426" actId="1076"/>
          <ac:spMkLst>
            <pc:docMk/>
            <pc:sldMk cId="2684368311" sldId="2147483055"/>
            <ac:spMk id="4" creationId="{9E516095-2F0B-93F7-1E98-3745DF6EFD04}"/>
          </ac:spMkLst>
        </pc:spChg>
        <pc:spChg chg="add mod">
          <ac:chgData name="Sigurdardottir, Salka (Energy Security)" userId="5dc1a2eb-ea51-4ca0-9694-37618e86d751" providerId="ADAL" clId="{632B4D9D-2DE7-40D8-BEEE-CFDF6E1F9894}" dt="2024-02-29T17:00:48.993" v="425" actId="1076"/>
          <ac:spMkLst>
            <pc:docMk/>
            <pc:sldMk cId="2684368311" sldId="2147483055"/>
            <ac:spMk id="5" creationId="{4430EEEE-B0ED-59F4-EDE9-4D690C8BA87C}"/>
          </ac:spMkLst>
        </pc:spChg>
      </pc:sldChg>
      <pc:sldChg chg="addSp modSp new mod modNotesTx">
        <pc:chgData name="Sigurdardottir, Salka (Energy Security)" userId="5dc1a2eb-ea51-4ca0-9694-37618e86d751" providerId="ADAL" clId="{632B4D9D-2DE7-40D8-BEEE-CFDF6E1F9894}" dt="2024-03-01T14:27:44.764" v="7046" actId="20577"/>
        <pc:sldMkLst>
          <pc:docMk/>
          <pc:sldMk cId="1819165998" sldId="2147483056"/>
        </pc:sldMkLst>
        <pc:spChg chg="mod">
          <ac:chgData name="Sigurdardottir, Salka (Energy Security)" userId="5dc1a2eb-ea51-4ca0-9694-37618e86d751" providerId="ADAL" clId="{632B4D9D-2DE7-40D8-BEEE-CFDF6E1F9894}" dt="2024-02-29T17:11:54.447" v="882" actId="20577"/>
          <ac:spMkLst>
            <pc:docMk/>
            <pc:sldMk cId="1819165998" sldId="2147483056"/>
            <ac:spMk id="2" creationId="{3650E2DE-E82C-5AA0-4D1C-C556BD7D95A5}"/>
          </ac:spMkLst>
        </pc:spChg>
        <pc:spChg chg="mod">
          <ac:chgData name="Sigurdardottir, Salka (Energy Security)" userId="5dc1a2eb-ea51-4ca0-9694-37618e86d751" providerId="ADAL" clId="{632B4D9D-2DE7-40D8-BEEE-CFDF6E1F9894}" dt="2024-02-29T17:11:34.512" v="861" actId="1076"/>
          <ac:spMkLst>
            <pc:docMk/>
            <pc:sldMk cId="1819165998" sldId="2147483056"/>
            <ac:spMk id="3" creationId="{908C7B89-E9BA-17D5-F873-E55D51CDFA60}"/>
          </ac:spMkLst>
        </pc:spChg>
        <pc:picChg chg="add mod">
          <ac:chgData name="Sigurdardottir, Salka (Energy Security)" userId="5dc1a2eb-ea51-4ca0-9694-37618e86d751" providerId="ADAL" clId="{632B4D9D-2DE7-40D8-BEEE-CFDF6E1F9894}" dt="2024-02-29T17:10:01.028" v="621" actId="1076"/>
          <ac:picMkLst>
            <pc:docMk/>
            <pc:sldMk cId="1819165998" sldId="2147483056"/>
            <ac:picMk id="1026" creationId="{5B2E19DE-FF2B-1F99-EA49-E76757318711}"/>
          </ac:picMkLst>
        </pc:picChg>
      </pc:sldChg>
    </pc:docChg>
  </pc:docChgLst>
  <pc:docChgLst>
    <pc:chgData name="Francois Cuenot" userId="9928dff3-8fa4-42b5-9d6e-cd4dcb89281b" providerId="ADAL" clId="{25214333-A97A-4D33-B3B9-0C8919395E80}"/>
    <pc:docChg chg="modSld">
      <pc:chgData name="Francois Cuenot" userId="9928dff3-8fa4-42b5-9d6e-cd4dcb89281b" providerId="ADAL" clId="{25214333-A97A-4D33-B3B9-0C8919395E80}" dt="2024-03-04T12:39:17.113" v="21" actId="20577"/>
      <pc:docMkLst>
        <pc:docMk/>
      </pc:docMkLst>
      <pc:sldChg chg="addSp modSp mod modNotesTx">
        <pc:chgData name="Francois Cuenot" userId="9928dff3-8fa4-42b5-9d6e-cd4dcb89281b" providerId="ADAL" clId="{25214333-A97A-4D33-B3B9-0C8919395E80}" dt="2024-03-04T12:39:17.113" v="21" actId="20577"/>
        <pc:sldMkLst>
          <pc:docMk/>
          <pc:sldMk cId="764685621" sldId="2147482999"/>
        </pc:sldMkLst>
        <pc:spChg chg="add mod">
          <ac:chgData name="Francois Cuenot" userId="9928dff3-8fa4-42b5-9d6e-cd4dcb89281b" providerId="ADAL" clId="{25214333-A97A-4D33-B3B9-0C8919395E80}" dt="2024-03-04T12:39:17.113" v="21" actId="20577"/>
          <ac:spMkLst>
            <pc:docMk/>
            <pc:sldMk cId="764685621" sldId="2147482999"/>
            <ac:spMk id="5" creationId="{EA30DF98-FBE4-7486-013D-158A5401E52A}"/>
          </ac:spMkLst>
        </pc:spChg>
      </pc:sldChg>
      <pc:sldChg chg="modNotesTx">
        <pc:chgData name="Francois Cuenot" userId="9928dff3-8fa4-42b5-9d6e-cd4dcb89281b" providerId="ADAL" clId="{25214333-A97A-4D33-B3B9-0C8919395E80}" dt="2024-03-04T12:37:50.254" v="1" actId="6549"/>
        <pc:sldMkLst>
          <pc:docMk/>
          <pc:sldMk cId="3295068759" sldId="2147483002"/>
        </pc:sldMkLst>
      </pc:sldChg>
      <pc:sldChg chg="modNotesTx">
        <pc:chgData name="Francois Cuenot" userId="9928dff3-8fa4-42b5-9d6e-cd4dcb89281b" providerId="ADAL" clId="{25214333-A97A-4D33-B3B9-0C8919395E80}" dt="2024-03-04T12:38:00.626" v="3" actId="20577"/>
        <pc:sldMkLst>
          <pc:docMk/>
          <pc:sldMk cId="1039316068" sldId="2147483044"/>
        </pc:sldMkLst>
      </pc:sldChg>
      <pc:sldChg chg="modNotesTx">
        <pc:chgData name="Francois Cuenot" userId="9928dff3-8fa4-42b5-9d6e-cd4dcb89281b" providerId="ADAL" clId="{25214333-A97A-4D33-B3B9-0C8919395E80}" dt="2024-03-04T12:38:09.067" v="5" actId="20577"/>
        <pc:sldMkLst>
          <pc:docMk/>
          <pc:sldMk cId="2781362749" sldId="2147483050"/>
        </pc:sldMkLst>
      </pc:sldChg>
      <pc:sldChg chg="modNotesTx">
        <pc:chgData name="Francois Cuenot" userId="9928dff3-8fa4-42b5-9d6e-cd4dcb89281b" providerId="ADAL" clId="{25214333-A97A-4D33-B3B9-0C8919395E80}" dt="2024-03-04T12:38:16.786" v="6" actId="20577"/>
        <pc:sldMkLst>
          <pc:docMk/>
          <pc:sldMk cId="3776498451" sldId="2147483051"/>
        </pc:sldMkLst>
      </pc:sldChg>
      <pc:sldChg chg="modNotesTx">
        <pc:chgData name="Francois Cuenot" userId="9928dff3-8fa4-42b5-9d6e-cd4dcb89281b" providerId="ADAL" clId="{25214333-A97A-4D33-B3B9-0C8919395E80}" dt="2024-03-04T12:38:23.357" v="7" actId="20577"/>
        <pc:sldMkLst>
          <pc:docMk/>
          <pc:sldMk cId="2012433879" sldId="2147483052"/>
        </pc:sldMkLst>
      </pc:sldChg>
      <pc:sldChg chg="modNotesTx">
        <pc:chgData name="Francois Cuenot" userId="9928dff3-8fa4-42b5-9d6e-cd4dcb89281b" providerId="ADAL" clId="{25214333-A97A-4D33-B3B9-0C8919395E80}" dt="2024-03-04T12:38:29.749" v="8" actId="20577"/>
        <pc:sldMkLst>
          <pc:docMk/>
          <pc:sldMk cId="3991368039" sldId="2147483053"/>
        </pc:sldMkLst>
      </pc:sldChg>
      <pc:sldChg chg="modNotesTx">
        <pc:chgData name="Francois Cuenot" userId="9928dff3-8fa4-42b5-9d6e-cd4dcb89281b" providerId="ADAL" clId="{25214333-A97A-4D33-B3B9-0C8919395E80}" dt="2024-03-04T12:38:33.630" v="9" actId="20577"/>
        <pc:sldMkLst>
          <pc:docMk/>
          <pc:sldMk cId="3912945918" sldId="2147483054"/>
        </pc:sldMkLst>
      </pc:sldChg>
      <pc:sldChg chg="modNotesTx">
        <pc:chgData name="Francois Cuenot" userId="9928dff3-8fa4-42b5-9d6e-cd4dcb89281b" providerId="ADAL" clId="{25214333-A97A-4D33-B3B9-0C8919395E80}" dt="2024-03-04T12:38:04.719" v="4" actId="20577"/>
        <pc:sldMkLst>
          <pc:docMk/>
          <pc:sldMk cId="2684368311" sldId="2147483055"/>
        </pc:sldMkLst>
      </pc:sldChg>
      <pc:sldChg chg="modNotesTx">
        <pc:chgData name="Francois Cuenot" userId="9928dff3-8fa4-42b5-9d6e-cd4dcb89281b" providerId="ADAL" clId="{25214333-A97A-4D33-B3B9-0C8919395E80}" dt="2024-03-04T12:37:55.074" v="2" actId="20577"/>
        <pc:sldMkLst>
          <pc:docMk/>
          <pc:sldMk cId="1819165998" sldId="2147483056"/>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A589A8-598D-4856-8415-FC90E55C65F4}" type="doc">
      <dgm:prSet loTypeId="urn:microsoft.com/office/officeart/2005/8/layout/bList2" loCatId="list" qsTypeId="urn:microsoft.com/office/officeart/2005/8/quickstyle/simple1" qsCatId="simple" csTypeId="urn:microsoft.com/office/officeart/2005/8/colors/accent1_2" csCatId="accent1" phldr="1"/>
      <dgm:spPr/>
    </dgm:pt>
    <dgm:pt modelId="{B2969D6B-999B-4152-A464-B6F84E3E6D3E}">
      <dgm:prSet phldrT="[Text]"/>
      <dgm:spPr>
        <a:solidFill>
          <a:srgbClr val="2454AD"/>
        </a:solidFill>
      </dgm:spPr>
      <dgm:t>
        <a:bodyPr/>
        <a:lstStyle/>
        <a:p>
          <a:r>
            <a:rPr lang="en-GB" dirty="0">
              <a:latin typeface="Arial"/>
              <a:cs typeface="Arial"/>
            </a:rPr>
            <a:t>Co-leads: Morocco and UK</a:t>
          </a:r>
        </a:p>
        <a:p>
          <a:r>
            <a:rPr lang="en-GB" dirty="0">
              <a:latin typeface="Arial"/>
              <a:cs typeface="Arial"/>
            </a:rPr>
            <a:t>Launched: COP26</a:t>
          </a:r>
        </a:p>
        <a:p>
          <a:r>
            <a:rPr lang="en-GB" dirty="0">
              <a:latin typeface="Arial"/>
              <a:cs typeface="Arial"/>
            </a:rPr>
            <a:t>Signatories: 36</a:t>
          </a:r>
        </a:p>
      </dgm:t>
    </dgm:pt>
    <dgm:pt modelId="{DAACEBD3-B630-49B4-90DD-7A01A1DBACB4}" type="parTrans" cxnId="{3CD5BD26-A701-4BEB-9D59-1C9F7769B940}">
      <dgm:prSet/>
      <dgm:spPr/>
      <dgm:t>
        <a:bodyPr/>
        <a:lstStyle/>
        <a:p>
          <a:endParaRPr lang="en-GB">
            <a:latin typeface="Arial" panose="020B0604020202020204" pitchFamily="34" charset="0"/>
            <a:cs typeface="Arial" panose="020B0604020202020204" pitchFamily="34" charset="0"/>
          </a:endParaRPr>
        </a:p>
      </dgm:t>
    </dgm:pt>
    <dgm:pt modelId="{2370F57F-DFD2-4B51-B220-3FC668F927CE}" type="sibTrans" cxnId="{3CD5BD26-A701-4BEB-9D59-1C9F7769B940}">
      <dgm:prSet/>
      <dgm:spPr/>
      <dgm:t>
        <a:bodyPr/>
        <a:lstStyle/>
        <a:p>
          <a:endParaRPr lang="en-GB">
            <a:latin typeface="Arial" panose="020B0604020202020204" pitchFamily="34" charset="0"/>
            <a:cs typeface="Arial" panose="020B0604020202020204" pitchFamily="34" charset="0"/>
          </a:endParaRPr>
        </a:p>
      </dgm:t>
    </dgm:pt>
    <dgm:pt modelId="{7B1DAD1E-848F-4155-A6ED-87E6BAD27019}">
      <dgm:prSet phldrT="[Text]"/>
      <dgm:spPr>
        <a:solidFill>
          <a:srgbClr val="2454AD"/>
        </a:solidFill>
      </dgm:spPr>
      <dgm:t>
        <a:bodyPr/>
        <a:lstStyle/>
        <a:p>
          <a:r>
            <a:rPr lang="en-GB" dirty="0">
              <a:latin typeface="Arial"/>
              <a:cs typeface="Arial"/>
            </a:rPr>
            <a:t>Co-leads: India, US and UK</a:t>
          </a:r>
        </a:p>
        <a:p>
          <a:r>
            <a:rPr lang="en-GB" dirty="0">
              <a:latin typeface="Arial"/>
              <a:cs typeface="Arial"/>
            </a:rPr>
            <a:t>Launched: COP26</a:t>
          </a:r>
        </a:p>
        <a:p>
          <a:r>
            <a:rPr lang="en-GB" dirty="0">
              <a:latin typeface="Arial"/>
              <a:cs typeface="Arial"/>
            </a:rPr>
            <a:t>Signatories: 34</a:t>
          </a:r>
        </a:p>
      </dgm:t>
    </dgm:pt>
    <dgm:pt modelId="{FD9AF9E9-800A-438A-AAD5-6358D05FF848}" type="parTrans" cxnId="{B3CC9D73-C55E-4161-B436-8AE5BD10C9B2}">
      <dgm:prSet/>
      <dgm:spPr/>
      <dgm:t>
        <a:bodyPr/>
        <a:lstStyle/>
        <a:p>
          <a:endParaRPr lang="en-GB">
            <a:latin typeface="Arial" panose="020B0604020202020204" pitchFamily="34" charset="0"/>
            <a:cs typeface="Arial" panose="020B0604020202020204" pitchFamily="34" charset="0"/>
          </a:endParaRPr>
        </a:p>
      </dgm:t>
    </dgm:pt>
    <dgm:pt modelId="{77DD020D-E3DD-4FB6-9AD4-A0CC95858D68}" type="sibTrans" cxnId="{B3CC9D73-C55E-4161-B436-8AE5BD10C9B2}">
      <dgm:prSet/>
      <dgm:spPr/>
      <dgm:t>
        <a:bodyPr/>
        <a:lstStyle/>
        <a:p>
          <a:endParaRPr lang="en-GB">
            <a:latin typeface="Arial" panose="020B0604020202020204" pitchFamily="34" charset="0"/>
            <a:cs typeface="Arial" panose="020B0604020202020204" pitchFamily="34" charset="0"/>
          </a:endParaRPr>
        </a:p>
      </dgm:t>
    </dgm:pt>
    <dgm:pt modelId="{184ED4CF-7439-49E5-A684-8EF04EEEA68F}">
      <dgm:prSet phldrT="[Text]"/>
      <dgm:spPr>
        <a:solidFill>
          <a:srgbClr val="2454AD"/>
        </a:solidFill>
      </dgm:spPr>
      <dgm:t>
        <a:bodyPr/>
        <a:lstStyle/>
        <a:p>
          <a:r>
            <a:rPr lang="en-GB">
              <a:latin typeface="Arial"/>
              <a:cs typeface="Arial"/>
            </a:rPr>
            <a:t>Co-leads: Germany and UK</a:t>
          </a:r>
        </a:p>
        <a:p>
          <a:r>
            <a:rPr lang="en-GB">
              <a:latin typeface="Arial"/>
              <a:cs typeface="Arial"/>
            </a:rPr>
            <a:t>Launched: COP26</a:t>
          </a:r>
        </a:p>
        <a:p>
          <a:r>
            <a:rPr lang="en-GB">
              <a:latin typeface="Arial"/>
              <a:cs typeface="Arial"/>
            </a:rPr>
            <a:t>Signatories: 31</a:t>
          </a:r>
        </a:p>
      </dgm:t>
    </dgm:pt>
    <dgm:pt modelId="{63A8A90F-2D8A-4648-AC7A-8253B21A2FA6}" type="parTrans" cxnId="{63B20DB7-EA84-464E-8A27-06BA4ACEABE0}">
      <dgm:prSet/>
      <dgm:spPr/>
      <dgm:t>
        <a:bodyPr/>
        <a:lstStyle/>
        <a:p>
          <a:endParaRPr lang="en-GB">
            <a:latin typeface="Arial" panose="020B0604020202020204" pitchFamily="34" charset="0"/>
            <a:cs typeface="Arial" panose="020B0604020202020204" pitchFamily="34" charset="0"/>
          </a:endParaRPr>
        </a:p>
      </dgm:t>
    </dgm:pt>
    <dgm:pt modelId="{E7D73D8E-D3E9-48BF-AC0D-271A278FB962}" type="sibTrans" cxnId="{63B20DB7-EA84-464E-8A27-06BA4ACEABE0}">
      <dgm:prSet/>
      <dgm:spPr/>
      <dgm:t>
        <a:bodyPr/>
        <a:lstStyle/>
        <a:p>
          <a:endParaRPr lang="en-GB">
            <a:latin typeface="Arial" panose="020B0604020202020204" pitchFamily="34" charset="0"/>
            <a:cs typeface="Arial" panose="020B0604020202020204" pitchFamily="34" charset="0"/>
          </a:endParaRPr>
        </a:p>
      </dgm:t>
    </dgm:pt>
    <dgm:pt modelId="{5C6CA9E2-4420-47C5-9843-EAE7944E6815}">
      <dgm:prSet custT="1"/>
      <dgm:spPr>
        <a:ln>
          <a:solidFill>
            <a:srgbClr val="2454AD"/>
          </a:solidFill>
        </a:ln>
      </dgm:spPr>
      <dgm:t>
        <a:bodyPr/>
        <a:lstStyle/>
        <a:p>
          <a:pPr marL="171450" algn="ctr">
            <a:spcAft>
              <a:spcPts val="600"/>
            </a:spcAft>
            <a:buNone/>
          </a:pPr>
          <a:r>
            <a:rPr lang="en-GB" sz="1800" b="1">
              <a:solidFill>
                <a:srgbClr val="002060"/>
              </a:solidFill>
              <a:latin typeface="Arial"/>
              <a:cs typeface="Arial"/>
            </a:rPr>
            <a:t>Power</a:t>
          </a:r>
          <a:endParaRPr lang="en-GB" sz="1600">
            <a:solidFill>
              <a:srgbClr val="002060"/>
            </a:solidFill>
            <a:latin typeface="Arial"/>
            <a:cs typeface="Arial"/>
          </a:endParaRPr>
        </a:p>
      </dgm:t>
    </dgm:pt>
    <dgm:pt modelId="{90DBE031-0435-4745-A755-5B74815FB707}" type="parTrans" cxnId="{82FCC075-1136-4850-939E-E54EE21B5BA9}">
      <dgm:prSet/>
      <dgm:spPr/>
      <dgm:t>
        <a:bodyPr/>
        <a:lstStyle/>
        <a:p>
          <a:endParaRPr lang="en-GB">
            <a:latin typeface="Arial" panose="020B0604020202020204" pitchFamily="34" charset="0"/>
            <a:cs typeface="Arial" panose="020B0604020202020204" pitchFamily="34" charset="0"/>
          </a:endParaRPr>
        </a:p>
      </dgm:t>
    </dgm:pt>
    <dgm:pt modelId="{FFD197B1-BEC2-4598-B442-CE5D151EAC08}" type="sibTrans" cxnId="{82FCC075-1136-4850-939E-E54EE21B5BA9}">
      <dgm:prSet/>
      <dgm:spPr/>
      <dgm:t>
        <a:bodyPr/>
        <a:lstStyle/>
        <a:p>
          <a:endParaRPr lang="en-GB">
            <a:latin typeface="Arial" panose="020B0604020202020204" pitchFamily="34" charset="0"/>
            <a:cs typeface="Arial" panose="020B0604020202020204" pitchFamily="34" charset="0"/>
          </a:endParaRPr>
        </a:p>
      </dgm:t>
    </dgm:pt>
    <dgm:pt modelId="{D3A65779-DA9F-4DC4-AB9C-B805940ABD23}">
      <dgm:prSet custT="1"/>
      <dgm:spPr>
        <a:ln>
          <a:solidFill>
            <a:srgbClr val="2454AD"/>
          </a:solidFill>
        </a:ln>
      </dgm:spPr>
      <dgm:t>
        <a:bodyPr/>
        <a:lstStyle/>
        <a:p>
          <a:pPr marL="0" algn="ctr" rtl="0">
            <a:spcAft>
              <a:spcPts val="1200"/>
            </a:spcAft>
            <a:buNone/>
          </a:pPr>
          <a:r>
            <a:rPr lang="en-GB" sz="1300">
              <a:solidFill>
                <a:srgbClr val="002060"/>
              </a:solidFill>
              <a:latin typeface="Arial"/>
              <a:cs typeface="Arial"/>
            </a:rPr>
            <a:t>Clean power is the most affordable and reliable option for all countries to meet their power needs efficiently by 2030. </a:t>
          </a:r>
        </a:p>
      </dgm:t>
    </dgm:pt>
    <dgm:pt modelId="{492751CE-955E-405C-B944-1AB7C89E9234}" type="parTrans" cxnId="{6ACE5814-F130-4047-B1C3-6C00E8994D77}">
      <dgm:prSet/>
      <dgm:spPr/>
      <dgm:t>
        <a:bodyPr/>
        <a:lstStyle/>
        <a:p>
          <a:endParaRPr lang="en-GB">
            <a:latin typeface="Arial" panose="020B0604020202020204" pitchFamily="34" charset="0"/>
            <a:cs typeface="Arial" panose="020B0604020202020204" pitchFamily="34" charset="0"/>
          </a:endParaRPr>
        </a:p>
      </dgm:t>
    </dgm:pt>
    <dgm:pt modelId="{11A7300A-0D7C-497B-9247-79A7A0AF5F6C}" type="sibTrans" cxnId="{6ACE5814-F130-4047-B1C3-6C00E8994D77}">
      <dgm:prSet/>
      <dgm:spPr/>
      <dgm:t>
        <a:bodyPr/>
        <a:lstStyle/>
        <a:p>
          <a:endParaRPr lang="en-GB">
            <a:latin typeface="Arial" panose="020B0604020202020204" pitchFamily="34" charset="0"/>
            <a:cs typeface="Arial" panose="020B0604020202020204" pitchFamily="34" charset="0"/>
          </a:endParaRPr>
        </a:p>
      </dgm:t>
    </dgm:pt>
    <dgm:pt modelId="{DD26955F-290A-4872-9821-CA87F00E1332}">
      <dgm:prSet custT="1"/>
      <dgm:spPr>
        <a:ln>
          <a:solidFill>
            <a:srgbClr val="2454AD"/>
          </a:solidFill>
        </a:ln>
      </dgm:spPr>
      <dgm:t>
        <a:bodyPr/>
        <a:lstStyle/>
        <a:p>
          <a:pPr marL="228600" algn="ctr">
            <a:spcAft>
              <a:spcPts val="600"/>
            </a:spcAft>
            <a:buNone/>
          </a:pPr>
          <a:r>
            <a:rPr lang="en-GB" sz="1800" b="1">
              <a:solidFill>
                <a:srgbClr val="002060"/>
              </a:solidFill>
              <a:latin typeface="Arial"/>
              <a:cs typeface="Arial"/>
            </a:rPr>
            <a:t>Road Transport</a:t>
          </a:r>
          <a:endParaRPr lang="en-GB" sz="1800">
            <a:solidFill>
              <a:srgbClr val="002060"/>
            </a:solidFill>
            <a:latin typeface="Arial"/>
            <a:cs typeface="Arial"/>
          </a:endParaRPr>
        </a:p>
      </dgm:t>
    </dgm:pt>
    <dgm:pt modelId="{DF89F086-7698-4208-9B44-E464A1D867AC}" type="parTrans" cxnId="{EB1BF06E-B87E-4983-BFCF-E10A3B2E807B}">
      <dgm:prSet/>
      <dgm:spPr/>
      <dgm:t>
        <a:bodyPr/>
        <a:lstStyle/>
        <a:p>
          <a:endParaRPr lang="en-GB">
            <a:latin typeface="Arial" panose="020B0604020202020204" pitchFamily="34" charset="0"/>
            <a:cs typeface="Arial" panose="020B0604020202020204" pitchFamily="34" charset="0"/>
          </a:endParaRPr>
        </a:p>
      </dgm:t>
    </dgm:pt>
    <dgm:pt modelId="{9F4CF764-634B-4CAC-9EFB-20CACA844CA4}" type="sibTrans" cxnId="{EB1BF06E-B87E-4983-BFCF-E10A3B2E807B}">
      <dgm:prSet/>
      <dgm:spPr/>
      <dgm:t>
        <a:bodyPr/>
        <a:lstStyle/>
        <a:p>
          <a:endParaRPr lang="en-GB">
            <a:latin typeface="Arial" panose="020B0604020202020204" pitchFamily="34" charset="0"/>
            <a:cs typeface="Arial" panose="020B0604020202020204" pitchFamily="34" charset="0"/>
          </a:endParaRPr>
        </a:p>
      </dgm:t>
    </dgm:pt>
    <dgm:pt modelId="{AF04EEB2-07F9-4488-96B5-4CAC31595182}">
      <dgm:prSet custT="1"/>
      <dgm:spPr>
        <a:ln>
          <a:solidFill>
            <a:srgbClr val="2454AD"/>
          </a:solidFill>
        </a:ln>
      </dgm:spPr>
      <dgm:t>
        <a:bodyPr/>
        <a:lstStyle/>
        <a:p>
          <a:pPr marL="0" algn="ctr">
            <a:spcAft>
              <a:spcPct val="15000"/>
            </a:spcAft>
            <a:buNone/>
          </a:pPr>
          <a:r>
            <a:rPr lang="en-GB" sz="1300" dirty="0">
              <a:solidFill>
                <a:srgbClr val="002060"/>
              </a:solidFill>
              <a:latin typeface="Arial"/>
              <a:cs typeface="Arial"/>
            </a:rPr>
            <a:t>Zero emission vehicles are the new normal and accessible, affordable, and sustainable in all regions by 2030.</a:t>
          </a:r>
        </a:p>
      </dgm:t>
    </dgm:pt>
    <dgm:pt modelId="{08F5D644-348C-44CC-83F2-37849CB966BA}" type="parTrans" cxnId="{9B8E5DAF-845E-484B-A8BD-B22928C65839}">
      <dgm:prSet/>
      <dgm:spPr/>
      <dgm:t>
        <a:bodyPr/>
        <a:lstStyle/>
        <a:p>
          <a:endParaRPr lang="en-GB">
            <a:latin typeface="Arial" panose="020B0604020202020204" pitchFamily="34" charset="0"/>
            <a:cs typeface="Arial" panose="020B0604020202020204" pitchFamily="34" charset="0"/>
          </a:endParaRPr>
        </a:p>
      </dgm:t>
    </dgm:pt>
    <dgm:pt modelId="{0779245F-E14B-4C33-8CCB-C55C279E4223}" type="sibTrans" cxnId="{9B8E5DAF-845E-484B-A8BD-B22928C65839}">
      <dgm:prSet/>
      <dgm:spPr/>
      <dgm:t>
        <a:bodyPr/>
        <a:lstStyle/>
        <a:p>
          <a:endParaRPr lang="en-GB">
            <a:latin typeface="Arial" panose="020B0604020202020204" pitchFamily="34" charset="0"/>
            <a:cs typeface="Arial" panose="020B0604020202020204" pitchFamily="34" charset="0"/>
          </a:endParaRPr>
        </a:p>
      </dgm:t>
    </dgm:pt>
    <dgm:pt modelId="{FB0810EC-D6D7-4BBD-AC16-D7615DBCAF6F}">
      <dgm:prSet custT="1"/>
      <dgm:spPr>
        <a:ln>
          <a:solidFill>
            <a:srgbClr val="2454AD"/>
          </a:solidFill>
        </a:ln>
      </dgm:spPr>
      <dgm:t>
        <a:bodyPr/>
        <a:lstStyle/>
        <a:p>
          <a:pPr marL="171450" algn="ctr">
            <a:spcAft>
              <a:spcPts val="600"/>
            </a:spcAft>
            <a:buNone/>
          </a:pPr>
          <a:r>
            <a:rPr lang="en-GB" sz="1800" b="1">
              <a:solidFill>
                <a:srgbClr val="002060"/>
              </a:solidFill>
              <a:latin typeface="Arial"/>
              <a:cs typeface="Arial"/>
            </a:rPr>
            <a:t>Steel</a:t>
          </a:r>
          <a:endParaRPr lang="en-GB" sz="1800">
            <a:solidFill>
              <a:srgbClr val="002060"/>
            </a:solidFill>
            <a:latin typeface="Arial"/>
            <a:cs typeface="Arial"/>
          </a:endParaRPr>
        </a:p>
      </dgm:t>
    </dgm:pt>
    <dgm:pt modelId="{419400B7-7965-40A7-9A86-260F35092DCE}" type="parTrans" cxnId="{967654A6-58C0-45A8-B78B-6C69E993CFC5}">
      <dgm:prSet/>
      <dgm:spPr/>
      <dgm:t>
        <a:bodyPr/>
        <a:lstStyle/>
        <a:p>
          <a:endParaRPr lang="en-GB">
            <a:latin typeface="Arial" panose="020B0604020202020204" pitchFamily="34" charset="0"/>
            <a:cs typeface="Arial" panose="020B0604020202020204" pitchFamily="34" charset="0"/>
          </a:endParaRPr>
        </a:p>
      </dgm:t>
    </dgm:pt>
    <dgm:pt modelId="{28EC0062-1D19-4289-8C8F-41E6C67595B5}" type="sibTrans" cxnId="{967654A6-58C0-45A8-B78B-6C69E993CFC5}">
      <dgm:prSet/>
      <dgm:spPr/>
      <dgm:t>
        <a:bodyPr/>
        <a:lstStyle/>
        <a:p>
          <a:endParaRPr lang="en-GB">
            <a:latin typeface="Arial" panose="020B0604020202020204" pitchFamily="34" charset="0"/>
            <a:cs typeface="Arial" panose="020B0604020202020204" pitchFamily="34" charset="0"/>
          </a:endParaRPr>
        </a:p>
      </dgm:t>
    </dgm:pt>
    <dgm:pt modelId="{875819BF-FF86-4F64-AC70-4382DAF17821}">
      <dgm:prSet/>
      <dgm:spPr>
        <a:ln>
          <a:solidFill>
            <a:srgbClr val="2454AD"/>
          </a:solidFill>
        </a:ln>
      </dgm:spPr>
      <dgm:t>
        <a:bodyPr/>
        <a:lstStyle/>
        <a:p>
          <a:pPr marL="0" algn="ctr" rtl="0">
            <a:spcAft>
              <a:spcPct val="15000"/>
            </a:spcAft>
            <a:buNone/>
          </a:pPr>
          <a:r>
            <a:rPr lang="en-GB" sz="1300">
              <a:solidFill>
                <a:srgbClr val="002060"/>
              </a:solidFill>
              <a:latin typeface="Arial"/>
              <a:cs typeface="Arial"/>
            </a:rPr>
            <a:t>Near-zero emission steel is the preferred choice in global markets, with efficient use and near-zero emission steel production established and growing in every region by 2030. </a:t>
          </a:r>
        </a:p>
      </dgm:t>
    </dgm:pt>
    <dgm:pt modelId="{2B025F20-D476-4D29-B97C-69CD7DB8D21C}" type="parTrans" cxnId="{E030F8EC-91CE-45B7-804E-AE2C91A35F99}">
      <dgm:prSet/>
      <dgm:spPr/>
      <dgm:t>
        <a:bodyPr/>
        <a:lstStyle/>
        <a:p>
          <a:endParaRPr lang="en-GB">
            <a:latin typeface="Arial" panose="020B0604020202020204" pitchFamily="34" charset="0"/>
            <a:cs typeface="Arial" panose="020B0604020202020204" pitchFamily="34" charset="0"/>
          </a:endParaRPr>
        </a:p>
      </dgm:t>
    </dgm:pt>
    <dgm:pt modelId="{BD724AEA-C288-433F-B5E6-6F4F7E09B4C7}" type="sibTrans" cxnId="{E030F8EC-91CE-45B7-804E-AE2C91A35F99}">
      <dgm:prSet/>
      <dgm:spPr/>
      <dgm:t>
        <a:bodyPr/>
        <a:lstStyle/>
        <a:p>
          <a:endParaRPr lang="en-GB">
            <a:latin typeface="Arial" panose="020B0604020202020204" pitchFamily="34" charset="0"/>
            <a:cs typeface="Arial" panose="020B0604020202020204" pitchFamily="34" charset="0"/>
          </a:endParaRPr>
        </a:p>
      </dgm:t>
    </dgm:pt>
    <dgm:pt modelId="{CE10D9FC-AC15-42B5-AF4B-CB6EE5460559}">
      <dgm:prSet custT="1"/>
      <dgm:spPr>
        <a:ln>
          <a:solidFill>
            <a:srgbClr val="2454AD"/>
          </a:solidFill>
        </a:ln>
      </dgm:spPr>
      <dgm:t>
        <a:bodyPr/>
        <a:lstStyle/>
        <a:p>
          <a:pPr marL="114300" algn="ctr">
            <a:spcAft>
              <a:spcPts val="600"/>
            </a:spcAft>
            <a:buNone/>
          </a:pPr>
          <a:r>
            <a:rPr lang="en-GB" sz="1700" b="1" i="0">
              <a:solidFill>
                <a:srgbClr val="002060"/>
              </a:solidFill>
              <a:latin typeface="Arial"/>
              <a:cs typeface="Arial"/>
            </a:rPr>
            <a:t>Buildings</a:t>
          </a:r>
          <a:r>
            <a:rPr lang="en-GB" sz="1700" b="0" i="0">
              <a:solidFill>
                <a:srgbClr val="002060"/>
              </a:solidFill>
              <a:latin typeface="Arial"/>
              <a:cs typeface="Arial"/>
            </a:rPr>
            <a:t> </a:t>
          </a:r>
          <a:br>
            <a:rPr lang="en-GB" sz="1700" b="0" i="0">
              <a:solidFill>
                <a:srgbClr val="002060"/>
              </a:solidFill>
              <a:latin typeface="Arial"/>
              <a:cs typeface="Arial"/>
            </a:rPr>
          </a:br>
          <a:r>
            <a:rPr lang="en-GB" sz="1400" b="0" i="0">
              <a:solidFill>
                <a:srgbClr val="002060"/>
              </a:solidFill>
              <a:latin typeface="Arial"/>
              <a:cs typeface="Arial"/>
            </a:rPr>
            <a:t>(new)</a:t>
          </a:r>
          <a:endParaRPr lang="en-GB" sz="1400" b="0" i="0" dirty="0">
            <a:solidFill>
              <a:srgbClr val="002060"/>
            </a:solidFill>
            <a:latin typeface="Arial"/>
            <a:cs typeface="Arial"/>
          </a:endParaRPr>
        </a:p>
      </dgm:t>
    </dgm:pt>
    <dgm:pt modelId="{C70C173F-09A9-4E17-B2EE-2D7F18BD87A5}" type="parTrans" cxnId="{4F830882-A031-4D0E-84AF-9D887C01DEB3}">
      <dgm:prSet/>
      <dgm:spPr/>
      <dgm:t>
        <a:bodyPr/>
        <a:lstStyle/>
        <a:p>
          <a:endParaRPr lang="en-GB">
            <a:latin typeface="Arial" panose="020B0604020202020204" pitchFamily="34" charset="0"/>
            <a:cs typeface="Arial" panose="020B0604020202020204" pitchFamily="34" charset="0"/>
          </a:endParaRPr>
        </a:p>
      </dgm:t>
    </dgm:pt>
    <dgm:pt modelId="{170EFC95-4ED3-4522-A030-102CDB9808C3}" type="sibTrans" cxnId="{4F830882-A031-4D0E-84AF-9D887C01DEB3}">
      <dgm:prSet/>
      <dgm:spPr/>
      <dgm:t>
        <a:bodyPr/>
        <a:lstStyle/>
        <a:p>
          <a:endParaRPr lang="en-GB">
            <a:latin typeface="Arial" panose="020B0604020202020204" pitchFamily="34" charset="0"/>
            <a:cs typeface="Arial" panose="020B0604020202020204" pitchFamily="34" charset="0"/>
          </a:endParaRPr>
        </a:p>
      </dgm:t>
    </dgm:pt>
    <dgm:pt modelId="{71E90338-7A67-4EDF-89C0-B6686917913A}">
      <dgm:prSet/>
      <dgm:spPr>
        <a:solidFill>
          <a:srgbClr val="2454AD"/>
        </a:solidFill>
      </dgm:spPr>
      <dgm:t>
        <a:bodyPr/>
        <a:lstStyle/>
        <a:p>
          <a:pPr>
            <a:buNone/>
          </a:pPr>
          <a:r>
            <a:rPr lang="en-GB" dirty="0">
              <a:latin typeface="Arial"/>
              <a:cs typeface="Arial"/>
            </a:rPr>
            <a:t>Co-leads: US and UK</a:t>
          </a:r>
        </a:p>
        <a:p>
          <a:pPr>
            <a:buNone/>
          </a:pPr>
          <a:r>
            <a:rPr lang="en-GB" dirty="0">
              <a:latin typeface="Arial"/>
              <a:cs typeface="Arial"/>
            </a:rPr>
            <a:t>Launched: COP26</a:t>
          </a:r>
        </a:p>
        <a:p>
          <a:pPr>
            <a:buNone/>
          </a:pPr>
          <a:r>
            <a:rPr lang="en-GB" dirty="0">
              <a:latin typeface="Arial"/>
              <a:cs typeface="Arial"/>
            </a:rPr>
            <a:t>Signatories: 37</a:t>
          </a:r>
        </a:p>
      </dgm:t>
    </dgm:pt>
    <dgm:pt modelId="{B583574E-1E2F-4525-A841-555640EED18C}" type="parTrans" cxnId="{E390BC88-1E66-4D10-BA7D-63260424F9F2}">
      <dgm:prSet/>
      <dgm:spPr/>
      <dgm:t>
        <a:bodyPr/>
        <a:lstStyle/>
        <a:p>
          <a:endParaRPr lang="en-GB">
            <a:latin typeface="Arial" panose="020B0604020202020204" pitchFamily="34" charset="0"/>
            <a:cs typeface="Arial" panose="020B0604020202020204" pitchFamily="34" charset="0"/>
          </a:endParaRPr>
        </a:p>
      </dgm:t>
    </dgm:pt>
    <dgm:pt modelId="{128C074E-18C0-4A93-B81D-1D112C503A22}" type="sibTrans" cxnId="{E390BC88-1E66-4D10-BA7D-63260424F9F2}">
      <dgm:prSet/>
      <dgm:spPr/>
      <dgm:t>
        <a:bodyPr/>
        <a:lstStyle/>
        <a:p>
          <a:endParaRPr lang="en-GB">
            <a:latin typeface="Arial" panose="020B0604020202020204" pitchFamily="34" charset="0"/>
            <a:cs typeface="Arial" panose="020B0604020202020204" pitchFamily="34" charset="0"/>
          </a:endParaRPr>
        </a:p>
      </dgm:t>
    </dgm:pt>
    <dgm:pt modelId="{A4D9989A-549C-4018-99CD-A80CEC143ACB}">
      <dgm:prSet custT="1"/>
      <dgm:spPr>
        <a:ln>
          <a:solidFill>
            <a:srgbClr val="2454AD"/>
          </a:solidFill>
        </a:ln>
      </dgm:spPr>
      <dgm:t>
        <a:bodyPr/>
        <a:lstStyle/>
        <a:p>
          <a:pPr marL="114300" algn="ctr">
            <a:spcAft>
              <a:spcPts val="600"/>
            </a:spcAft>
            <a:buNone/>
          </a:pPr>
          <a:r>
            <a:rPr lang="en-GB" sz="1800" b="1">
              <a:solidFill>
                <a:srgbClr val="002060"/>
              </a:solidFill>
              <a:latin typeface="Arial"/>
              <a:cs typeface="Arial"/>
            </a:rPr>
            <a:t>Hydrogen</a:t>
          </a:r>
          <a:endParaRPr lang="en-GB" sz="1300">
            <a:solidFill>
              <a:srgbClr val="002060"/>
            </a:solidFill>
            <a:latin typeface="Arial"/>
            <a:cs typeface="Arial"/>
          </a:endParaRPr>
        </a:p>
      </dgm:t>
    </dgm:pt>
    <dgm:pt modelId="{D21E20D6-E6FE-4EAB-8826-9BC2E06D88B7}" type="parTrans" cxnId="{5DEF7E33-1B0E-4587-B7E8-04DE065DDE00}">
      <dgm:prSet/>
      <dgm:spPr/>
      <dgm:t>
        <a:bodyPr/>
        <a:lstStyle/>
        <a:p>
          <a:endParaRPr lang="en-GB">
            <a:latin typeface="Arial" panose="020B0604020202020204" pitchFamily="34" charset="0"/>
            <a:cs typeface="Arial" panose="020B0604020202020204" pitchFamily="34" charset="0"/>
          </a:endParaRPr>
        </a:p>
      </dgm:t>
    </dgm:pt>
    <dgm:pt modelId="{D4F7AF29-C897-42E1-A19A-AC9A1F04FC20}" type="sibTrans" cxnId="{5DEF7E33-1B0E-4587-B7E8-04DE065DDE00}">
      <dgm:prSet/>
      <dgm:spPr/>
      <dgm:t>
        <a:bodyPr/>
        <a:lstStyle/>
        <a:p>
          <a:endParaRPr lang="en-GB">
            <a:latin typeface="Arial" panose="020B0604020202020204" pitchFamily="34" charset="0"/>
            <a:cs typeface="Arial" panose="020B0604020202020204" pitchFamily="34" charset="0"/>
          </a:endParaRPr>
        </a:p>
      </dgm:t>
    </dgm:pt>
    <dgm:pt modelId="{4B7AB4EC-CAE5-4C6B-8840-EFFE022D5E80}">
      <dgm:prSet custT="1"/>
      <dgm:spPr>
        <a:ln>
          <a:solidFill>
            <a:srgbClr val="2454AD"/>
          </a:solidFill>
        </a:ln>
      </dgm:spPr>
      <dgm:t>
        <a:bodyPr/>
        <a:lstStyle/>
        <a:p>
          <a:pPr marL="114300" algn="ctr">
            <a:spcAft>
              <a:spcPts val="600"/>
            </a:spcAft>
            <a:buNone/>
          </a:pPr>
          <a:r>
            <a:rPr lang="en-GB" sz="1800" b="1">
              <a:solidFill>
                <a:srgbClr val="002060"/>
              </a:solidFill>
              <a:latin typeface="Arial"/>
              <a:cs typeface="Arial"/>
            </a:rPr>
            <a:t>Agriculture</a:t>
          </a:r>
          <a:endParaRPr lang="en-GB" sz="1300">
            <a:solidFill>
              <a:srgbClr val="002060"/>
            </a:solidFill>
            <a:latin typeface="Arial"/>
            <a:cs typeface="Arial"/>
          </a:endParaRPr>
        </a:p>
      </dgm:t>
    </dgm:pt>
    <dgm:pt modelId="{EA1111D6-1343-4392-8530-D7B1B7079CF5}" type="parTrans" cxnId="{5EAB2BF8-22A9-48B9-9212-01086B4F0BD6}">
      <dgm:prSet/>
      <dgm:spPr/>
      <dgm:t>
        <a:bodyPr/>
        <a:lstStyle/>
        <a:p>
          <a:endParaRPr lang="en-GB">
            <a:latin typeface="Arial" panose="020B0604020202020204" pitchFamily="34" charset="0"/>
            <a:cs typeface="Arial" panose="020B0604020202020204" pitchFamily="34" charset="0"/>
          </a:endParaRPr>
        </a:p>
      </dgm:t>
    </dgm:pt>
    <dgm:pt modelId="{B36AAB6D-E173-4A4D-883E-6EF1BA3BB9FB}" type="sibTrans" cxnId="{5EAB2BF8-22A9-48B9-9212-01086B4F0BD6}">
      <dgm:prSet/>
      <dgm:spPr/>
      <dgm:t>
        <a:bodyPr/>
        <a:lstStyle/>
        <a:p>
          <a:endParaRPr lang="en-GB">
            <a:latin typeface="Arial" panose="020B0604020202020204" pitchFamily="34" charset="0"/>
            <a:cs typeface="Arial" panose="020B0604020202020204" pitchFamily="34" charset="0"/>
          </a:endParaRPr>
        </a:p>
      </dgm:t>
    </dgm:pt>
    <dgm:pt modelId="{21AD1106-9420-43B8-986D-3CBC10B7FBD2}">
      <dgm:prSet/>
      <dgm:spPr>
        <a:solidFill>
          <a:srgbClr val="2454AD"/>
        </a:solidFill>
      </dgm:spPr>
      <dgm:t>
        <a:bodyPr/>
        <a:lstStyle/>
        <a:p>
          <a:pPr>
            <a:buNone/>
          </a:pPr>
          <a:r>
            <a:rPr lang="en-GB">
              <a:latin typeface="Arial"/>
              <a:cs typeface="Arial"/>
            </a:rPr>
            <a:t>Co-leads: Egypt and UK</a:t>
          </a:r>
        </a:p>
        <a:p>
          <a:pPr>
            <a:buNone/>
          </a:pPr>
          <a:r>
            <a:rPr lang="en-GB">
              <a:latin typeface="Arial"/>
              <a:cs typeface="Arial"/>
            </a:rPr>
            <a:t>Launched: COP26</a:t>
          </a:r>
        </a:p>
        <a:p>
          <a:pPr>
            <a:buNone/>
          </a:pPr>
          <a:r>
            <a:rPr lang="en-GB">
              <a:latin typeface="Arial"/>
              <a:cs typeface="Arial"/>
            </a:rPr>
            <a:t>Signatories: 17</a:t>
          </a:r>
        </a:p>
      </dgm:t>
    </dgm:pt>
    <dgm:pt modelId="{A77C7785-2FF3-4914-A2DE-0F5070D9ED27}" type="parTrans" cxnId="{AB7E7481-D5DF-4198-9056-DDE9AAF756A3}">
      <dgm:prSet/>
      <dgm:spPr/>
      <dgm:t>
        <a:bodyPr/>
        <a:lstStyle/>
        <a:p>
          <a:endParaRPr lang="en-GB">
            <a:latin typeface="Arial" panose="020B0604020202020204" pitchFamily="34" charset="0"/>
            <a:cs typeface="Arial" panose="020B0604020202020204" pitchFamily="34" charset="0"/>
          </a:endParaRPr>
        </a:p>
      </dgm:t>
    </dgm:pt>
    <dgm:pt modelId="{05CC15E9-2359-4AA8-981B-A89D98C29E1B}" type="sibTrans" cxnId="{AB7E7481-D5DF-4198-9056-DDE9AAF756A3}">
      <dgm:prSet/>
      <dgm:spPr/>
      <dgm:t>
        <a:bodyPr/>
        <a:lstStyle/>
        <a:p>
          <a:endParaRPr lang="en-GB">
            <a:latin typeface="Arial" panose="020B0604020202020204" pitchFamily="34" charset="0"/>
            <a:cs typeface="Arial" panose="020B0604020202020204" pitchFamily="34" charset="0"/>
          </a:endParaRPr>
        </a:p>
      </dgm:t>
    </dgm:pt>
    <dgm:pt modelId="{56F3FD1B-686D-4DA1-882E-5E01CECEEBB7}">
      <dgm:prSet/>
      <dgm:spPr>
        <a:solidFill>
          <a:srgbClr val="2454AD"/>
        </a:solidFill>
      </dgm:spPr>
      <dgm:t>
        <a:bodyPr/>
        <a:lstStyle/>
        <a:p>
          <a:pPr>
            <a:buNone/>
          </a:pPr>
          <a:r>
            <a:rPr lang="en-GB">
              <a:solidFill>
                <a:schemeClr val="bg1"/>
              </a:solidFill>
              <a:latin typeface="Arial"/>
              <a:cs typeface="Arial"/>
            </a:rPr>
            <a:t>Co-leads: France and Morocco</a:t>
          </a:r>
        </a:p>
        <a:p>
          <a:pPr>
            <a:buNone/>
          </a:pPr>
          <a:r>
            <a:rPr lang="en-GB">
              <a:solidFill>
                <a:schemeClr val="bg1"/>
              </a:solidFill>
              <a:latin typeface="Arial"/>
              <a:cs typeface="Arial"/>
            </a:rPr>
            <a:t>Launch: at COP28</a:t>
          </a:r>
        </a:p>
        <a:p>
          <a:pPr>
            <a:buNone/>
          </a:pPr>
          <a:r>
            <a:rPr lang="en-GB">
              <a:solidFill>
                <a:schemeClr val="bg1"/>
              </a:solidFill>
              <a:latin typeface="Arial"/>
              <a:cs typeface="Arial"/>
            </a:rPr>
            <a:t>Signatories: 28 confirmed</a:t>
          </a:r>
          <a:endParaRPr lang="en-GB" dirty="0">
            <a:solidFill>
              <a:schemeClr val="bg1"/>
            </a:solidFill>
            <a:latin typeface="Arial"/>
            <a:cs typeface="Arial"/>
          </a:endParaRPr>
        </a:p>
      </dgm:t>
    </dgm:pt>
    <dgm:pt modelId="{DC040FBD-8851-4393-BCAF-455047575475}" type="parTrans" cxnId="{01608AC9-75D3-4BAB-BB74-A93B25D46F82}">
      <dgm:prSet/>
      <dgm:spPr/>
      <dgm:t>
        <a:bodyPr/>
        <a:lstStyle/>
        <a:p>
          <a:endParaRPr lang="en-GB">
            <a:latin typeface="Arial" panose="020B0604020202020204" pitchFamily="34" charset="0"/>
            <a:cs typeface="Arial" panose="020B0604020202020204" pitchFamily="34" charset="0"/>
          </a:endParaRPr>
        </a:p>
      </dgm:t>
    </dgm:pt>
    <dgm:pt modelId="{C4937410-55F7-42AC-AA33-7FBABC712EC0}" type="sibTrans" cxnId="{01608AC9-75D3-4BAB-BB74-A93B25D46F82}">
      <dgm:prSet/>
      <dgm:spPr/>
      <dgm:t>
        <a:bodyPr/>
        <a:lstStyle/>
        <a:p>
          <a:endParaRPr lang="en-GB">
            <a:latin typeface="Arial" panose="020B0604020202020204" pitchFamily="34" charset="0"/>
            <a:cs typeface="Arial" panose="020B0604020202020204" pitchFamily="34" charset="0"/>
          </a:endParaRPr>
        </a:p>
      </dgm:t>
    </dgm:pt>
    <dgm:pt modelId="{81B16358-E01C-4C36-B095-6A6013EA9553}">
      <dgm:prSet/>
      <dgm:spPr>
        <a:ln>
          <a:solidFill>
            <a:srgbClr val="2454AD"/>
          </a:solidFill>
        </a:ln>
      </dgm:spPr>
      <dgm:t>
        <a:bodyPr/>
        <a:lstStyle/>
        <a:p>
          <a:pPr marL="0" algn="ctr">
            <a:spcAft>
              <a:spcPct val="15000"/>
            </a:spcAft>
            <a:buNone/>
          </a:pPr>
          <a:r>
            <a:rPr lang="en-GB" sz="1300">
              <a:solidFill>
                <a:srgbClr val="002060"/>
              </a:solidFill>
              <a:latin typeface="Arial"/>
              <a:cs typeface="Arial"/>
            </a:rPr>
            <a:t>Affordable renewable and low carbon hydrogen is globally available by 2030.</a:t>
          </a:r>
          <a:endParaRPr lang="en-GB" sz="1300" dirty="0">
            <a:solidFill>
              <a:srgbClr val="002060"/>
            </a:solidFill>
            <a:latin typeface="Arial"/>
            <a:cs typeface="Arial"/>
          </a:endParaRPr>
        </a:p>
      </dgm:t>
    </dgm:pt>
    <dgm:pt modelId="{1BA1785E-0542-4B25-BBAF-945B29F07B2F}" type="parTrans" cxnId="{0D0EA58A-0C14-4E06-AB76-2743BC9F5084}">
      <dgm:prSet/>
      <dgm:spPr/>
      <dgm:t>
        <a:bodyPr/>
        <a:lstStyle/>
        <a:p>
          <a:endParaRPr lang="en-GB">
            <a:latin typeface="Arial" panose="020B0604020202020204" pitchFamily="34" charset="0"/>
            <a:cs typeface="Arial" panose="020B0604020202020204" pitchFamily="34" charset="0"/>
          </a:endParaRPr>
        </a:p>
      </dgm:t>
    </dgm:pt>
    <dgm:pt modelId="{0787B1D2-66AE-45B5-830D-6AE8497986EC}" type="sibTrans" cxnId="{0D0EA58A-0C14-4E06-AB76-2743BC9F5084}">
      <dgm:prSet/>
      <dgm:spPr/>
      <dgm:t>
        <a:bodyPr/>
        <a:lstStyle/>
        <a:p>
          <a:endParaRPr lang="en-GB">
            <a:latin typeface="Arial" panose="020B0604020202020204" pitchFamily="34" charset="0"/>
            <a:cs typeface="Arial" panose="020B0604020202020204" pitchFamily="34" charset="0"/>
          </a:endParaRPr>
        </a:p>
      </dgm:t>
    </dgm:pt>
    <dgm:pt modelId="{05AFF2CB-E676-456D-AB99-D89DB28F3644}">
      <dgm:prSet/>
      <dgm:spPr>
        <a:ln>
          <a:solidFill>
            <a:srgbClr val="2454AD"/>
          </a:solidFill>
        </a:ln>
      </dgm:spPr>
      <dgm:t>
        <a:bodyPr/>
        <a:lstStyle/>
        <a:p>
          <a:pPr marL="0" algn="ctr" rtl="0">
            <a:spcAft>
              <a:spcPct val="15000"/>
            </a:spcAft>
            <a:buNone/>
          </a:pPr>
          <a:r>
            <a:rPr lang="en-GB" sz="1300">
              <a:solidFill>
                <a:srgbClr val="002060"/>
              </a:solidFill>
              <a:latin typeface="Arial"/>
              <a:cs typeface="Arial"/>
            </a:rPr>
            <a:t>Climate-resilient, sustainable agriculture is the most attractive and widely adopted option for farmers everywhere by 2030. </a:t>
          </a:r>
          <a:endParaRPr lang="en-GB" sz="1300" dirty="0">
            <a:solidFill>
              <a:srgbClr val="002060"/>
            </a:solidFill>
            <a:latin typeface="Arial"/>
            <a:cs typeface="Arial"/>
          </a:endParaRPr>
        </a:p>
      </dgm:t>
    </dgm:pt>
    <dgm:pt modelId="{7B0A20FD-5061-42DF-A68B-4EE415E465D6}" type="parTrans" cxnId="{5F667270-7C1D-4E24-BDC8-E1A4AC0F3699}">
      <dgm:prSet/>
      <dgm:spPr/>
      <dgm:t>
        <a:bodyPr/>
        <a:lstStyle/>
        <a:p>
          <a:endParaRPr lang="en-GB">
            <a:latin typeface="Arial" panose="020B0604020202020204" pitchFamily="34" charset="0"/>
            <a:cs typeface="Arial" panose="020B0604020202020204" pitchFamily="34" charset="0"/>
          </a:endParaRPr>
        </a:p>
      </dgm:t>
    </dgm:pt>
    <dgm:pt modelId="{83053154-9858-4551-A2F0-B35657CBACF1}" type="sibTrans" cxnId="{5F667270-7C1D-4E24-BDC8-E1A4AC0F3699}">
      <dgm:prSet/>
      <dgm:spPr/>
      <dgm:t>
        <a:bodyPr/>
        <a:lstStyle/>
        <a:p>
          <a:endParaRPr lang="en-GB">
            <a:latin typeface="Arial" panose="020B0604020202020204" pitchFamily="34" charset="0"/>
            <a:cs typeface="Arial" panose="020B0604020202020204" pitchFamily="34" charset="0"/>
          </a:endParaRPr>
        </a:p>
      </dgm:t>
    </dgm:pt>
    <dgm:pt modelId="{54C83A24-388D-4A6A-B86E-459D819A71C8}">
      <dgm:prSet custT="1"/>
      <dgm:spPr>
        <a:ln>
          <a:solidFill>
            <a:srgbClr val="2454AD"/>
          </a:solidFill>
        </a:ln>
      </dgm:spPr>
      <dgm:t>
        <a:bodyPr/>
        <a:lstStyle/>
        <a:p>
          <a:pPr marL="0" algn="ctr">
            <a:spcAft>
              <a:spcPct val="15000"/>
            </a:spcAft>
            <a:buNone/>
          </a:pPr>
          <a:r>
            <a:rPr lang="en-GB" sz="1300" i="0">
              <a:solidFill>
                <a:srgbClr val="002060"/>
              </a:solidFill>
              <a:latin typeface="Arial"/>
              <a:cs typeface="Arial"/>
            </a:rPr>
            <a:t>Make “near zero-emission and resilient buildings the new normal by 2030”</a:t>
          </a:r>
          <a:endParaRPr lang="en-GB" sz="1300" b="1" i="0">
            <a:solidFill>
              <a:srgbClr val="002060"/>
            </a:solidFill>
            <a:latin typeface="Arial"/>
            <a:cs typeface="Arial"/>
          </a:endParaRPr>
        </a:p>
      </dgm:t>
    </dgm:pt>
    <dgm:pt modelId="{85700CF4-E72E-4320-B30F-51DC771A08A6}" type="parTrans" cxnId="{28551082-F9E9-4757-B90D-243D6F6AF1F3}">
      <dgm:prSet/>
      <dgm:spPr/>
      <dgm:t>
        <a:bodyPr/>
        <a:lstStyle/>
        <a:p>
          <a:endParaRPr lang="en-GB">
            <a:latin typeface="Arial" panose="020B0604020202020204" pitchFamily="34" charset="0"/>
            <a:cs typeface="Arial" panose="020B0604020202020204" pitchFamily="34" charset="0"/>
          </a:endParaRPr>
        </a:p>
      </dgm:t>
    </dgm:pt>
    <dgm:pt modelId="{B48B2874-8789-406D-ACBF-92307A7E116F}" type="sibTrans" cxnId="{28551082-F9E9-4757-B90D-243D6F6AF1F3}">
      <dgm:prSet/>
      <dgm:spPr/>
      <dgm:t>
        <a:bodyPr/>
        <a:lstStyle/>
        <a:p>
          <a:endParaRPr lang="en-GB">
            <a:latin typeface="Arial" panose="020B0604020202020204" pitchFamily="34" charset="0"/>
            <a:cs typeface="Arial" panose="020B0604020202020204" pitchFamily="34" charset="0"/>
          </a:endParaRPr>
        </a:p>
      </dgm:t>
    </dgm:pt>
    <dgm:pt modelId="{ADB6AA36-5F01-4FBD-90EA-AAAD6044B437}">
      <dgm:prSet custT="1"/>
      <dgm:spPr>
        <a:solidFill>
          <a:srgbClr val="2454AD"/>
        </a:solidFill>
      </dgm:spPr>
      <dgm:t>
        <a:bodyPr/>
        <a:lstStyle/>
        <a:p>
          <a:pPr marL="0" algn="l">
            <a:spcAft>
              <a:spcPct val="15000"/>
            </a:spcAft>
            <a:buNone/>
          </a:pPr>
          <a:r>
            <a:rPr lang="en-GB" sz="1000" b="0" i="0">
              <a:solidFill>
                <a:schemeClr val="bg1"/>
              </a:solidFill>
              <a:latin typeface="Arial"/>
              <a:cs typeface="Arial"/>
            </a:rPr>
            <a:t>Co-leads: Canada and UAE</a:t>
          </a:r>
        </a:p>
        <a:p>
          <a:pPr marL="0" algn="l">
            <a:spcAft>
              <a:spcPct val="15000"/>
            </a:spcAft>
            <a:buNone/>
          </a:pPr>
          <a:r>
            <a:rPr lang="en-GB" sz="1000" b="0" i="0">
              <a:solidFill>
                <a:schemeClr val="bg1"/>
              </a:solidFill>
              <a:latin typeface="Arial"/>
              <a:cs typeface="Arial"/>
            </a:rPr>
            <a:t>Launch: at COP28</a:t>
          </a:r>
        </a:p>
        <a:p>
          <a:pPr marL="0" algn="l">
            <a:spcAft>
              <a:spcPct val="15000"/>
            </a:spcAft>
            <a:buNone/>
          </a:pPr>
          <a:r>
            <a:rPr lang="en-GB" sz="1000" b="0" i="0">
              <a:solidFill>
                <a:schemeClr val="bg1"/>
              </a:solidFill>
              <a:latin typeface="Arial"/>
              <a:cs typeface="Arial"/>
            </a:rPr>
            <a:t>Signatories: 5 confirmed</a:t>
          </a:r>
          <a:endParaRPr lang="en-GB" sz="1000" b="0" i="0" dirty="0">
            <a:solidFill>
              <a:schemeClr val="bg1"/>
            </a:solidFill>
            <a:latin typeface="Arial"/>
            <a:cs typeface="Arial"/>
          </a:endParaRPr>
        </a:p>
      </dgm:t>
    </dgm:pt>
    <dgm:pt modelId="{E3B2BE80-9720-4DC3-A7B0-1E1CC20EE5E1}" type="parTrans" cxnId="{33E313F9-73B4-4A85-9233-BDF76A7E66F5}">
      <dgm:prSet/>
      <dgm:spPr/>
      <dgm:t>
        <a:bodyPr/>
        <a:lstStyle/>
        <a:p>
          <a:endParaRPr lang="en-GB">
            <a:latin typeface="Arial" panose="020B0604020202020204" pitchFamily="34" charset="0"/>
            <a:cs typeface="Arial" panose="020B0604020202020204" pitchFamily="34" charset="0"/>
          </a:endParaRPr>
        </a:p>
      </dgm:t>
    </dgm:pt>
    <dgm:pt modelId="{B182189D-A4ED-451F-BB90-98E5D8202561}" type="sibTrans" cxnId="{33E313F9-73B4-4A85-9233-BDF76A7E66F5}">
      <dgm:prSet/>
      <dgm:spPr/>
      <dgm:t>
        <a:bodyPr/>
        <a:lstStyle/>
        <a:p>
          <a:endParaRPr lang="en-GB">
            <a:latin typeface="Arial" panose="020B0604020202020204" pitchFamily="34" charset="0"/>
            <a:cs typeface="Arial" panose="020B0604020202020204" pitchFamily="34" charset="0"/>
          </a:endParaRPr>
        </a:p>
      </dgm:t>
    </dgm:pt>
    <dgm:pt modelId="{2F30B4B5-E7C1-4F49-B9A9-AD8E4AF5D4A2}">
      <dgm:prSet custT="1"/>
      <dgm:spPr>
        <a:ln>
          <a:solidFill>
            <a:srgbClr val="2454AD"/>
          </a:solidFill>
        </a:ln>
      </dgm:spPr>
      <dgm:t>
        <a:bodyPr/>
        <a:lstStyle/>
        <a:p>
          <a:pPr algn="ctr">
            <a:spcAft>
              <a:spcPts val="600"/>
            </a:spcAft>
            <a:buNone/>
          </a:pPr>
          <a:r>
            <a:rPr lang="en-GB" sz="1600" b="1" i="0">
              <a:solidFill>
                <a:srgbClr val="002060"/>
              </a:solidFill>
              <a:latin typeface="Arial"/>
              <a:cs typeface="Arial"/>
            </a:rPr>
            <a:t>Cement</a:t>
          </a:r>
          <a:endParaRPr lang="en-GB" sz="1400" b="0" i="0" dirty="0">
            <a:solidFill>
              <a:srgbClr val="002060"/>
            </a:solidFill>
            <a:latin typeface="Arial"/>
            <a:cs typeface="Arial"/>
          </a:endParaRPr>
        </a:p>
      </dgm:t>
    </dgm:pt>
    <dgm:pt modelId="{D3ACCE32-52BF-48BE-AE22-C3DCBD2A3022}" type="parTrans" cxnId="{DA5105F0-4891-41E4-B0F6-9C63CB3CC18A}">
      <dgm:prSet/>
      <dgm:spPr/>
      <dgm:t>
        <a:bodyPr/>
        <a:lstStyle/>
        <a:p>
          <a:endParaRPr lang="en-GB">
            <a:latin typeface="Arial" panose="020B0604020202020204" pitchFamily="34" charset="0"/>
            <a:cs typeface="Arial" panose="020B0604020202020204" pitchFamily="34" charset="0"/>
          </a:endParaRPr>
        </a:p>
      </dgm:t>
    </dgm:pt>
    <dgm:pt modelId="{E1980D33-BD5A-4C39-9118-DC144711CDE6}" type="sibTrans" cxnId="{DA5105F0-4891-41E4-B0F6-9C63CB3CC18A}">
      <dgm:prSet/>
      <dgm:spPr/>
      <dgm:t>
        <a:bodyPr/>
        <a:lstStyle/>
        <a:p>
          <a:endParaRPr lang="en-GB">
            <a:latin typeface="Arial" panose="020B0604020202020204" pitchFamily="34" charset="0"/>
            <a:cs typeface="Arial" panose="020B0604020202020204" pitchFamily="34" charset="0"/>
          </a:endParaRPr>
        </a:p>
      </dgm:t>
    </dgm:pt>
    <dgm:pt modelId="{1530D1BB-3771-496E-8531-35008D70D85E}">
      <dgm:prSet custT="1"/>
      <dgm:spPr>
        <a:ln>
          <a:solidFill>
            <a:srgbClr val="2454AD"/>
          </a:solidFill>
        </a:ln>
      </dgm:spPr>
      <dgm:t>
        <a:bodyPr/>
        <a:lstStyle/>
        <a:p>
          <a:pPr algn="ctr">
            <a:spcAft>
              <a:spcPct val="15000"/>
            </a:spcAft>
            <a:buNone/>
          </a:pPr>
          <a:r>
            <a:rPr lang="en-GB" sz="1300" i="0">
              <a:solidFill>
                <a:srgbClr val="002060"/>
              </a:solidFill>
              <a:latin typeface="Arial"/>
              <a:cs typeface="Arial"/>
            </a:rPr>
            <a:t>Make “near zero-emission and resilient buildings the new normal by 2030”</a:t>
          </a:r>
          <a:endParaRPr lang="en-GB" sz="1400" i="0" dirty="0">
            <a:solidFill>
              <a:srgbClr val="002060"/>
            </a:solidFill>
            <a:latin typeface="Arial"/>
            <a:cs typeface="Arial"/>
          </a:endParaRPr>
        </a:p>
      </dgm:t>
    </dgm:pt>
    <dgm:pt modelId="{830DE2AB-5D16-406E-AD0B-3957B24DB638}" type="parTrans" cxnId="{FA75C487-6FAD-4ECE-97D3-923B21E6C3B4}">
      <dgm:prSet/>
      <dgm:spPr/>
      <dgm:t>
        <a:bodyPr/>
        <a:lstStyle/>
        <a:p>
          <a:endParaRPr lang="en-GB">
            <a:latin typeface="Arial" panose="020B0604020202020204" pitchFamily="34" charset="0"/>
            <a:cs typeface="Arial" panose="020B0604020202020204" pitchFamily="34" charset="0"/>
          </a:endParaRPr>
        </a:p>
      </dgm:t>
    </dgm:pt>
    <dgm:pt modelId="{2044B788-810A-4677-A4BA-D344AF935208}" type="sibTrans" cxnId="{FA75C487-6FAD-4ECE-97D3-923B21E6C3B4}">
      <dgm:prSet/>
      <dgm:spPr/>
      <dgm:t>
        <a:bodyPr/>
        <a:lstStyle/>
        <a:p>
          <a:endParaRPr lang="en-GB">
            <a:latin typeface="Arial" panose="020B0604020202020204" pitchFamily="34" charset="0"/>
            <a:cs typeface="Arial" panose="020B0604020202020204" pitchFamily="34" charset="0"/>
          </a:endParaRPr>
        </a:p>
      </dgm:t>
    </dgm:pt>
    <dgm:pt modelId="{3210F7B2-9A29-4D46-8438-3AA60DCDF266}">
      <dgm:prSet custT="1"/>
      <dgm:spPr>
        <a:ln>
          <a:solidFill>
            <a:srgbClr val="2454AD"/>
          </a:solidFill>
        </a:ln>
      </dgm:spPr>
      <dgm:t>
        <a:bodyPr/>
        <a:lstStyle/>
        <a:p>
          <a:pPr algn="ctr">
            <a:spcAft>
              <a:spcPts val="600"/>
            </a:spcAft>
            <a:buNone/>
          </a:pPr>
          <a:r>
            <a:rPr lang="en-GB" sz="1400" b="0" i="0">
              <a:solidFill>
                <a:srgbClr val="002060"/>
              </a:solidFill>
              <a:latin typeface="Arial"/>
              <a:cs typeface="Arial"/>
            </a:rPr>
            <a:t>(new)</a:t>
          </a:r>
          <a:endParaRPr lang="en-GB" sz="1400" b="0" i="0" dirty="0">
            <a:solidFill>
              <a:srgbClr val="002060"/>
            </a:solidFill>
            <a:latin typeface="Arial"/>
            <a:cs typeface="Arial"/>
          </a:endParaRPr>
        </a:p>
      </dgm:t>
    </dgm:pt>
    <dgm:pt modelId="{096AF9EB-49CF-4D56-B6AB-97DCA04C901B}" type="parTrans" cxnId="{344402A8-07E8-416B-B9FA-457699E51282}">
      <dgm:prSet/>
      <dgm:spPr/>
      <dgm:t>
        <a:bodyPr/>
        <a:lstStyle/>
        <a:p>
          <a:endParaRPr lang="en-GB">
            <a:latin typeface="Arial" panose="020B0604020202020204" pitchFamily="34" charset="0"/>
            <a:cs typeface="Arial" panose="020B0604020202020204" pitchFamily="34" charset="0"/>
          </a:endParaRPr>
        </a:p>
      </dgm:t>
    </dgm:pt>
    <dgm:pt modelId="{44BA99C3-C639-4493-BF9C-E27CD65BA668}" type="sibTrans" cxnId="{344402A8-07E8-416B-B9FA-457699E51282}">
      <dgm:prSet/>
      <dgm:spPr/>
      <dgm:t>
        <a:bodyPr/>
        <a:lstStyle/>
        <a:p>
          <a:endParaRPr lang="en-GB">
            <a:latin typeface="Arial" panose="020B0604020202020204" pitchFamily="34" charset="0"/>
            <a:cs typeface="Arial" panose="020B0604020202020204" pitchFamily="34" charset="0"/>
          </a:endParaRPr>
        </a:p>
      </dgm:t>
    </dgm:pt>
    <dgm:pt modelId="{55B82689-8A88-41C7-B579-E9B65D59F653}">
      <dgm:prSet custT="1"/>
      <dgm:spPr>
        <a:ln>
          <a:solidFill>
            <a:srgbClr val="2454AD"/>
          </a:solidFill>
        </a:ln>
      </dgm:spPr>
      <dgm:t>
        <a:bodyPr/>
        <a:lstStyle/>
        <a:p>
          <a:pPr algn="ctr">
            <a:spcAft>
              <a:spcPct val="15000"/>
            </a:spcAft>
            <a:buNone/>
          </a:pPr>
          <a:endParaRPr lang="en-GB" sz="1400" i="0" dirty="0">
            <a:solidFill>
              <a:srgbClr val="002060"/>
            </a:solidFill>
            <a:latin typeface="Arial"/>
            <a:cs typeface="Arial"/>
          </a:endParaRPr>
        </a:p>
      </dgm:t>
    </dgm:pt>
    <dgm:pt modelId="{BCFDE106-B85F-4F8A-8C46-E64AAE625481}" type="parTrans" cxnId="{5C50B0C6-07C2-4828-80CA-0255E9BC2CD9}">
      <dgm:prSet/>
      <dgm:spPr/>
      <dgm:t>
        <a:bodyPr/>
        <a:lstStyle/>
        <a:p>
          <a:endParaRPr lang="en-GB"/>
        </a:p>
      </dgm:t>
    </dgm:pt>
    <dgm:pt modelId="{0800EF22-F349-49EF-A9BB-9C6624316C0B}" type="sibTrans" cxnId="{5C50B0C6-07C2-4828-80CA-0255E9BC2CD9}">
      <dgm:prSet/>
      <dgm:spPr/>
      <dgm:t>
        <a:bodyPr/>
        <a:lstStyle/>
        <a:p>
          <a:endParaRPr lang="en-GB"/>
        </a:p>
      </dgm:t>
    </dgm:pt>
    <dgm:pt modelId="{745311F7-1C8A-49F2-9D60-13F399D88FD2}">
      <dgm:prSet/>
      <dgm:spPr/>
      <dgm:t>
        <a:bodyPr/>
        <a:lstStyle/>
        <a:p>
          <a:endParaRPr lang="en-GB"/>
        </a:p>
      </dgm:t>
    </dgm:pt>
    <dgm:pt modelId="{A570B9B5-5A69-4EF5-951C-3636BD84B87D}" type="parTrans" cxnId="{E7FB5F14-46FE-46FF-BBFF-526D648872D3}">
      <dgm:prSet/>
      <dgm:spPr/>
      <dgm:t>
        <a:bodyPr/>
        <a:lstStyle/>
        <a:p>
          <a:endParaRPr lang="en-GB"/>
        </a:p>
      </dgm:t>
    </dgm:pt>
    <dgm:pt modelId="{88C8AFBA-ABF1-4B34-B268-31685A1C3D46}" type="sibTrans" cxnId="{E7FB5F14-46FE-46FF-BBFF-526D648872D3}">
      <dgm:prSet/>
      <dgm:spPr/>
      <dgm:t>
        <a:bodyPr/>
        <a:lstStyle/>
        <a:p>
          <a:endParaRPr lang="en-GB"/>
        </a:p>
      </dgm:t>
    </dgm:pt>
    <dgm:pt modelId="{26BDB67C-1AF1-4957-9054-FA994CE55E43}">
      <dgm:prSet/>
      <dgm:spPr/>
      <dgm:t>
        <a:bodyPr/>
        <a:lstStyle/>
        <a:p>
          <a:endParaRPr lang="en-GB"/>
        </a:p>
      </dgm:t>
    </dgm:pt>
    <dgm:pt modelId="{DDD732FA-9204-41F2-81CE-469F8D9116C8}" type="parTrans" cxnId="{4E44765D-07C3-4F0A-962F-79CA23DE49D3}">
      <dgm:prSet/>
      <dgm:spPr/>
      <dgm:t>
        <a:bodyPr/>
        <a:lstStyle/>
        <a:p>
          <a:endParaRPr lang="en-GB"/>
        </a:p>
      </dgm:t>
    </dgm:pt>
    <dgm:pt modelId="{297E6452-2F15-4460-8B4A-D005E6E4E490}" type="sibTrans" cxnId="{4E44765D-07C3-4F0A-962F-79CA23DE49D3}">
      <dgm:prSet/>
      <dgm:spPr/>
      <dgm:t>
        <a:bodyPr/>
        <a:lstStyle/>
        <a:p>
          <a:endParaRPr lang="en-GB"/>
        </a:p>
      </dgm:t>
    </dgm:pt>
    <dgm:pt modelId="{F37570B6-2077-4CB8-87B2-D7AE29BEA56A}" type="pres">
      <dgm:prSet presAssocID="{F5A589A8-598D-4856-8415-FC90E55C65F4}" presName="diagram" presStyleCnt="0">
        <dgm:presLayoutVars>
          <dgm:dir/>
          <dgm:animLvl val="lvl"/>
          <dgm:resizeHandles val="exact"/>
        </dgm:presLayoutVars>
      </dgm:prSet>
      <dgm:spPr/>
    </dgm:pt>
    <dgm:pt modelId="{33DAF2B7-A288-4620-9F04-C03383E923CE}" type="pres">
      <dgm:prSet presAssocID="{B2969D6B-999B-4152-A464-B6F84E3E6D3E}" presName="compNode" presStyleCnt="0"/>
      <dgm:spPr/>
    </dgm:pt>
    <dgm:pt modelId="{835E69BC-0A18-4A60-86E6-713F11649062}" type="pres">
      <dgm:prSet presAssocID="{B2969D6B-999B-4152-A464-B6F84E3E6D3E}" presName="childRect" presStyleLbl="bgAcc1" presStyleIdx="0" presStyleCnt="8">
        <dgm:presLayoutVars>
          <dgm:bulletEnabled val="1"/>
        </dgm:presLayoutVars>
      </dgm:prSet>
      <dgm:spPr/>
    </dgm:pt>
    <dgm:pt modelId="{E70CB201-67FD-4066-ABB2-C1A0972E0EDC}" type="pres">
      <dgm:prSet presAssocID="{B2969D6B-999B-4152-A464-B6F84E3E6D3E}" presName="parentText" presStyleLbl="node1" presStyleIdx="0" presStyleCnt="0">
        <dgm:presLayoutVars>
          <dgm:chMax val="0"/>
          <dgm:bulletEnabled val="1"/>
        </dgm:presLayoutVars>
      </dgm:prSet>
      <dgm:spPr/>
    </dgm:pt>
    <dgm:pt modelId="{48E7DE0D-200E-4158-9586-611AD9952629}" type="pres">
      <dgm:prSet presAssocID="{B2969D6B-999B-4152-A464-B6F84E3E6D3E}" presName="parentRect" presStyleLbl="alignNode1" presStyleIdx="0" presStyleCnt="8"/>
      <dgm:spPr/>
    </dgm:pt>
    <dgm:pt modelId="{98CA8D8F-553D-423D-A741-35864705B11D}" type="pres">
      <dgm:prSet presAssocID="{B2969D6B-999B-4152-A464-B6F84E3E6D3E}" presName="adorn" presStyleLbl="fgAccFollow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lectric Tower outline"/>
        </a:ext>
      </dgm:extLst>
    </dgm:pt>
    <dgm:pt modelId="{F97F3BC0-4F1E-4C8B-A4EB-1440F7807D15}" type="pres">
      <dgm:prSet presAssocID="{2370F57F-DFD2-4B51-B220-3FC668F927CE}" presName="sibTrans" presStyleLbl="sibTrans2D1" presStyleIdx="0" presStyleCnt="0"/>
      <dgm:spPr/>
    </dgm:pt>
    <dgm:pt modelId="{FAE13E15-A9AF-4A83-89C7-747F762DFBD3}" type="pres">
      <dgm:prSet presAssocID="{7B1DAD1E-848F-4155-A6ED-87E6BAD27019}" presName="compNode" presStyleCnt="0"/>
      <dgm:spPr/>
    </dgm:pt>
    <dgm:pt modelId="{1312A512-F878-4D68-94D8-04BFEACB6669}" type="pres">
      <dgm:prSet presAssocID="{7B1DAD1E-848F-4155-A6ED-87E6BAD27019}" presName="childRect" presStyleLbl="bgAcc1" presStyleIdx="1" presStyleCnt="8">
        <dgm:presLayoutVars>
          <dgm:bulletEnabled val="1"/>
        </dgm:presLayoutVars>
      </dgm:prSet>
      <dgm:spPr/>
    </dgm:pt>
    <dgm:pt modelId="{6CF32AA6-6BC8-42F0-B602-CA4005A54762}" type="pres">
      <dgm:prSet presAssocID="{7B1DAD1E-848F-4155-A6ED-87E6BAD27019}" presName="parentText" presStyleLbl="node1" presStyleIdx="0" presStyleCnt="0">
        <dgm:presLayoutVars>
          <dgm:chMax val="0"/>
          <dgm:bulletEnabled val="1"/>
        </dgm:presLayoutVars>
      </dgm:prSet>
      <dgm:spPr/>
    </dgm:pt>
    <dgm:pt modelId="{30F96A89-328F-4086-9CD8-FA7B07AC689A}" type="pres">
      <dgm:prSet presAssocID="{7B1DAD1E-848F-4155-A6ED-87E6BAD27019}" presName="parentRect" presStyleLbl="alignNode1" presStyleIdx="1" presStyleCnt="8"/>
      <dgm:spPr/>
    </dgm:pt>
    <dgm:pt modelId="{92E921D5-FF45-4726-93C4-F0F705F7E762}" type="pres">
      <dgm:prSet presAssocID="{7B1DAD1E-848F-4155-A6ED-87E6BAD27019}" presName="adorn" presStyleLbl="fgAccFollowNode1" presStyleIdx="1" presStyleCnt="8"/>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axi outline"/>
        </a:ext>
      </dgm:extLst>
    </dgm:pt>
    <dgm:pt modelId="{0BB98D40-C31B-429E-B867-B6A65207F6D4}" type="pres">
      <dgm:prSet presAssocID="{77DD020D-E3DD-4FB6-9AD4-A0CC95858D68}" presName="sibTrans" presStyleLbl="sibTrans2D1" presStyleIdx="0" presStyleCnt="0"/>
      <dgm:spPr/>
    </dgm:pt>
    <dgm:pt modelId="{E36EC3D4-7A71-4844-BE67-65262C886FDE}" type="pres">
      <dgm:prSet presAssocID="{184ED4CF-7439-49E5-A684-8EF04EEEA68F}" presName="compNode" presStyleCnt="0"/>
      <dgm:spPr/>
    </dgm:pt>
    <dgm:pt modelId="{487EAFCE-2EFA-46BB-8CDC-3F8C84F4EAF2}" type="pres">
      <dgm:prSet presAssocID="{184ED4CF-7439-49E5-A684-8EF04EEEA68F}" presName="childRect" presStyleLbl="bgAcc1" presStyleIdx="2" presStyleCnt="8">
        <dgm:presLayoutVars>
          <dgm:bulletEnabled val="1"/>
        </dgm:presLayoutVars>
      </dgm:prSet>
      <dgm:spPr/>
    </dgm:pt>
    <dgm:pt modelId="{BEE47E42-E34C-4946-A19F-A39DC691CE06}" type="pres">
      <dgm:prSet presAssocID="{184ED4CF-7439-49E5-A684-8EF04EEEA68F}" presName="parentText" presStyleLbl="node1" presStyleIdx="0" presStyleCnt="0">
        <dgm:presLayoutVars>
          <dgm:chMax val="0"/>
          <dgm:bulletEnabled val="1"/>
        </dgm:presLayoutVars>
      </dgm:prSet>
      <dgm:spPr/>
    </dgm:pt>
    <dgm:pt modelId="{0031624F-EC16-43FD-8486-A03F3C491FB6}" type="pres">
      <dgm:prSet presAssocID="{184ED4CF-7439-49E5-A684-8EF04EEEA68F}" presName="parentRect" presStyleLbl="alignNode1" presStyleIdx="2" presStyleCnt="8"/>
      <dgm:spPr/>
    </dgm:pt>
    <dgm:pt modelId="{2737F19D-76C3-4634-BD68-06C99F8FEAD1}" type="pres">
      <dgm:prSet presAssocID="{184ED4CF-7439-49E5-A684-8EF04EEEA68F}" presName="adorn" presStyleLbl="fgAccFollowNode1" presStyleIdx="2" presStyleCnt="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actory outline"/>
        </a:ext>
      </dgm:extLst>
    </dgm:pt>
    <dgm:pt modelId="{6EF8D91B-032A-4363-AB68-E3F6E3CA9E48}" type="pres">
      <dgm:prSet presAssocID="{E7D73D8E-D3E9-48BF-AC0D-271A278FB962}" presName="sibTrans" presStyleLbl="sibTrans2D1" presStyleIdx="0" presStyleCnt="0"/>
      <dgm:spPr/>
    </dgm:pt>
    <dgm:pt modelId="{ED4069F0-33F3-4BAD-9327-F86CF592F633}" type="pres">
      <dgm:prSet presAssocID="{71E90338-7A67-4EDF-89C0-B6686917913A}" presName="compNode" presStyleCnt="0"/>
      <dgm:spPr/>
    </dgm:pt>
    <dgm:pt modelId="{208755D6-4B12-4812-B4B8-78F1A4550C77}" type="pres">
      <dgm:prSet presAssocID="{71E90338-7A67-4EDF-89C0-B6686917913A}" presName="childRect" presStyleLbl="bgAcc1" presStyleIdx="3" presStyleCnt="8">
        <dgm:presLayoutVars>
          <dgm:bulletEnabled val="1"/>
        </dgm:presLayoutVars>
      </dgm:prSet>
      <dgm:spPr/>
    </dgm:pt>
    <dgm:pt modelId="{9D958B16-5139-461D-A19C-001C4B2F8375}" type="pres">
      <dgm:prSet presAssocID="{71E90338-7A67-4EDF-89C0-B6686917913A}" presName="parentText" presStyleLbl="node1" presStyleIdx="0" presStyleCnt="0">
        <dgm:presLayoutVars>
          <dgm:chMax val="0"/>
          <dgm:bulletEnabled val="1"/>
        </dgm:presLayoutVars>
      </dgm:prSet>
      <dgm:spPr/>
    </dgm:pt>
    <dgm:pt modelId="{44192584-2EE4-42C5-88D2-6E99F349DAA1}" type="pres">
      <dgm:prSet presAssocID="{71E90338-7A67-4EDF-89C0-B6686917913A}" presName="parentRect" presStyleLbl="alignNode1" presStyleIdx="3" presStyleCnt="8"/>
      <dgm:spPr/>
    </dgm:pt>
    <dgm:pt modelId="{E4C2BF96-B444-471F-9BB1-7820219FDBC5}" type="pres">
      <dgm:prSet presAssocID="{71E90338-7A67-4EDF-89C0-B6686917913A}" presName="adorn" presStyleLbl="fgAccFollow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hemicals outline"/>
        </a:ext>
      </dgm:extLst>
    </dgm:pt>
    <dgm:pt modelId="{A088F528-9465-4D2E-BB98-892E58983E88}" type="pres">
      <dgm:prSet presAssocID="{128C074E-18C0-4A93-B81D-1D112C503A22}" presName="sibTrans" presStyleLbl="sibTrans2D1" presStyleIdx="0" presStyleCnt="0"/>
      <dgm:spPr/>
    </dgm:pt>
    <dgm:pt modelId="{51B2E119-AA83-46E5-AFF7-823FDB941EAE}" type="pres">
      <dgm:prSet presAssocID="{21AD1106-9420-43B8-986D-3CBC10B7FBD2}" presName="compNode" presStyleCnt="0"/>
      <dgm:spPr/>
    </dgm:pt>
    <dgm:pt modelId="{6F9F8C41-AB1E-45F0-9BAB-D109AD247146}" type="pres">
      <dgm:prSet presAssocID="{21AD1106-9420-43B8-986D-3CBC10B7FBD2}" presName="childRect" presStyleLbl="bgAcc1" presStyleIdx="4" presStyleCnt="8">
        <dgm:presLayoutVars>
          <dgm:bulletEnabled val="1"/>
        </dgm:presLayoutVars>
      </dgm:prSet>
      <dgm:spPr/>
    </dgm:pt>
    <dgm:pt modelId="{7FD8EE89-03B9-4189-9E45-B2FA1EA680DE}" type="pres">
      <dgm:prSet presAssocID="{21AD1106-9420-43B8-986D-3CBC10B7FBD2}" presName="parentText" presStyleLbl="node1" presStyleIdx="0" presStyleCnt="0">
        <dgm:presLayoutVars>
          <dgm:chMax val="0"/>
          <dgm:bulletEnabled val="1"/>
        </dgm:presLayoutVars>
      </dgm:prSet>
      <dgm:spPr/>
    </dgm:pt>
    <dgm:pt modelId="{B4003556-E9DC-41F3-B959-A8918AF2B26F}" type="pres">
      <dgm:prSet presAssocID="{21AD1106-9420-43B8-986D-3CBC10B7FBD2}" presName="parentRect" presStyleLbl="alignNode1" presStyleIdx="4" presStyleCnt="8"/>
      <dgm:spPr/>
    </dgm:pt>
    <dgm:pt modelId="{1AA969A7-F8AB-4580-A9CE-80EF81A9F71D}" type="pres">
      <dgm:prSet presAssocID="{21AD1106-9420-43B8-986D-3CBC10B7FBD2}" presName="adorn" presStyleLbl="fgAccFollow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rops outline"/>
        </a:ext>
      </dgm:extLst>
    </dgm:pt>
    <dgm:pt modelId="{B9A91D1A-7A1E-47BB-8FB0-F42942592BA0}" type="pres">
      <dgm:prSet presAssocID="{05CC15E9-2359-4AA8-981B-A89D98C29E1B}" presName="sibTrans" presStyleLbl="sibTrans2D1" presStyleIdx="0" presStyleCnt="0"/>
      <dgm:spPr/>
    </dgm:pt>
    <dgm:pt modelId="{9F3AB5B1-CAD3-46C7-B443-C111144A2F82}" type="pres">
      <dgm:prSet presAssocID="{56F3FD1B-686D-4DA1-882E-5E01CECEEBB7}" presName="compNode" presStyleCnt="0"/>
      <dgm:spPr/>
    </dgm:pt>
    <dgm:pt modelId="{649753BE-6EA0-4230-8BF8-AFA7385C8B91}" type="pres">
      <dgm:prSet presAssocID="{56F3FD1B-686D-4DA1-882E-5E01CECEEBB7}" presName="childRect" presStyleLbl="bgAcc1" presStyleIdx="5" presStyleCnt="8">
        <dgm:presLayoutVars>
          <dgm:bulletEnabled val="1"/>
        </dgm:presLayoutVars>
      </dgm:prSet>
      <dgm:spPr/>
    </dgm:pt>
    <dgm:pt modelId="{FBCD5E38-E0F4-4BE8-88CA-CA892A1C2AEF}" type="pres">
      <dgm:prSet presAssocID="{56F3FD1B-686D-4DA1-882E-5E01CECEEBB7}" presName="parentText" presStyleLbl="node1" presStyleIdx="0" presStyleCnt="0">
        <dgm:presLayoutVars>
          <dgm:chMax val="0"/>
          <dgm:bulletEnabled val="1"/>
        </dgm:presLayoutVars>
      </dgm:prSet>
      <dgm:spPr/>
    </dgm:pt>
    <dgm:pt modelId="{3807D3A7-B1A4-423C-B3B2-C2394E2C6C95}" type="pres">
      <dgm:prSet presAssocID="{56F3FD1B-686D-4DA1-882E-5E01CECEEBB7}" presName="parentRect" presStyleLbl="alignNode1" presStyleIdx="5" presStyleCnt="8"/>
      <dgm:spPr/>
    </dgm:pt>
    <dgm:pt modelId="{829A8B0F-3351-410F-99A0-1D725E2FD870}" type="pres">
      <dgm:prSet presAssocID="{56F3FD1B-686D-4DA1-882E-5E01CECEEBB7}" presName="adorn" presStyleLbl="fgAccFollow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Barn outline"/>
        </a:ext>
      </dgm:extLst>
    </dgm:pt>
    <dgm:pt modelId="{A2F56CDD-E851-49DE-BFC9-59F3B6726D99}" type="pres">
      <dgm:prSet presAssocID="{C4937410-55F7-42AC-AA33-7FBABC712EC0}" presName="sibTrans" presStyleLbl="sibTrans2D1" presStyleIdx="0" presStyleCnt="0"/>
      <dgm:spPr/>
    </dgm:pt>
    <dgm:pt modelId="{C85014E8-3F6D-4DE8-AE35-6FE63F563B35}" type="pres">
      <dgm:prSet presAssocID="{ADB6AA36-5F01-4FBD-90EA-AAAD6044B437}" presName="compNode" presStyleCnt="0"/>
      <dgm:spPr/>
    </dgm:pt>
    <dgm:pt modelId="{A8B6A3FA-9F41-409B-B473-9ED31D308D93}" type="pres">
      <dgm:prSet presAssocID="{ADB6AA36-5F01-4FBD-90EA-AAAD6044B437}" presName="childRect" presStyleLbl="bgAcc1" presStyleIdx="6" presStyleCnt="8">
        <dgm:presLayoutVars>
          <dgm:bulletEnabled val="1"/>
        </dgm:presLayoutVars>
      </dgm:prSet>
      <dgm:spPr/>
    </dgm:pt>
    <dgm:pt modelId="{32047BCA-E9C8-452A-8B6B-422C20CD17D3}" type="pres">
      <dgm:prSet presAssocID="{ADB6AA36-5F01-4FBD-90EA-AAAD6044B437}" presName="parentText" presStyleLbl="node1" presStyleIdx="0" presStyleCnt="0">
        <dgm:presLayoutVars>
          <dgm:chMax val="0"/>
          <dgm:bulletEnabled val="1"/>
        </dgm:presLayoutVars>
      </dgm:prSet>
      <dgm:spPr/>
    </dgm:pt>
    <dgm:pt modelId="{EAD805B1-7DA3-4EA8-93F4-B3C592A9A1A6}" type="pres">
      <dgm:prSet presAssocID="{ADB6AA36-5F01-4FBD-90EA-AAAD6044B437}" presName="parentRect" presStyleLbl="alignNode1" presStyleIdx="6" presStyleCnt="8" custScaleX="100094" custLinFactNeighborX="-394"/>
      <dgm:spPr/>
    </dgm:pt>
    <dgm:pt modelId="{5AF29431-EF40-478C-9FD7-7E8DA4F71F0E}" type="pres">
      <dgm:prSet presAssocID="{ADB6AA36-5F01-4FBD-90EA-AAAD6044B437}" presName="adorn" presStyleLbl="fgAccFollowNode1" presStyleIdx="6" presStyleCnt="8"/>
      <dgm:spPr>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pt>
    <dgm:pt modelId="{B4439FBB-96D5-4C83-940C-BE185225F49C}" type="pres">
      <dgm:prSet presAssocID="{B182189D-A4ED-451F-BB90-98E5D8202561}" presName="sibTrans" presStyleLbl="sibTrans2D1" presStyleIdx="0" presStyleCnt="0"/>
      <dgm:spPr/>
    </dgm:pt>
    <dgm:pt modelId="{2DF33930-37B7-4B3A-BB18-3B3938F787B4}" type="pres">
      <dgm:prSet presAssocID="{55B82689-8A88-41C7-B579-E9B65D59F653}" presName="compNode" presStyleCnt="0"/>
      <dgm:spPr/>
    </dgm:pt>
    <dgm:pt modelId="{574CBCCB-8932-4BD8-AA4E-992355D51A4A}" type="pres">
      <dgm:prSet presAssocID="{55B82689-8A88-41C7-B579-E9B65D59F653}" presName="childRect" presStyleLbl="bgAcc1" presStyleIdx="7" presStyleCnt="8" custLinFactNeighborX="-6618" custLinFactNeighborY="-1108">
        <dgm:presLayoutVars>
          <dgm:bulletEnabled val="1"/>
        </dgm:presLayoutVars>
      </dgm:prSet>
      <dgm:spPr/>
    </dgm:pt>
    <dgm:pt modelId="{09E41901-32D9-4E00-BCA8-C5F990CB57D4}" type="pres">
      <dgm:prSet presAssocID="{55B82689-8A88-41C7-B579-E9B65D59F653}" presName="parentText" presStyleLbl="node1" presStyleIdx="0" presStyleCnt="0">
        <dgm:presLayoutVars>
          <dgm:chMax val="0"/>
          <dgm:bulletEnabled val="1"/>
        </dgm:presLayoutVars>
      </dgm:prSet>
      <dgm:spPr/>
    </dgm:pt>
    <dgm:pt modelId="{3F1745D3-3C4F-4FE4-8CCC-BE0C63838B19}" type="pres">
      <dgm:prSet presAssocID="{55B82689-8A88-41C7-B579-E9B65D59F653}" presName="parentRect" presStyleLbl="alignNode1" presStyleIdx="7" presStyleCnt="8"/>
      <dgm:spPr/>
    </dgm:pt>
    <dgm:pt modelId="{8CF83676-E333-4F02-8B89-426F416427AC}" type="pres">
      <dgm:prSet presAssocID="{55B82689-8A88-41C7-B579-E9B65D59F653}" presName="adorn" presStyleLbl="fgAccFollowNode1" presStyleIdx="7"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Add outline"/>
        </a:ext>
      </dgm:extLst>
    </dgm:pt>
  </dgm:ptLst>
  <dgm:cxnLst>
    <dgm:cxn modelId="{C043E70F-AD69-468E-B6D4-54CA040AB459}" type="presOf" srcId="{7B1DAD1E-848F-4155-A6ED-87E6BAD27019}" destId="{6CF32AA6-6BC8-42F0-B602-CA4005A54762}" srcOrd="0" destOrd="0" presId="urn:microsoft.com/office/officeart/2005/8/layout/bList2"/>
    <dgm:cxn modelId="{D77A9210-CD56-452B-9912-C41FDFF772E8}" type="presOf" srcId="{2370F57F-DFD2-4B51-B220-3FC668F927CE}" destId="{F97F3BC0-4F1E-4C8B-A4EB-1440F7807D15}" srcOrd="0" destOrd="0" presId="urn:microsoft.com/office/officeart/2005/8/layout/bList2"/>
    <dgm:cxn modelId="{E7FB5F14-46FE-46FF-BBFF-526D648872D3}" srcId="{55B82689-8A88-41C7-B579-E9B65D59F653}" destId="{745311F7-1C8A-49F2-9D60-13F399D88FD2}" srcOrd="0" destOrd="0" parTransId="{A570B9B5-5A69-4EF5-951C-3636BD84B87D}" sibTransId="{88C8AFBA-ABF1-4B34-B268-31685A1C3D46}"/>
    <dgm:cxn modelId="{6ACE5814-F130-4047-B1C3-6C00E8994D77}" srcId="{B2969D6B-999B-4152-A464-B6F84E3E6D3E}" destId="{D3A65779-DA9F-4DC4-AB9C-B805940ABD23}" srcOrd="1" destOrd="0" parTransId="{492751CE-955E-405C-B944-1AB7C89E9234}" sibTransId="{11A7300A-0D7C-497B-9247-79A7A0AF5F6C}"/>
    <dgm:cxn modelId="{F6E4391D-F91A-49CE-8D58-FF4BF710A862}" type="presOf" srcId="{745311F7-1C8A-49F2-9D60-13F399D88FD2}" destId="{574CBCCB-8932-4BD8-AA4E-992355D51A4A}" srcOrd="0" destOrd="0" presId="urn:microsoft.com/office/officeart/2005/8/layout/bList2"/>
    <dgm:cxn modelId="{CEA1E51E-FCAE-45B1-AC16-69A8F23D3178}" type="presOf" srcId="{875819BF-FF86-4F64-AC70-4382DAF17821}" destId="{487EAFCE-2EFA-46BB-8CDC-3F8C84F4EAF2}" srcOrd="0" destOrd="1" presId="urn:microsoft.com/office/officeart/2005/8/layout/bList2"/>
    <dgm:cxn modelId="{3CD5BD26-A701-4BEB-9D59-1C9F7769B940}" srcId="{F5A589A8-598D-4856-8415-FC90E55C65F4}" destId="{B2969D6B-999B-4152-A464-B6F84E3E6D3E}" srcOrd="0" destOrd="0" parTransId="{DAACEBD3-B630-49B4-90DD-7A01A1DBACB4}" sibTransId="{2370F57F-DFD2-4B51-B220-3FC668F927CE}"/>
    <dgm:cxn modelId="{7D5F8229-A1F7-46EF-98AF-4D84F2CE3E32}" type="presOf" srcId="{ADB6AA36-5F01-4FBD-90EA-AAAD6044B437}" destId="{EAD805B1-7DA3-4EA8-93F4-B3C592A9A1A6}" srcOrd="1" destOrd="0" presId="urn:microsoft.com/office/officeart/2005/8/layout/bList2"/>
    <dgm:cxn modelId="{8D3D0B2F-030D-4831-81A4-C31D7FD7A3D4}" type="presOf" srcId="{4B7AB4EC-CAE5-4C6B-8840-EFFE022D5E80}" destId="{6F9F8C41-AB1E-45F0-9BAB-D109AD247146}" srcOrd="0" destOrd="0" presId="urn:microsoft.com/office/officeart/2005/8/layout/bList2"/>
    <dgm:cxn modelId="{8FEB3731-66BB-4E30-AAD5-F901BC116804}" type="presOf" srcId="{DD26955F-290A-4872-9821-CA87F00E1332}" destId="{1312A512-F878-4D68-94D8-04BFEACB6669}" srcOrd="0" destOrd="0" presId="urn:microsoft.com/office/officeart/2005/8/layout/bList2"/>
    <dgm:cxn modelId="{5DEF7E33-1B0E-4587-B7E8-04DE065DDE00}" srcId="{71E90338-7A67-4EDF-89C0-B6686917913A}" destId="{A4D9989A-549C-4018-99CD-A80CEC143ACB}" srcOrd="0" destOrd="0" parTransId="{D21E20D6-E6FE-4EAB-8826-9BC2E06D88B7}" sibTransId="{D4F7AF29-C897-42E1-A19A-AC9A1F04FC20}"/>
    <dgm:cxn modelId="{A710D035-6A2C-4B9B-9537-7F212C4D2C37}" type="presOf" srcId="{56F3FD1B-686D-4DA1-882E-5E01CECEEBB7}" destId="{3807D3A7-B1A4-423C-B3B2-C2394E2C6C95}" srcOrd="1" destOrd="0" presId="urn:microsoft.com/office/officeart/2005/8/layout/bList2"/>
    <dgm:cxn modelId="{76656737-8C43-4D45-A805-76EC42C54AE4}" type="presOf" srcId="{21AD1106-9420-43B8-986D-3CBC10B7FBD2}" destId="{B4003556-E9DC-41F3-B959-A8918AF2B26F}" srcOrd="1" destOrd="0" presId="urn:microsoft.com/office/officeart/2005/8/layout/bList2"/>
    <dgm:cxn modelId="{3FF37939-380D-4E3B-A409-8DD58F4DD125}" type="presOf" srcId="{54C83A24-388D-4A6A-B86E-459D819A71C8}" destId="{649753BE-6EA0-4230-8BF8-AFA7385C8B91}" srcOrd="0" destOrd="1" presId="urn:microsoft.com/office/officeart/2005/8/layout/bList2"/>
    <dgm:cxn modelId="{021E515C-BB43-46C8-8674-FB60B0002EFF}" type="presOf" srcId="{81B16358-E01C-4C36-B095-6A6013EA9553}" destId="{208755D6-4B12-4812-B4B8-78F1A4550C77}" srcOrd="0" destOrd="1" presId="urn:microsoft.com/office/officeart/2005/8/layout/bList2"/>
    <dgm:cxn modelId="{4E44765D-07C3-4F0A-962F-79CA23DE49D3}" srcId="{55B82689-8A88-41C7-B579-E9B65D59F653}" destId="{26BDB67C-1AF1-4957-9054-FA994CE55E43}" srcOrd="1" destOrd="0" parTransId="{DDD732FA-9204-41F2-81CE-469F8D9116C8}" sibTransId="{297E6452-2F15-4460-8B4A-D005E6E4E490}"/>
    <dgm:cxn modelId="{970B6961-604E-438D-9E89-FF8CDB17F513}" type="presOf" srcId="{3210F7B2-9A29-4D46-8438-3AA60DCDF266}" destId="{A8B6A3FA-9F41-409B-B473-9ED31D308D93}" srcOrd="0" destOrd="1" presId="urn:microsoft.com/office/officeart/2005/8/layout/bList2"/>
    <dgm:cxn modelId="{7342CD68-8EFE-4EF6-9715-8B9D892B06FE}" type="presOf" srcId="{AF04EEB2-07F9-4488-96B5-4CAC31595182}" destId="{1312A512-F878-4D68-94D8-04BFEACB6669}" srcOrd="0" destOrd="1" presId="urn:microsoft.com/office/officeart/2005/8/layout/bList2"/>
    <dgm:cxn modelId="{EB1BF06E-B87E-4983-BFCF-E10A3B2E807B}" srcId="{7B1DAD1E-848F-4155-A6ED-87E6BAD27019}" destId="{DD26955F-290A-4872-9821-CA87F00E1332}" srcOrd="0" destOrd="0" parTransId="{DF89F086-7698-4208-9B44-E464A1D867AC}" sibTransId="{9F4CF764-634B-4CAC-9EFB-20CACA844CA4}"/>
    <dgm:cxn modelId="{5F667270-7C1D-4E24-BDC8-E1A4AC0F3699}" srcId="{21AD1106-9420-43B8-986D-3CBC10B7FBD2}" destId="{05AFF2CB-E676-456D-AB99-D89DB28F3644}" srcOrd="1" destOrd="0" parTransId="{7B0A20FD-5061-42DF-A68B-4EE415E465D6}" sibTransId="{83053154-9858-4551-A2F0-B35657CBACF1}"/>
    <dgm:cxn modelId="{6785B250-3FFC-428F-9957-E7EE8051B5C0}" type="presOf" srcId="{56F3FD1B-686D-4DA1-882E-5E01CECEEBB7}" destId="{FBCD5E38-E0F4-4BE8-88CA-CA892A1C2AEF}" srcOrd="0" destOrd="0" presId="urn:microsoft.com/office/officeart/2005/8/layout/bList2"/>
    <dgm:cxn modelId="{B3CC9D73-C55E-4161-B436-8AE5BD10C9B2}" srcId="{F5A589A8-598D-4856-8415-FC90E55C65F4}" destId="{7B1DAD1E-848F-4155-A6ED-87E6BAD27019}" srcOrd="1" destOrd="0" parTransId="{FD9AF9E9-800A-438A-AAD5-6358D05FF848}" sibTransId="{77DD020D-E3DD-4FB6-9AD4-A0CC95858D68}"/>
    <dgm:cxn modelId="{1A209874-9106-4C23-B6DC-5F3688B3FF40}" type="presOf" srcId="{71E90338-7A67-4EDF-89C0-B6686917913A}" destId="{9D958B16-5139-461D-A19C-001C4B2F8375}" srcOrd="0" destOrd="0" presId="urn:microsoft.com/office/officeart/2005/8/layout/bList2"/>
    <dgm:cxn modelId="{82FCC075-1136-4850-939E-E54EE21B5BA9}" srcId="{B2969D6B-999B-4152-A464-B6F84E3E6D3E}" destId="{5C6CA9E2-4420-47C5-9843-EAE7944E6815}" srcOrd="0" destOrd="0" parTransId="{90DBE031-0435-4745-A755-5B74815FB707}" sibTransId="{FFD197B1-BEC2-4598-B442-CE5D151EAC08}"/>
    <dgm:cxn modelId="{DBAFB67D-8ACC-4F56-BFF1-543494B1E383}" type="presOf" srcId="{55B82689-8A88-41C7-B579-E9B65D59F653}" destId="{3F1745D3-3C4F-4FE4-8CCC-BE0C63838B19}" srcOrd="1" destOrd="0" presId="urn:microsoft.com/office/officeart/2005/8/layout/bList2"/>
    <dgm:cxn modelId="{06FAF97E-90BF-46B5-991D-968861CFE420}" type="presOf" srcId="{184ED4CF-7439-49E5-A684-8EF04EEEA68F}" destId="{BEE47E42-E34C-4946-A19F-A39DC691CE06}" srcOrd="0" destOrd="0" presId="urn:microsoft.com/office/officeart/2005/8/layout/bList2"/>
    <dgm:cxn modelId="{AB7E7481-D5DF-4198-9056-DDE9AAF756A3}" srcId="{F5A589A8-598D-4856-8415-FC90E55C65F4}" destId="{21AD1106-9420-43B8-986D-3CBC10B7FBD2}" srcOrd="4" destOrd="0" parTransId="{A77C7785-2FF3-4914-A2DE-0F5070D9ED27}" sibTransId="{05CC15E9-2359-4AA8-981B-A89D98C29E1B}"/>
    <dgm:cxn modelId="{4F830882-A031-4D0E-84AF-9D887C01DEB3}" srcId="{56F3FD1B-686D-4DA1-882E-5E01CECEEBB7}" destId="{CE10D9FC-AC15-42B5-AF4B-CB6EE5460559}" srcOrd="0" destOrd="0" parTransId="{C70C173F-09A9-4E17-B2EE-2D7F18BD87A5}" sibTransId="{170EFC95-4ED3-4522-A030-102CDB9808C3}"/>
    <dgm:cxn modelId="{28551082-F9E9-4757-B90D-243D6F6AF1F3}" srcId="{56F3FD1B-686D-4DA1-882E-5E01CECEEBB7}" destId="{54C83A24-388D-4A6A-B86E-459D819A71C8}" srcOrd="1" destOrd="0" parTransId="{85700CF4-E72E-4320-B30F-51DC771A08A6}" sibTransId="{B48B2874-8789-406D-ACBF-92307A7E116F}"/>
    <dgm:cxn modelId="{FA75C487-6FAD-4ECE-97D3-923B21E6C3B4}" srcId="{ADB6AA36-5F01-4FBD-90EA-AAAD6044B437}" destId="{1530D1BB-3771-496E-8531-35008D70D85E}" srcOrd="2" destOrd="0" parTransId="{830DE2AB-5D16-406E-AD0B-3957B24DB638}" sibTransId="{2044B788-810A-4677-A4BA-D344AF935208}"/>
    <dgm:cxn modelId="{E390BC88-1E66-4D10-BA7D-63260424F9F2}" srcId="{F5A589A8-598D-4856-8415-FC90E55C65F4}" destId="{71E90338-7A67-4EDF-89C0-B6686917913A}" srcOrd="3" destOrd="0" parTransId="{B583574E-1E2F-4525-A841-555640EED18C}" sibTransId="{128C074E-18C0-4A93-B81D-1D112C503A22}"/>
    <dgm:cxn modelId="{2837A089-E9DE-4000-A06B-EA8596982DF8}" type="presOf" srcId="{B2969D6B-999B-4152-A464-B6F84E3E6D3E}" destId="{E70CB201-67FD-4066-ABB2-C1A0972E0EDC}" srcOrd="0" destOrd="0" presId="urn:microsoft.com/office/officeart/2005/8/layout/bList2"/>
    <dgm:cxn modelId="{0D0EA58A-0C14-4E06-AB76-2743BC9F5084}" srcId="{71E90338-7A67-4EDF-89C0-B6686917913A}" destId="{81B16358-E01C-4C36-B095-6A6013EA9553}" srcOrd="1" destOrd="0" parTransId="{1BA1785E-0542-4B25-BBAF-945B29F07B2F}" sibTransId="{0787B1D2-66AE-45B5-830D-6AE8497986EC}"/>
    <dgm:cxn modelId="{8576EB92-7EF3-414A-BE9C-034158D89241}" type="presOf" srcId="{A4D9989A-549C-4018-99CD-A80CEC143ACB}" destId="{208755D6-4B12-4812-B4B8-78F1A4550C77}" srcOrd="0" destOrd="0" presId="urn:microsoft.com/office/officeart/2005/8/layout/bList2"/>
    <dgm:cxn modelId="{79A97794-B707-403C-B692-79B46AEF1FB5}" type="presOf" srcId="{B182189D-A4ED-451F-BB90-98E5D8202561}" destId="{B4439FBB-96D5-4C83-940C-BE185225F49C}" srcOrd="0" destOrd="0" presId="urn:microsoft.com/office/officeart/2005/8/layout/bList2"/>
    <dgm:cxn modelId="{3F901297-4FE6-40DF-A618-2EEB9105C80C}" type="presOf" srcId="{2F30B4B5-E7C1-4F49-B9A9-AD8E4AF5D4A2}" destId="{A8B6A3FA-9F41-409B-B473-9ED31D308D93}" srcOrd="0" destOrd="0" presId="urn:microsoft.com/office/officeart/2005/8/layout/bList2"/>
    <dgm:cxn modelId="{C42BEB9A-F863-453B-9EFF-4C2DB69DD147}" type="presOf" srcId="{7B1DAD1E-848F-4155-A6ED-87E6BAD27019}" destId="{30F96A89-328F-4086-9CD8-FA7B07AC689A}" srcOrd="1" destOrd="0" presId="urn:microsoft.com/office/officeart/2005/8/layout/bList2"/>
    <dgm:cxn modelId="{9FD824A0-D7FF-4F5A-8C5A-0102F64A498F}" type="presOf" srcId="{B2969D6B-999B-4152-A464-B6F84E3E6D3E}" destId="{48E7DE0D-200E-4158-9586-611AD9952629}" srcOrd="1" destOrd="0" presId="urn:microsoft.com/office/officeart/2005/8/layout/bList2"/>
    <dgm:cxn modelId="{D387CFA0-AEDB-4F1A-9F15-4CB6CF38759C}" type="presOf" srcId="{C4937410-55F7-42AC-AA33-7FBABC712EC0}" destId="{A2F56CDD-E851-49DE-BFC9-59F3B6726D99}" srcOrd="0" destOrd="0" presId="urn:microsoft.com/office/officeart/2005/8/layout/bList2"/>
    <dgm:cxn modelId="{2427EBA2-0E57-45B6-8590-8F63D32F96C7}" type="presOf" srcId="{128C074E-18C0-4A93-B81D-1D112C503A22}" destId="{A088F528-9465-4D2E-BB98-892E58983E88}" srcOrd="0" destOrd="0" presId="urn:microsoft.com/office/officeart/2005/8/layout/bList2"/>
    <dgm:cxn modelId="{43A8C5A4-CAFE-44AF-BF7A-B31FD9A4D796}" type="presOf" srcId="{E7D73D8E-D3E9-48BF-AC0D-271A278FB962}" destId="{6EF8D91B-032A-4363-AB68-E3F6E3CA9E48}" srcOrd="0" destOrd="0" presId="urn:microsoft.com/office/officeart/2005/8/layout/bList2"/>
    <dgm:cxn modelId="{967654A6-58C0-45A8-B78B-6C69E993CFC5}" srcId="{184ED4CF-7439-49E5-A684-8EF04EEEA68F}" destId="{FB0810EC-D6D7-4BBD-AC16-D7615DBCAF6F}" srcOrd="0" destOrd="0" parTransId="{419400B7-7965-40A7-9A86-260F35092DCE}" sibTransId="{28EC0062-1D19-4289-8C8F-41E6C67595B5}"/>
    <dgm:cxn modelId="{344402A8-07E8-416B-B9FA-457699E51282}" srcId="{ADB6AA36-5F01-4FBD-90EA-AAAD6044B437}" destId="{3210F7B2-9A29-4D46-8438-3AA60DCDF266}" srcOrd="1" destOrd="0" parTransId="{096AF9EB-49CF-4D56-B6AB-97DCA04C901B}" sibTransId="{44BA99C3-C639-4493-BF9C-E27CD65BA668}"/>
    <dgm:cxn modelId="{9B8E5DAF-845E-484B-A8BD-B22928C65839}" srcId="{7B1DAD1E-848F-4155-A6ED-87E6BAD27019}" destId="{AF04EEB2-07F9-4488-96B5-4CAC31595182}" srcOrd="1" destOrd="0" parTransId="{08F5D644-348C-44CC-83F2-37849CB966BA}" sibTransId="{0779245F-E14B-4C33-8CCB-C55C279E4223}"/>
    <dgm:cxn modelId="{4A9FEBAF-AE43-47A5-B814-D53045E622FD}" type="presOf" srcId="{F5A589A8-598D-4856-8415-FC90E55C65F4}" destId="{F37570B6-2077-4CB8-87B2-D7AE29BEA56A}" srcOrd="0" destOrd="0" presId="urn:microsoft.com/office/officeart/2005/8/layout/bList2"/>
    <dgm:cxn modelId="{2AD80AB1-3529-49BD-82D3-DB13EA442FF1}" type="presOf" srcId="{184ED4CF-7439-49E5-A684-8EF04EEEA68F}" destId="{0031624F-EC16-43FD-8486-A03F3C491FB6}" srcOrd="1" destOrd="0" presId="urn:microsoft.com/office/officeart/2005/8/layout/bList2"/>
    <dgm:cxn modelId="{63B20DB7-EA84-464E-8A27-06BA4ACEABE0}" srcId="{F5A589A8-598D-4856-8415-FC90E55C65F4}" destId="{184ED4CF-7439-49E5-A684-8EF04EEEA68F}" srcOrd="2" destOrd="0" parTransId="{63A8A90F-2D8A-4648-AC7A-8253B21A2FA6}" sibTransId="{E7D73D8E-D3E9-48BF-AC0D-271A278FB962}"/>
    <dgm:cxn modelId="{BB4E0CBC-7B7B-48B8-B12B-BA19F69D1DDB}" type="presOf" srcId="{CE10D9FC-AC15-42B5-AF4B-CB6EE5460559}" destId="{649753BE-6EA0-4230-8BF8-AFA7385C8B91}" srcOrd="0" destOrd="0" presId="urn:microsoft.com/office/officeart/2005/8/layout/bList2"/>
    <dgm:cxn modelId="{E7499DC0-8353-47F4-B212-57271F5C9003}" type="presOf" srcId="{ADB6AA36-5F01-4FBD-90EA-AAAD6044B437}" destId="{32047BCA-E9C8-452A-8B6B-422C20CD17D3}" srcOrd="0" destOrd="0" presId="urn:microsoft.com/office/officeart/2005/8/layout/bList2"/>
    <dgm:cxn modelId="{8D51A9C0-BD4D-41A7-BC8A-06B6666C2086}" type="presOf" srcId="{55B82689-8A88-41C7-B579-E9B65D59F653}" destId="{09E41901-32D9-4E00-BCA8-C5F990CB57D4}" srcOrd="0" destOrd="0" presId="urn:microsoft.com/office/officeart/2005/8/layout/bList2"/>
    <dgm:cxn modelId="{6B3619C1-354E-493B-9C73-9AD6879BCE51}" type="presOf" srcId="{26BDB67C-1AF1-4957-9054-FA994CE55E43}" destId="{574CBCCB-8932-4BD8-AA4E-992355D51A4A}" srcOrd="0" destOrd="1" presId="urn:microsoft.com/office/officeart/2005/8/layout/bList2"/>
    <dgm:cxn modelId="{6A4F42C4-3AA2-4223-BA7E-71195EEA7E75}" type="presOf" srcId="{05AFF2CB-E676-456D-AB99-D89DB28F3644}" destId="{6F9F8C41-AB1E-45F0-9BAB-D109AD247146}" srcOrd="0" destOrd="1" presId="urn:microsoft.com/office/officeart/2005/8/layout/bList2"/>
    <dgm:cxn modelId="{5C50B0C6-07C2-4828-80CA-0255E9BC2CD9}" srcId="{F5A589A8-598D-4856-8415-FC90E55C65F4}" destId="{55B82689-8A88-41C7-B579-E9B65D59F653}" srcOrd="7" destOrd="0" parTransId="{BCFDE106-B85F-4F8A-8C46-E64AAE625481}" sibTransId="{0800EF22-F349-49EF-A9BB-9C6624316C0B}"/>
    <dgm:cxn modelId="{2B1B13C8-CB3B-45AA-800D-4530F2CECD32}" type="presOf" srcId="{D3A65779-DA9F-4DC4-AB9C-B805940ABD23}" destId="{835E69BC-0A18-4A60-86E6-713F11649062}" srcOrd="0" destOrd="1" presId="urn:microsoft.com/office/officeart/2005/8/layout/bList2"/>
    <dgm:cxn modelId="{01608AC9-75D3-4BAB-BB74-A93B25D46F82}" srcId="{F5A589A8-598D-4856-8415-FC90E55C65F4}" destId="{56F3FD1B-686D-4DA1-882E-5E01CECEEBB7}" srcOrd="5" destOrd="0" parTransId="{DC040FBD-8851-4393-BCAF-455047575475}" sibTransId="{C4937410-55F7-42AC-AA33-7FBABC712EC0}"/>
    <dgm:cxn modelId="{265153D8-4A86-4149-A7E8-088AD940E7AB}" type="presOf" srcId="{21AD1106-9420-43B8-986D-3CBC10B7FBD2}" destId="{7FD8EE89-03B9-4189-9E45-B2FA1EA680DE}" srcOrd="0" destOrd="0" presId="urn:microsoft.com/office/officeart/2005/8/layout/bList2"/>
    <dgm:cxn modelId="{CBB7F7DE-856B-4B53-A3B2-BDB21D099125}" type="presOf" srcId="{05CC15E9-2359-4AA8-981B-A89D98C29E1B}" destId="{B9A91D1A-7A1E-47BB-8FB0-F42942592BA0}" srcOrd="0" destOrd="0" presId="urn:microsoft.com/office/officeart/2005/8/layout/bList2"/>
    <dgm:cxn modelId="{BC106AE5-685A-4FD7-99B5-A34ADDD72951}" type="presOf" srcId="{FB0810EC-D6D7-4BBD-AC16-D7615DBCAF6F}" destId="{487EAFCE-2EFA-46BB-8CDC-3F8C84F4EAF2}" srcOrd="0" destOrd="0" presId="urn:microsoft.com/office/officeart/2005/8/layout/bList2"/>
    <dgm:cxn modelId="{E030F8EC-91CE-45B7-804E-AE2C91A35F99}" srcId="{184ED4CF-7439-49E5-A684-8EF04EEEA68F}" destId="{875819BF-FF86-4F64-AC70-4382DAF17821}" srcOrd="1" destOrd="0" parTransId="{2B025F20-D476-4D29-B97C-69CD7DB8D21C}" sibTransId="{BD724AEA-C288-433F-B5E6-6F4F7E09B4C7}"/>
    <dgm:cxn modelId="{1765ECED-4775-484D-9E64-AD18DA6E5E2B}" type="presOf" srcId="{77DD020D-E3DD-4FB6-9AD4-A0CC95858D68}" destId="{0BB98D40-C31B-429E-B867-B6A65207F6D4}" srcOrd="0" destOrd="0" presId="urn:microsoft.com/office/officeart/2005/8/layout/bList2"/>
    <dgm:cxn modelId="{DA5105F0-4891-41E4-B0F6-9C63CB3CC18A}" srcId="{ADB6AA36-5F01-4FBD-90EA-AAAD6044B437}" destId="{2F30B4B5-E7C1-4F49-B9A9-AD8E4AF5D4A2}" srcOrd="0" destOrd="0" parTransId="{D3ACCE32-52BF-48BE-AE22-C3DCBD2A3022}" sibTransId="{E1980D33-BD5A-4C39-9118-DC144711CDE6}"/>
    <dgm:cxn modelId="{5EAB2BF8-22A9-48B9-9212-01086B4F0BD6}" srcId="{21AD1106-9420-43B8-986D-3CBC10B7FBD2}" destId="{4B7AB4EC-CAE5-4C6B-8840-EFFE022D5E80}" srcOrd="0" destOrd="0" parTransId="{EA1111D6-1343-4392-8530-D7B1B7079CF5}" sibTransId="{B36AAB6D-E173-4A4D-883E-6EF1BA3BB9FB}"/>
    <dgm:cxn modelId="{33E313F9-73B4-4A85-9233-BDF76A7E66F5}" srcId="{F5A589A8-598D-4856-8415-FC90E55C65F4}" destId="{ADB6AA36-5F01-4FBD-90EA-AAAD6044B437}" srcOrd="6" destOrd="0" parTransId="{E3B2BE80-9720-4DC3-A7B0-1E1CC20EE5E1}" sibTransId="{B182189D-A4ED-451F-BB90-98E5D8202561}"/>
    <dgm:cxn modelId="{D4E9ECF9-0E5E-4C36-8524-4618490912C1}" type="presOf" srcId="{1530D1BB-3771-496E-8531-35008D70D85E}" destId="{A8B6A3FA-9F41-409B-B473-9ED31D308D93}" srcOrd="0" destOrd="2" presId="urn:microsoft.com/office/officeart/2005/8/layout/bList2"/>
    <dgm:cxn modelId="{1DB5A5FA-C7BD-43C7-8185-A81931F7EEE4}" type="presOf" srcId="{5C6CA9E2-4420-47C5-9843-EAE7944E6815}" destId="{835E69BC-0A18-4A60-86E6-713F11649062}" srcOrd="0" destOrd="0" presId="urn:microsoft.com/office/officeart/2005/8/layout/bList2"/>
    <dgm:cxn modelId="{948E77FC-5784-44D7-8405-D21AC2CE262A}" type="presOf" srcId="{71E90338-7A67-4EDF-89C0-B6686917913A}" destId="{44192584-2EE4-42C5-88D2-6E99F349DAA1}" srcOrd="1" destOrd="0" presId="urn:microsoft.com/office/officeart/2005/8/layout/bList2"/>
    <dgm:cxn modelId="{A643D862-7505-46DF-88D8-FB312A083447}" type="presParOf" srcId="{F37570B6-2077-4CB8-87B2-D7AE29BEA56A}" destId="{33DAF2B7-A288-4620-9F04-C03383E923CE}" srcOrd="0" destOrd="0" presId="urn:microsoft.com/office/officeart/2005/8/layout/bList2"/>
    <dgm:cxn modelId="{E44BA36B-CA41-4025-951B-5B10485E6258}" type="presParOf" srcId="{33DAF2B7-A288-4620-9F04-C03383E923CE}" destId="{835E69BC-0A18-4A60-86E6-713F11649062}" srcOrd="0" destOrd="0" presId="urn:microsoft.com/office/officeart/2005/8/layout/bList2"/>
    <dgm:cxn modelId="{C562AE6C-8BDB-4F2A-BB68-75F0D4FCC553}" type="presParOf" srcId="{33DAF2B7-A288-4620-9F04-C03383E923CE}" destId="{E70CB201-67FD-4066-ABB2-C1A0972E0EDC}" srcOrd="1" destOrd="0" presId="urn:microsoft.com/office/officeart/2005/8/layout/bList2"/>
    <dgm:cxn modelId="{11D14746-3F95-4FAA-9665-738CC3E9A2D5}" type="presParOf" srcId="{33DAF2B7-A288-4620-9F04-C03383E923CE}" destId="{48E7DE0D-200E-4158-9586-611AD9952629}" srcOrd="2" destOrd="0" presId="urn:microsoft.com/office/officeart/2005/8/layout/bList2"/>
    <dgm:cxn modelId="{26D18489-3C4D-451E-97F3-A45322EFB4FC}" type="presParOf" srcId="{33DAF2B7-A288-4620-9F04-C03383E923CE}" destId="{98CA8D8F-553D-423D-A741-35864705B11D}" srcOrd="3" destOrd="0" presId="urn:microsoft.com/office/officeart/2005/8/layout/bList2"/>
    <dgm:cxn modelId="{E162F09F-CAE6-4D3F-88C0-8A9AEDC9D2E4}" type="presParOf" srcId="{F37570B6-2077-4CB8-87B2-D7AE29BEA56A}" destId="{F97F3BC0-4F1E-4C8B-A4EB-1440F7807D15}" srcOrd="1" destOrd="0" presId="urn:microsoft.com/office/officeart/2005/8/layout/bList2"/>
    <dgm:cxn modelId="{50576642-02D0-4F14-B524-132B0EC40FE9}" type="presParOf" srcId="{F37570B6-2077-4CB8-87B2-D7AE29BEA56A}" destId="{FAE13E15-A9AF-4A83-89C7-747F762DFBD3}" srcOrd="2" destOrd="0" presId="urn:microsoft.com/office/officeart/2005/8/layout/bList2"/>
    <dgm:cxn modelId="{B66A90AE-A5F1-4112-8410-E89E47E7234D}" type="presParOf" srcId="{FAE13E15-A9AF-4A83-89C7-747F762DFBD3}" destId="{1312A512-F878-4D68-94D8-04BFEACB6669}" srcOrd="0" destOrd="0" presId="urn:microsoft.com/office/officeart/2005/8/layout/bList2"/>
    <dgm:cxn modelId="{F2946534-B2B4-45E8-A1C5-173F82FACFA1}" type="presParOf" srcId="{FAE13E15-A9AF-4A83-89C7-747F762DFBD3}" destId="{6CF32AA6-6BC8-42F0-B602-CA4005A54762}" srcOrd="1" destOrd="0" presId="urn:microsoft.com/office/officeart/2005/8/layout/bList2"/>
    <dgm:cxn modelId="{66758C30-B9E5-463A-94A0-82E900D1FE6E}" type="presParOf" srcId="{FAE13E15-A9AF-4A83-89C7-747F762DFBD3}" destId="{30F96A89-328F-4086-9CD8-FA7B07AC689A}" srcOrd="2" destOrd="0" presId="urn:microsoft.com/office/officeart/2005/8/layout/bList2"/>
    <dgm:cxn modelId="{7087BE76-11BD-4914-A915-3A312FD9CD27}" type="presParOf" srcId="{FAE13E15-A9AF-4A83-89C7-747F762DFBD3}" destId="{92E921D5-FF45-4726-93C4-F0F705F7E762}" srcOrd="3" destOrd="0" presId="urn:microsoft.com/office/officeart/2005/8/layout/bList2"/>
    <dgm:cxn modelId="{7536680F-2145-4F26-996E-633794D24CFF}" type="presParOf" srcId="{F37570B6-2077-4CB8-87B2-D7AE29BEA56A}" destId="{0BB98D40-C31B-429E-B867-B6A65207F6D4}" srcOrd="3" destOrd="0" presId="urn:microsoft.com/office/officeart/2005/8/layout/bList2"/>
    <dgm:cxn modelId="{F0E6A02B-664E-47A4-8ED4-EB0656F1AF8B}" type="presParOf" srcId="{F37570B6-2077-4CB8-87B2-D7AE29BEA56A}" destId="{E36EC3D4-7A71-4844-BE67-65262C886FDE}" srcOrd="4" destOrd="0" presId="urn:microsoft.com/office/officeart/2005/8/layout/bList2"/>
    <dgm:cxn modelId="{59CFFF5D-D868-4232-9318-5CD31856165C}" type="presParOf" srcId="{E36EC3D4-7A71-4844-BE67-65262C886FDE}" destId="{487EAFCE-2EFA-46BB-8CDC-3F8C84F4EAF2}" srcOrd="0" destOrd="0" presId="urn:microsoft.com/office/officeart/2005/8/layout/bList2"/>
    <dgm:cxn modelId="{DF4E4B3B-2A96-4ED5-80FB-1AC978B81484}" type="presParOf" srcId="{E36EC3D4-7A71-4844-BE67-65262C886FDE}" destId="{BEE47E42-E34C-4946-A19F-A39DC691CE06}" srcOrd="1" destOrd="0" presId="urn:microsoft.com/office/officeart/2005/8/layout/bList2"/>
    <dgm:cxn modelId="{80B70668-5431-4379-A99D-8680B62ED123}" type="presParOf" srcId="{E36EC3D4-7A71-4844-BE67-65262C886FDE}" destId="{0031624F-EC16-43FD-8486-A03F3C491FB6}" srcOrd="2" destOrd="0" presId="urn:microsoft.com/office/officeart/2005/8/layout/bList2"/>
    <dgm:cxn modelId="{BEE83687-2D85-43F9-B442-48A9FC64D008}" type="presParOf" srcId="{E36EC3D4-7A71-4844-BE67-65262C886FDE}" destId="{2737F19D-76C3-4634-BD68-06C99F8FEAD1}" srcOrd="3" destOrd="0" presId="urn:microsoft.com/office/officeart/2005/8/layout/bList2"/>
    <dgm:cxn modelId="{63C90344-A566-4D72-8AD9-26D76280FB39}" type="presParOf" srcId="{F37570B6-2077-4CB8-87B2-D7AE29BEA56A}" destId="{6EF8D91B-032A-4363-AB68-E3F6E3CA9E48}" srcOrd="5" destOrd="0" presId="urn:microsoft.com/office/officeart/2005/8/layout/bList2"/>
    <dgm:cxn modelId="{DE2B65D2-E4D6-4862-9F78-77AEAEB0CEAE}" type="presParOf" srcId="{F37570B6-2077-4CB8-87B2-D7AE29BEA56A}" destId="{ED4069F0-33F3-4BAD-9327-F86CF592F633}" srcOrd="6" destOrd="0" presId="urn:microsoft.com/office/officeart/2005/8/layout/bList2"/>
    <dgm:cxn modelId="{520CFD1F-5065-4919-95A8-1E8BA978BD17}" type="presParOf" srcId="{ED4069F0-33F3-4BAD-9327-F86CF592F633}" destId="{208755D6-4B12-4812-B4B8-78F1A4550C77}" srcOrd="0" destOrd="0" presId="urn:microsoft.com/office/officeart/2005/8/layout/bList2"/>
    <dgm:cxn modelId="{58C6D802-7B53-408F-B0E5-7804231617C0}" type="presParOf" srcId="{ED4069F0-33F3-4BAD-9327-F86CF592F633}" destId="{9D958B16-5139-461D-A19C-001C4B2F8375}" srcOrd="1" destOrd="0" presId="urn:microsoft.com/office/officeart/2005/8/layout/bList2"/>
    <dgm:cxn modelId="{F67FF585-8600-49AF-8EBD-D569EA3BB4A2}" type="presParOf" srcId="{ED4069F0-33F3-4BAD-9327-F86CF592F633}" destId="{44192584-2EE4-42C5-88D2-6E99F349DAA1}" srcOrd="2" destOrd="0" presId="urn:microsoft.com/office/officeart/2005/8/layout/bList2"/>
    <dgm:cxn modelId="{257CA2F6-212B-47CA-862F-C9428D039913}" type="presParOf" srcId="{ED4069F0-33F3-4BAD-9327-F86CF592F633}" destId="{E4C2BF96-B444-471F-9BB1-7820219FDBC5}" srcOrd="3" destOrd="0" presId="urn:microsoft.com/office/officeart/2005/8/layout/bList2"/>
    <dgm:cxn modelId="{C76EE1FB-0633-45AB-8B4D-395E96A851B5}" type="presParOf" srcId="{F37570B6-2077-4CB8-87B2-D7AE29BEA56A}" destId="{A088F528-9465-4D2E-BB98-892E58983E88}" srcOrd="7" destOrd="0" presId="urn:microsoft.com/office/officeart/2005/8/layout/bList2"/>
    <dgm:cxn modelId="{4D97C1F9-61DD-4D6F-A339-29BA1CE7EBBA}" type="presParOf" srcId="{F37570B6-2077-4CB8-87B2-D7AE29BEA56A}" destId="{51B2E119-AA83-46E5-AFF7-823FDB941EAE}" srcOrd="8" destOrd="0" presId="urn:microsoft.com/office/officeart/2005/8/layout/bList2"/>
    <dgm:cxn modelId="{23494603-3AAD-4FAD-BDF4-7A1739E47146}" type="presParOf" srcId="{51B2E119-AA83-46E5-AFF7-823FDB941EAE}" destId="{6F9F8C41-AB1E-45F0-9BAB-D109AD247146}" srcOrd="0" destOrd="0" presId="urn:microsoft.com/office/officeart/2005/8/layout/bList2"/>
    <dgm:cxn modelId="{29A41002-9439-4E5D-940F-CA3CC7EE6937}" type="presParOf" srcId="{51B2E119-AA83-46E5-AFF7-823FDB941EAE}" destId="{7FD8EE89-03B9-4189-9E45-B2FA1EA680DE}" srcOrd="1" destOrd="0" presId="urn:microsoft.com/office/officeart/2005/8/layout/bList2"/>
    <dgm:cxn modelId="{216BB77D-A55D-4424-86C5-17FFA99CFD6A}" type="presParOf" srcId="{51B2E119-AA83-46E5-AFF7-823FDB941EAE}" destId="{B4003556-E9DC-41F3-B959-A8918AF2B26F}" srcOrd="2" destOrd="0" presId="urn:microsoft.com/office/officeart/2005/8/layout/bList2"/>
    <dgm:cxn modelId="{BA6630AA-7AEE-476A-B9B6-3AE75D326B86}" type="presParOf" srcId="{51B2E119-AA83-46E5-AFF7-823FDB941EAE}" destId="{1AA969A7-F8AB-4580-A9CE-80EF81A9F71D}" srcOrd="3" destOrd="0" presId="urn:microsoft.com/office/officeart/2005/8/layout/bList2"/>
    <dgm:cxn modelId="{4819A30E-94BF-47F0-8320-D0BF02F6AB97}" type="presParOf" srcId="{F37570B6-2077-4CB8-87B2-D7AE29BEA56A}" destId="{B9A91D1A-7A1E-47BB-8FB0-F42942592BA0}" srcOrd="9" destOrd="0" presId="urn:microsoft.com/office/officeart/2005/8/layout/bList2"/>
    <dgm:cxn modelId="{14E224CC-991F-4C44-BFE5-690609BB4A90}" type="presParOf" srcId="{F37570B6-2077-4CB8-87B2-D7AE29BEA56A}" destId="{9F3AB5B1-CAD3-46C7-B443-C111144A2F82}" srcOrd="10" destOrd="0" presId="urn:microsoft.com/office/officeart/2005/8/layout/bList2"/>
    <dgm:cxn modelId="{88FD2D56-3321-4A0C-9C79-763FC2A26B56}" type="presParOf" srcId="{9F3AB5B1-CAD3-46C7-B443-C111144A2F82}" destId="{649753BE-6EA0-4230-8BF8-AFA7385C8B91}" srcOrd="0" destOrd="0" presId="urn:microsoft.com/office/officeart/2005/8/layout/bList2"/>
    <dgm:cxn modelId="{9AA16DDE-335D-4089-B537-FB771B811E44}" type="presParOf" srcId="{9F3AB5B1-CAD3-46C7-B443-C111144A2F82}" destId="{FBCD5E38-E0F4-4BE8-88CA-CA892A1C2AEF}" srcOrd="1" destOrd="0" presId="urn:microsoft.com/office/officeart/2005/8/layout/bList2"/>
    <dgm:cxn modelId="{2C1641F2-357A-456B-9AA1-D98A6C7C4799}" type="presParOf" srcId="{9F3AB5B1-CAD3-46C7-B443-C111144A2F82}" destId="{3807D3A7-B1A4-423C-B3B2-C2394E2C6C95}" srcOrd="2" destOrd="0" presId="urn:microsoft.com/office/officeart/2005/8/layout/bList2"/>
    <dgm:cxn modelId="{308B8C45-E878-4CF2-955A-599E91A1A1E2}" type="presParOf" srcId="{9F3AB5B1-CAD3-46C7-B443-C111144A2F82}" destId="{829A8B0F-3351-410F-99A0-1D725E2FD870}" srcOrd="3" destOrd="0" presId="urn:microsoft.com/office/officeart/2005/8/layout/bList2"/>
    <dgm:cxn modelId="{35CBE18E-2BAF-4682-907C-DD73813C08DE}" type="presParOf" srcId="{F37570B6-2077-4CB8-87B2-D7AE29BEA56A}" destId="{A2F56CDD-E851-49DE-BFC9-59F3B6726D99}" srcOrd="11" destOrd="0" presId="urn:microsoft.com/office/officeart/2005/8/layout/bList2"/>
    <dgm:cxn modelId="{FF5BC6F8-0E17-4D20-BF39-339B36720761}" type="presParOf" srcId="{F37570B6-2077-4CB8-87B2-D7AE29BEA56A}" destId="{C85014E8-3F6D-4DE8-AE35-6FE63F563B35}" srcOrd="12" destOrd="0" presId="urn:microsoft.com/office/officeart/2005/8/layout/bList2"/>
    <dgm:cxn modelId="{680CB520-6E4B-4C54-BE00-67D46D6099EA}" type="presParOf" srcId="{C85014E8-3F6D-4DE8-AE35-6FE63F563B35}" destId="{A8B6A3FA-9F41-409B-B473-9ED31D308D93}" srcOrd="0" destOrd="0" presId="urn:microsoft.com/office/officeart/2005/8/layout/bList2"/>
    <dgm:cxn modelId="{71CFA46D-4992-4897-9B7E-9328E2CF7AFC}" type="presParOf" srcId="{C85014E8-3F6D-4DE8-AE35-6FE63F563B35}" destId="{32047BCA-E9C8-452A-8B6B-422C20CD17D3}" srcOrd="1" destOrd="0" presId="urn:microsoft.com/office/officeart/2005/8/layout/bList2"/>
    <dgm:cxn modelId="{1626137B-E0FA-4457-9A11-39176CE808FD}" type="presParOf" srcId="{C85014E8-3F6D-4DE8-AE35-6FE63F563B35}" destId="{EAD805B1-7DA3-4EA8-93F4-B3C592A9A1A6}" srcOrd="2" destOrd="0" presId="urn:microsoft.com/office/officeart/2005/8/layout/bList2"/>
    <dgm:cxn modelId="{5A8858A0-8807-49F8-96D9-C94532ED35FF}" type="presParOf" srcId="{C85014E8-3F6D-4DE8-AE35-6FE63F563B35}" destId="{5AF29431-EF40-478C-9FD7-7E8DA4F71F0E}" srcOrd="3" destOrd="0" presId="urn:microsoft.com/office/officeart/2005/8/layout/bList2"/>
    <dgm:cxn modelId="{00B39610-C0B0-4CF6-B145-5E21A929F23F}" type="presParOf" srcId="{F37570B6-2077-4CB8-87B2-D7AE29BEA56A}" destId="{B4439FBB-96D5-4C83-940C-BE185225F49C}" srcOrd="13" destOrd="0" presId="urn:microsoft.com/office/officeart/2005/8/layout/bList2"/>
    <dgm:cxn modelId="{C4ABE65F-D637-403C-AAD8-836C28DC1A2C}" type="presParOf" srcId="{F37570B6-2077-4CB8-87B2-D7AE29BEA56A}" destId="{2DF33930-37B7-4B3A-BB18-3B3938F787B4}" srcOrd="14" destOrd="0" presId="urn:microsoft.com/office/officeart/2005/8/layout/bList2"/>
    <dgm:cxn modelId="{188A788F-B392-4C30-8570-2F70DEAE64DC}" type="presParOf" srcId="{2DF33930-37B7-4B3A-BB18-3B3938F787B4}" destId="{574CBCCB-8932-4BD8-AA4E-992355D51A4A}" srcOrd="0" destOrd="0" presId="urn:microsoft.com/office/officeart/2005/8/layout/bList2"/>
    <dgm:cxn modelId="{4548EC54-51FC-4C42-B2C8-3FE0703CA824}" type="presParOf" srcId="{2DF33930-37B7-4B3A-BB18-3B3938F787B4}" destId="{09E41901-32D9-4E00-BCA8-C5F990CB57D4}" srcOrd="1" destOrd="0" presId="urn:microsoft.com/office/officeart/2005/8/layout/bList2"/>
    <dgm:cxn modelId="{E01B0ABC-C60B-4B27-AFC6-BB97FAA9F8A1}" type="presParOf" srcId="{2DF33930-37B7-4B3A-BB18-3B3938F787B4}" destId="{3F1745D3-3C4F-4FE4-8CCC-BE0C63838B19}" srcOrd="2" destOrd="0" presId="urn:microsoft.com/office/officeart/2005/8/layout/bList2"/>
    <dgm:cxn modelId="{DC66DDCB-0159-45FE-8FE8-E490A86DEEE6}" type="presParOf" srcId="{2DF33930-37B7-4B3A-BB18-3B3938F787B4}" destId="{8CF83676-E333-4F02-8B89-426F416427AC}" srcOrd="3" destOrd="0" presId="urn:microsoft.com/office/officeart/2005/8/layout/b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E69BC-0A18-4A60-86E6-713F11649062}">
      <dsp:nvSpPr>
        <dsp:cNvPr id="0" name=""/>
        <dsp:cNvSpPr/>
      </dsp:nvSpPr>
      <dsp:spPr>
        <a:xfrm>
          <a:off x="1022242" y="4355"/>
          <a:ext cx="2210718" cy="1650254"/>
        </a:xfrm>
        <a:prstGeom prst="round2SameRect">
          <a:avLst>
            <a:gd name="adj1" fmla="val 8000"/>
            <a:gd name="adj2" fmla="val 0"/>
          </a:avLst>
        </a:prstGeom>
        <a:solidFill>
          <a:schemeClr val="lt1">
            <a:alpha val="90000"/>
            <a:hueOff val="0"/>
            <a:satOff val="0"/>
            <a:lumOff val="0"/>
            <a:alphaOff val="0"/>
          </a:schemeClr>
        </a:solidFill>
        <a:ln w="12700" cap="flat" cmpd="sng" algn="ctr">
          <a:solidFill>
            <a:srgbClr val="2454A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ctr" defTabSz="800100">
            <a:lnSpc>
              <a:spcPct val="90000"/>
            </a:lnSpc>
            <a:spcBef>
              <a:spcPct val="0"/>
            </a:spcBef>
            <a:spcAft>
              <a:spcPts val="600"/>
            </a:spcAft>
            <a:buNone/>
          </a:pPr>
          <a:r>
            <a:rPr lang="en-GB" sz="1800" b="1" kern="1200">
              <a:solidFill>
                <a:srgbClr val="002060"/>
              </a:solidFill>
              <a:latin typeface="Arial"/>
              <a:cs typeface="Arial"/>
            </a:rPr>
            <a:t>Power</a:t>
          </a:r>
          <a:endParaRPr lang="en-GB" sz="1600" kern="1200">
            <a:solidFill>
              <a:srgbClr val="002060"/>
            </a:solidFill>
            <a:latin typeface="Arial"/>
            <a:cs typeface="Arial"/>
          </a:endParaRPr>
        </a:p>
        <a:p>
          <a:pPr marL="0" lvl="1" indent="-114300" algn="ctr" defTabSz="577850" rtl="0">
            <a:lnSpc>
              <a:spcPct val="90000"/>
            </a:lnSpc>
            <a:spcBef>
              <a:spcPct val="0"/>
            </a:spcBef>
            <a:spcAft>
              <a:spcPts val="1200"/>
            </a:spcAft>
            <a:buNone/>
          </a:pPr>
          <a:r>
            <a:rPr lang="en-GB" sz="1300" kern="1200">
              <a:solidFill>
                <a:srgbClr val="002060"/>
              </a:solidFill>
              <a:latin typeface="Arial"/>
              <a:cs typeface="Arial"/>
            </a:rPr>
            <a:t>Clean power is the most affordable and reliable option for all countries to meet their power needs efficiently by 2030. </a:t>
          </a:r>
        </a:p>
      </dsp:txBody>
      <dsp:txXfrm>
        <a:off x="1060909" y="43022"/>
        <a:ext cx="2133384" cy="1611587"/>
      </dsp:txXfrm>
    </dsp:sp>
    <dsp:sp modelId="{48E7DE0D-200E-4158-9586-611AD9952629}">
      <dsp:nvSpPr>
        <dsp:cNvPr id="0" name=""/>
        <dsp:cNvSpPr/>
      </dsp:nvSpPr>
      <dsp:spPr>
        <a:xfrm>
          <a:off x="1022242" y="1654610"/>
          <a:ext cx="2210718" cy="709609"/>
        </a:xfrm>
        <a:prstGeom prst="rect">
          <a:avLst/>
        </a:prstGeom>
        <a:solidFill>
          <a:srgbClr val="2454A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0" rIns="12700" bIns="0" numCol="1" spcCol="1270" anchor="ctr" anchorCtr="0">
          <a:noAutofit/>
        </a:bodyPr>
        <a:lstStyle/>
        <a:p>
          <a:pPr marL="0" lvl="0" indent="0" algn="l" defTabSz="444500">
            <a:lnSpc>
              <a:spcPct val="90000"/>
            </a:lnSpc>
            <a:spcBef>
              <a:spcPct val="0"/>
            </a:spcBef>
            <a:spcAft>
              <a:spcPct val="35000"/>
            </a:spcAft>
            <a:buNone/>
          </a:pPr>
          <a:r>
            <a:rPr lang="en-GB" sz="1000" kern="1200" dirty="0">
              <a:latin typeface="Arial"/>
              <a:cs typeface="Arial"/>
            </a:rPr>
            <a:t>Co-leads: Morocco and UK</a:t>
          </a:r>
        </a:p>
        <a:p>
          <a:pPr marL="0" lvl="0" indent="0" algn="l" defTabSz="444500">
            <a:lnSpc>
              <a:spcPct val="90000"/>
            </a:lnSpc>
            <a:spcBef>
              <a:spcPct val="0"/>
            </a:spcBef>
            <a:spcAft>
              <a:spcPct val="35000"/>
            </a:spcAft>
            <a:buNone/>
          </a:pPr>
          <a:r>
            <a:rPr lang="en-GB" sz="1000" kern="1200" dirty="0">
              <a:latin typeface="Arial"/>
              <a:cs typeface="Arial"/>
            </a:rPr>
            <a:t>Launched: COP26</a:t>
          </a:r>
        </a:p>
        <a:p>
          <a:pPr marL="0" lvl="0" indent="0" algn="l" defTabSz="444500">
            <a:lnSpc>
              <a:spcPct val="90000"/>
            </a:lnSpc>
            <a:spcBef>
              <a:spcPct val="0"/>
            </a:spcBef>
            <a:spcAft>
              <a:spcPct val="35000"/>
            </a:spcAft>
            <a:buNone/>
          </a:pPr>
          <a:r>
            <a:rPr lang="en-GB" sz="1000" kern="1200" dirty="0">
              <a:latin typeface="Arial"/>
              <a:cs typeface="Arial"/>
            </a:rPr>
            <a:t>Signatories: 36</a:t>
          </a:r>
        </a:p>
      </dsp:txBody>
      <dsp:txXfrm>
        <a:off x="1022242" y="1654610"/>
        <a:ext cx="1556844" cy="709609"/>
      </dsp:txXfrm>
    </dsp:sp>
    <dsp:sp modelId="{98CA8D8F-553D-423D-A741-35864705B11D}">
      <dsp:nvSpPr>
        <dsp:cNvPr id="0" name=""/>
        <dsp:cNvSpPr/>
      </dsp:nvSpPr>
      <dsp:spPr>
        <a:xfrm>
          <a:off x="2641624" y="1767325"/>
          <a:ext cx="773751" cy="77375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12A512-F878-4D68-94D8-04BFEACB6669}">
      <dsp:nvSpPr>
        <dsp:cNvPr id="0" name=""/>
        <dsp:cNvSpPr/>
      </dsp:nvSpPr>
      <dsp:spPr>
        <a:xfrm>
          <a:off x="3607067" y="4355"/>
          <a:ext cx="2210718" cy="1650254"/>
        </a:xfrm>
        <a:prstGeom prst="round2SameRect">
          <a:avLst>
            <a:gd name="adj1" fmla="val 8000"/>
            <a:gd name="adj2" fmla="val 0"/>
          </a:avLst>
        </a:prstGeom>
        <a:solidFill>
          <a:schemeClr val="lt1">
            <a:alpha val="90000"/>
            <a:hueOff val="0"/>
            <a:satOff val="0"/>
            <a:lumOff val="0"/>
            <a:alphaOff val="0"/>
          </a:schemeClr>
        </a:solidFill>
        <a:ln w="12700" cap="flat" cmpd="sng" algn="ctr">
          <a:solidFill>
            <a:srgbClr val="2454A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228600" lvl="1" indent="-171450" algn="ctr" defTabSz="800100">
            <a:lnSpc>
              <a:spcPct val="90000"/>
            </a:lnSpc>
            <a:spcBef>
              <a:spcPct val="0"/>
            </a:spcBef>
            <a:spcAft>
              <a:spcPts val="600"/>
            </a:spcAft>
            <a:buNone/>
          </a:pPr>
          <a:r>
            <a:rPr lang="en-GB" sz="1800" b="1" kern="1200">
              <a:solidFill>
                <a:srgbClr val="002060"/>
              </a:solidFill>
              <a:latin typeface="Arial"/>
              <a:cs typeface="Arial"/>
            </a:rPr>
            <a:t>Road Transport</a:t>
          </a:r>
          <a:endParaRPr lang="en-GB" sz="1800" kern="1200">
            <a:solidFill>
              <a:srgbClr val="002060"/>
            </a:solidFill>
            <a:latin typeface="Arial"/>
            <a:cs typeface="Arial"/>
          </a:endParaRPr>
        </a:p>
        <a:p>
          <a:pPr marL="0" lvl="1" indent="-114300" algn="ctr" defTabSz="577850">
            <a:lnSpc>
              <a:spcPct val="90000"/>
            </a:lnSpc>
            <a:spcBef>
              <a:spcPct val="0"/>
            </a:spcBef>
            <a:spcAft>
              <a:spcPct val="15000"/>
            </a:spcAft>
            <a:buNone/>
          </a:pPr>
          <a:r>
            <a:rPr lang="en-GB" sz="1300" kern="1200" dirty="0">
              <a:solidFill>
                <a:srgbClr val="002060"/>
              </a:solidFill>
              <a:latin typeface="Arial"/>
              <a:cs typeface="Arial"/>
            </a:rPr>
            <a:t>Zero emission vehicles are the new normal and accessible, affordable, and sustainable in all regions by 2030.</a:t>
          </a:r>
        </a:p>
      </dsp:txBody>
      <dsp:txXfrm>
        <a:off x="3645734" y="43022"/>
        <a:ext cx="2133384" cy="1611587"/>
      </dsp:txXfrm>
    </dsp:sp>
    <dsp:sp modelId="{30F96A89-328F-4086-9CD8-FA7B07AC689A}">
      <dsp:nvSpPr>
        <dsp:cNvPr id="0" name=""/>
        <dsp:cNvSpPr/>
      </dsp:nvSpPr>
      <dsp:spPr>
        <a:xfrm>
          <a:off x="3607067" y="1654610"/>
          <a:ext cx="2210718" cy="709609"/>
        </a:xfrm>
        <a:prstGeom prst="rect">
          <a:avLst/>
        </a:prstGeom>
        <a:solidFill>
          <a:srgbClr val="2454A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0" rIns="12700" bIns="0" numCol="1" spcCol="1270" anchor="ctr" anchorCtr="0">
          <a:noAutofit/>
        </a:bodyPr>
        <a:lstStyle/>
        <a:p>
          <a:pPr marL="0" lvl="0" indent="0" algn="l" defTabSz="444500">
            <a:lnSpc>
              <a:spcPct val="90000"/>
            </a:lnSpc>
            <a:spcBef>
              <a:spcPct val="0"/>
            </a:spcBef>
            <a:spcAft>
              <a:spcPct val="35000"/>
            </a:spcAft>
            <a:buNone/>
          </a:pPr>
          <a:r>
            <a:rPr lang="en-GB" sz="1000" kern="1200" dirty="0">
              <a:latin typeface="Arial"/>
              <a:cs typeface="Arial"/>
            </a:rPr>
            <a:t>Co-leads: India, US and UK</a:t>
          </a:r>
        </a:p>
        <a:p>
          <a:pPr marL="0" lvl="0" indent="0" algn="l" defTabSz="444500">
            <a:lnSpc>
              <a:spcPct val="90000"/>
            </a:lnSpc>
            <a:spcBef>
              <a:spcPct val="0"/>
            </a:spcBef>
            <a:spcAft>
              <a:spcPct val="35000"/>
            </a:spcAft>
            <a:buNone/>
          </a:pPr>
          <a:r>
            <a:rPr lang="en-GB" sz="1000" kern="1200" dirty="0">
              <a:latin typeface="Arial"/>
              <a:cs typeface="Arial"/>
            </a:rPr>
            <a:t>Launched: COP26</a:t>
          </a:r>
        </a:p>
        <a:p>
          <a:pPr marL="0" lvl="0" indent="0" algn="l" defTabSz="444500">
            <a:lnSpc>
              <a:spcPct val="90000"/>
            </a:lnSpc>
            <a:spcBef>
              <a:spcPct val="0"/>
            </a:spcBef>
            <a:spcAft>
              <a:spcPct val="35000"/>
            </a:spcAft>
            <a:buNone/>
          </a:pPr>
          <a:r>
            <a:rPr lang="en-GB" sz="1000" kern="1200" dirty="0">
              <a:latin typeface="Arial"/>
              <a:cs typeface="Arial"/>
            </a:rPr>
            <a:t>Signatories: 34</a:t>
          </a:r>
        </a:p>
      </dsp:txBody>
      <dsp:txXfrm>
        <a:off x="3607067" y="1654610"/>
        <a:ext cx="1556844" cy="709609"/>
      </dsp:txXfrm>
    </dsp:sp>
    <dsp:sp modelId="{92E921D5-FF45-4726-93C4-F0F705F7E762}">
      <dsp:nvSpPr>
        <dsp:cNvPr id="0" name=""/>
        <dsp:cNvSpPr/>
      </dsp:nvSpPr>
      <dsp:spPr>
        <a:xfrm>
          <a:off x="5226449" y="1767325"/>
          <a:ext cx="773751" cy="773751"/>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7EAFCE-2EFA-46BB-8CDC-3F8C84F4EAF2}">
      <dsp:nvSpPr>
        <dsp:cNvPr id="0" name=""/>
        <dsp:cNvSpPr/>
      </dsp:nvSpPr>
      <dsp:spPr>
        <a:xfrm>
          <a:off x="6191893" y="4355"/>
          <a:ext cx="2210718" cy="1650254"/>
        </a:xfrm>
        <a:prstGeom prst="round2SameRect">
          <a:avLst>
            <a:gd name="adj1" fmla="val 8000"/>
            <a:gd name="adj2" fmla="val 0"/>
          </a:avLst>
        </a:prstGeom>
        <a:solidFill>
          <a:schemeClr val="lt1">
            <a:alpha val="90000"/>
            <a:hueOff val="0"/>
            <a:satOff val="0"/>
            <a:lumOff val="0"/>
            <a:alphaOff val="0"/>
          </a:schemeClr>
        </a:solidFill>
        <a:ln w="12700" cap="flat" cmpd="sng" algn="ctr">
          <a:solidFill>
            <a:srgbClr val="2454A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ctr" defTabSz="800100">
            <a:lnSpc>
              <a:spcPct val="90000"/>
            </a:lnSpc>
            <a:spcBef>
              <a:spcPct val="0"/>
            </a:spcBef>
            <a:spcAft>
              <a:spcPts val="600"/>
            </a:spcAft>
            <a:buNone/>
          </a:pPr>
          <a:r>
            <a:rPr lang="en-GB" sz="1800" b="1" kern="1200">
              <a:solidFill>
                <a:srgbClr val="002060"/>
              </a:solidFill>
              <a:latin typeface="Arial"/>
              <a:cs typeface="Arial"/>
            </a:rPr>
            <a:t>Steel</a:t>
          </a:r>
          <a:endParaRPr lang="en-GB" sz="1800" kern="1200">
            <a:solidFill>
              <a:srgbClr val="002060"/>
            </a:solidFill>
            <a:latin typeface="Arial"/>
            <a:cs typeface="Arial"/>
          </a:endParaRPr>
        </a:p>
        <a:p>
          <a:pPr marL="0" lvl="1" indent="-114300" algn="ctr" defTabSz="577850" rtl="0">
            <a:lnSpc>
              <a:spcPct val="90000"/>
            </a:lnSpc>
            <a:spcBef>
              <a:spcPct val="0"/>
            </a:spcBef>
            <a:spcAft>
              <a:spcPct val="15000"/>
            </a:spcAft>
            <a:buNone/>
          </a:pPr>
          <a:r>
            <a:rPr lang="en-GB" sz="1300" kern="1200">
              <a:solidFill>
                <a:srgbClr val="002060"/>
              </a:solidFill>
              <a:latin typeface="Arial"/>
              <a:cs typeface="Arial"/>
            </a:rPr>
            <a:t>Near-zero emission steel is the preferred choice in global markets, with efficient use and near-zero emission steel production established and growing in every region by 2030. </a:t>
          </a:r>
        </a:p>
      </dsp:txBody>
      <dsp:txXfrm>
        <a:off x="6230560" y="43022"/>
        <a:ext cx="2133384" cy="1611587"/>
      </dsp:txXfrm>
    </dsp:sp>
    <dsp:sp modelId="{0031624F-EC16-43FD-8486-A03F3C491FB6}">
      <dsp:nvSpPr>
        <dsp:cNvPr id="0" name=""/>
        <dsp:cNvSpPr/>
      </dsp:nvSpPr>
      <dsp:spPr>
        <a:xfrm>
          <a:off x="6191893" y="1654610"/>
          <a:ext cx="2210718" cy="709609"/>
        </a:xfrm>
        <a:prstGeom prst="rect">
          <a:avLst/>
        </a:prstGeom>
        <a:solidFill>
          <a:srgbClr val="2454A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0" rIns="12700" bIns="0" numCol="1" spcCol="1270" anchor="ctr" anchorCtr="0">
          <a:noAutofit/>
        </a:bodyPr>
        <a:lstStyle/>
        <a:p>
          <a:pPr marL="0" lvl="0" indent="0" algn="l" defTabSz="444500">
            <a:lnSpc>
              <a:spcPct val="90000"/>
            </a:lnSpc>
            <a:spcBef>
              <a:spcPct val="0"/>
            </a:spcBef>
            <a:spcAft>
              <a:spcPct val="35000"/>
            </a:spcAft>
            <a:buNone/>
          </a:pPr>
          <a:r>
            <a:rPr lang="en-GB" sz="1000" kern="1200">
              <a:latin typeface="Arial"/>
              <a:cs typeface="Arial"/>
            </a:rPr>
            <a:t>Co-leads: Germany and UK</a:t>
          </a:r>
        </a:p>
        <a:p>
          <a:pPr marL="0" lvl="0" indent="0" algn="l" defTabSz="444500">
            <a:lnSpc>
              <a:spcPct val="90000"/>
            </a:lnSpc>
            <a:spcBef>
              <a:spcPct val="0"/>
            </a:spcBef>
            <a:spcAft>
              <a:spcPct val="35000"/>
            </a:spcAft>
            <a:buNone/>
          </a:pPr>
          <a:r>
            <a:rPr lang="en-GB" sz="1000" kern="1200">
              <a:latin typeface="Arial"/>
              <a:cs typeface="Arial"/>
            </a:rPr>
            <a:t>Launched: COP26</a:t>
          </a:r>
        </a:p>
        <a:p>
          <a:pPr marL="0" lvl="0" indent="0" algn="l" defTabSz="444500">
            <a:lnSpc>
              <a:spcPct val="90000"/>
            </a:lnSpc>
            <a:spcBef>
              <a:spcPct val="0"/>
            </a:spcBef>
            <a:spcAft>
              <a:spcPct val="35000"/>
            </a:spcAft>
            <a:buNone/>
          </a:pPr>
          <a:r>
            <a:rPr lang="en-GB" sz="1000" kern="1200">
              <a:latin typeface="Arial"/>
              <a:cs typeface="Arial"/>
            </a:rPr>
            <a:t>Signatories: 31</a:t>
          </a:r>
        </a:p>
      </dsp:txBody>
      <dsp:txXfrm>
        <a:off x="6191893" y="1654610"/>
        <a:ext cx="1556844" cy="709609"/>
      </dsp:txXfrm>
    </dsp:sp>
    <dsp:sp modelId="{2737F19D-76C3-4634-BD68-06C99F8FEAD1}">
      <dsp:nvSpPr>
        <dsp:cNvPr id="0" name=""/>
        <dsp:cNvSpPr/>
      </dsp:nvSpPr>
      <dsp:spPr>
        <a:xfrm>
          <a:off x="7811275" y="1767325"/>
          <a:ext cx="773751" cy="773751"/>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8755D6-4B12-4812-B4B8-78F1A4550C77}">
      <dsp:nvSpPr>
        <dsp:cNvPr id="0" name=""/>
        <dsp:cNvSpPr/>
      </dsp:nvSpPr>
      <dsp:spPr>
        <a:xfrm>
          <a:off x="8776719" y="4355"/>
          <a:ext cx="2210718" cy="1650254"/>
        </a:xfrm>
        <a:prstGeom prst="round2SameRect">
          <a:avLst>
            <a:gd name="adj1" fmla="val 8000"/>
            <a:gd name="adj2" fmla="val 0"/>
          </a:avLst>
        </a:prstGeom>
        <a:solidFill>
          <a:schemeClr val="lt1">
            <a:alpha val="90000"/>
            <a:hueOff val="0"/>
            <a:satOff val="0"/>
            <a:lumOff val="0"/>
            <a:alphaOff val="0"/>
          </a:schemeClr>
        </a:solidFill>
        <a:ln w="12700" cap="flat" cmpd="sng" algn="ctr">
          <a:solidFill>
            <a:srgbClr val="2454A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14300" lvl="1" indent="-171450" algn="ctr" defTabSz="800100">
            <a:lnSpc>
              <a:spcPct val="90000"/>
            </a:lnSpc>
            <a:spcBef>
              <a:spcPct val="0"/>
            </a:spcBef>
            <a:spcAft>
              <a:spcPts val="600"/>
            </a:spcAft>
            <a:buNone/>
          </a:pPr>
          <a:r>
            <a:rPr lang="en-GB" sz="1800" b="1" kern="1200">
              <a:solidFill>
                <a:srgbClr val="002060"/>
              </a:solidFill>
              <a:latin typeface="Arial"/>
              <a:cs typeface="Arial"/>
            </a:rPr>
            <a:t>Hydrogen</a:t>
          </a:r>
          <a:endParaRPr lang="en-GB" sz="1300" kern="1200">
            <a:solidFill>
              <a:srgbClr val="002060"/>
            </a:solidFill>
            <a:latin typeface="Arial"/>
            <a:cs typeface="Arial"/>
          </a:endParaRPr>
        </a:p>
        <a:p>
          <a:pPr marL="0" lvl="1" indent="-114300" algn="ctr" defTabSz="577850">
            <a:lnSpc>
              <a:spcPct val="90000"/>
            </a:lnSpc>
            <a:spcBef>
              <a:spcPct val="0"/>
            </a:spcBef>
            <a:spcAft>
              <a:spcPct val="15000"/>
            </a:spcAft>
            <a:buNone/>
          </a:pPr>
          <a:r>
            <a:rPr lang="en-GB" sz="1300" kern="1200">
              <a:solidFill>
                <a:srgbClr val="002060"/>
              </a:solidFill>
              <a:latin typeface="Arial"/>
              <a:cs typeface="Arial"/>
            </a:rPr>
            <a:t>Affordable renewable and low carbon hydrogen is globally available by 2030.</a:t>
          </a:r>
          <a:endParaRPr lang="en-GB" sz="1300" kern="1200" dirty="0">
            <a:solidFill>
              <a:srgbClr val="002060"/>
            </a:solidFill>
            <a:latin typeface="Arial"/>
            <a:cs typeface="Arial"/>
          </a:endParaRPr>
        </a:p>
      </dsp:txBody>
      <dsp:txXfrm>
        <a:off x="8815386" y="43022"/>
        <a:ext cx="2133384" cy="1611587"/>
      </dsp:txXfrm>
    </dsp:sp>
    <dsp:sp modelId="{44192584-2EE4-42C5-88D2-6E99F349DAA1}">
      <dsp:nvSpPr>
        <dsp:cNvPr id="0" name=""/>
        <dsp:cNvSpPr/>
      </dsp:nvSpPr>
      <dsp:spPr>
        <a:xfrm>
          <a:off x="8776719" y="1654610"/>
          <a:ext cx="2210718" cy="709609"/>
        </a:xfrm>
        <a:prstGeom prst="rect">
          <a:avLst/>
        </a:prstGeom>
        <a:solidFill>
          <a:srgbClr val="2454A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0" rIns="12700" bIns="0" numCol="1" spcCol="1270" anchor="ctr" anchorCtr="0">
          <a:noAutofit/>
        </a:bodyPr>
        <a:lstStyle/>
        <a:p>
          <a:pPr marL="0" lvl="0" indent="0" algn="l" defTabSz="444500">
            <a:lnSpc>
              <a:spcPct val="90000"/>
            </a:lnSpc>
            <a:spcBef>
              <a:spcPct val="0"/>
            </a:spcBef>
            <a:spcAft>
              <a:spcPct val="35000"/>
            </a:spcAft>
            <a:buNone/>
          </a:pPr>
          <a:r>
            <a:rPr lang="en-GB" sz="1000" kern="1200" dirty="0">
              <a:latin typeface="Arial"/>
              <a:cs typeface="Arial"/>
            </a:rPr>
            <a:t>Co-leads: US and UK</a:t>
          </a:r>
        </a:p>
        <a:p>
          <a:pPr marL="0" lvl="0" indent="0" algn="l" defTabSz="444500">
            <a:lnSpc>
              <a:spcPct val="90000"/>
            </a:lnSpc>
            <a:spcBef>
              <a:spcPct val="0"/>
            </a:spcBef>
            <a:spcAft>
              <a:spcPct val="35000"/>
            </a:spcAft>
            <a:buNone/>
          </a:pPr>
          <a:r>
            <a:rPr lang="en-GB" sz="1000" kern="1200" dirty="0">
              <a:latin typeface="Arial"/>
              <a:cs typeface="Arial"/>
            </a:rPr>
            <a:t>Launched: COP26</a:t>
          </a:r>
        </a:p>
        <a:p>
          <a:pPr marL="0" lvl="0" indent="0" algn="l" defTabSz="444500">
            <a:lnSpc>
              <a:spcPct val="90000"/>
            </a:lnSpc>
            <a:spcBef>
              <a:spcPct val="0"/>
            </a:spcBef>
            <a:spcAft>
              <a:spcPct val="35000"/>
            </a:spcAft>
            <a:buNone/>
          </a:pPr>
          <a:r>
            <a:rPr lang="en-GB" sz="1000" kern="1200" dirty="0">
              <a:latin typeface="Arial"/>
              <a:cs typeface="Arial"/>
            </a:rPr>
            <a:t>Signatories: 37</a:t>
          </a:r>
        </a:p>
      </dsp:txBody>
      <dsp:txXfrm>
        <a:off x="8776719" y="1654610"/>
        <a:ext cx="1556844" cy="709609"/>
      </dsp:txXfrm>
    </dsp:sp>
    <dsp:sp modelId="{E4C2BF96-B444-471F-9BB1-7820219FDBC5}">
      <dsp:nvSpPr>
        <dsp:cNvPr id="0" name=""/>
        <dsp:cNvSpPr/>
      </dsp:nvSpPr>
      <dsp:spPr>
        <a:xfrm>
          <a:off x="10396101" y="1767325"/>
          <a:ext cx="773751" cy="773751"/>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9F8C41-AB1E-45F0-9BAB-D109AD247146}">
      <dsp:nvSpPr>
        <dsp:cNvPr id="0" name=""/>
        <dsp:cNvSpPr/>
      </dsp:nvSpPr>
      <dsp:spPr>
        <a:xfrm>
          <a:off x="1021722" y="2924300"/>
          <a:ext cx="2210718" cy="1650254"/>
        </a:xfrm>
        <a:prstGeom prst="round2SameRect">
          <a:avLst>
            <a:gd name="adj1" fmla="val 8000"/>
            <a:gd name="adj2" fmla="val 0"/>
          </a:avLst>
        </a:prstGeom>
        <a:solidFill>
          <a:schemeClr val="lt1">
            <a:alpha val="90000"/>
            <a:hueOff val="0"/>
            <a:satOff val="0"/>
            <a:lumOff val="0"/>
            <a:alphaOff val="0"/>
          </a:schemeClr>
        </a:solidFill>
        <a:ln w="12700" cap="flat" cmpd="sng" algn="ctr">
          <a:solidFill>
            <a:srgbClr val="2454A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14300" lvl="1" indent="-171450" algn="ctr" defTabSz="800100">
            <a:lnSpc>
              <a:spcPct val="90000"/>
            </a:lnSpc>
            <a:spcBef>
              <a:spcPct val="0"/>
            </a:spcBef>
            <a:spcAft>
              <a:spcPts val="600"/>
            </a:spcAft>
            <a:buNone/>
          </a:pPr>
          <a:r>
            <a:rPr lang="en-GB" sz="1800" b="1" kern="1200">
              <a:solidFill>
                <a:srgbClr val="002060"/>
              </a:solidFill>
              <a:latin typeface="Arial"/>
              <a:cs typeface="Arial"/>
            </a:rPr>
            <a:t>Agriculture</a:t>
          </a:r>
          <a:endParaRPr lang="en-GB" sz="1300" kern="1200">
            <a:solidFill>
              <a:srgbClr val="002060"/>
            </a:solidFill>
            <a:latin typeface="Arial"/>
            <a:cs typeface="Arial"/>
          </a:endParaRPr>
        </a:p>
        <a:p>
          <a:pPr marL="0" lvl="1" indent="-114300" algn="ctr" defTabSz="577850" rtl="0">
            <a:lnSpc>
              <a:spcPct val="90000"/>
            </a:lnSpc>
            <a:spcBef>
              <a:spcPct val="0"/>
            </a:spcBef>
            <a:spcAft>
              <a:spcPct val="15000"/>
            </a:spcAft>
            <a:buNone/>
          </a:pPr>
          <a:r>
            <a:rPr lang="en-GB" sz="1300" kern="1200">
              <a:solidFill>
                <a:srgbClr val="002060"/>
              </a:solidFill>
              <a:latin typeface="Arial"/>
              <a:cs typeface="Arial"/>
            </a:rPr>
            <a:t>Climate-resilient, sustainable agriculture is the most attractive and widely adopted option for farmers everywhere by 2030. </a:t>
          </a:r>
          <a:endParaRPr lang="en-GB" sz="1300" kern="1200" dirty="0">
            <a:solidFill>
              <a:srgbClr val="002060"/>
            </a:solidFill>
            <a:latin typeface="Arial"/>
            <a:cs typeface="Arial"/>
          </a:endParaRPr>
        </a:p>
      </dsp:txBody>
      <dsp:txXfrm>
        <a:off x="1060389" y="2962967"/>
        <a:ext cx="2133384" cy="1611587"/>
      </dsp:txXfrm>
    </dsp:sp>
    <dsp:sp modelId="{B4003556-E9DC-41F3-B959-A8918AF2B26F}">
      <dsp:nvSpPr>
        <dsp:cNvPr id="0" name=""/>
        <dsp:cNvSpPr/>
      </dsp:nvSpPr>
      <dsp:spPr>
        <a:xfrm>
          <a:off x="1021722" y="4574555"/>
          <a:ext cx="2210718" cy="709609"/>
        </a:xfrm>
        <a:prstGeom prst="rect">
          <a:avLst/>
        </a:prstGeom>
        <a:solidFill>
          <a:srgbClr val="2454A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0" rIns="12700" bIns="0" numCol="1" spcCol="1270" anchor="ctr" anchorCtr="0">
          <a:noAutofit/>
        </a:bodyPr>
        <a:lstStyle/>
        <a:p>
          <a:pPr marL="0" lvl="0" indent="0" algn="l" defTabSz="444500">
            <a:lnSpc>
              <a:spcPct val="90000"/>
            </a:lnSpc>
            <a:spcBef>
              <a:spcPct val="0"/>
            </a:spcBef>
            <a:spcAft>
              <a:spcPct val="35000"/>
            </a:spcAft>
            <a:buNone/>
          </a:pPr>
          <a:r>
            <a:rPr lang="en-GB" sz="1000" kern="1200">
              <a:latin typeface="Arial"/>
              <a:cs typeface="Arial"/>
            </a:rPr>
            <a:t>Co-leads: Egypt and UK</a:t>
          </a:r>
        </a:p>
        <a:p>
          <a:pPr marL="0" lvl="0" indent="0" algn="l" defTabSz="444500">
            <a:lnSpc>
              <a:spcPct val="90000"/>
            </a:lnSpc>
            <a:spcBef>
              <a:spcPct val="0"/>
            </a:spcBef>
            <a:spcAft>
              <a:spcPct val="35000"/>
            </a:spcAft>
            <a:buNone/>
          </a:pPr>
          <a:r>
            <a:rPr lang="en-GB" sz="1000" kern="1200">
              <a:latin typeface="Arial"/>
              <a:cs typeface="Arial"/>
            </a:rPr>
            <a:t>Launched: COP26</a:t>
          </a:r>
        </a:p>
        <a:p>
          <a:pPr marL="0" lvl="0" indent="0" algn="l" defTabSz="444500">
            <a:lnSpc>
              <a:spcPct val="90000"/>
            </a:lnSpc>
            <a:spcBef>
              <a:spcPct val="0"/>
            </a:spcBef>
            <a:spcAft>
              <a:spcPct val="35000"/>
            </a:spcAft>
            <a:buNone/>
          </a:pPr>
          <a:r>
            <a:rPr lang="en-GB" sz="1000" kern="1200">
              <a:latin typeface="Arial"/>
              <a:cs typeface="Arial"/>
            </a:rPr>
            <a:t>Signatories: 17</a:t>
          </a:r>
        </a:p>
      </dsp:txBody>
      <dsp:txXfrm>
        <a:off x="1021722" y="4574555"/>
        <a:ext cx="1556844" cy="709609"/>
      </dsp:txXfrm>
    </dsp:sp>
    <dsp:sp modelId="{1AA969A7-F8AB-4580-A9CE-80EF81A9F71D}">
      <dsp:nvSpPr>
        <dsp:cNvPr id="0" name=""/>
        <dsp:cNvSpPr/>
      </dsp:nvSpPr>
      <dsp:spPr>
        <a:xfrm>
          <a:off x="2641104" y="4687270"/>
          <a:ext cx="773751" cy="773751"/>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9753BE-6EA0-4230-8BF8-AFA7385C8B91}">
      <dsp:nvSpPr>
        <dsp:cNvPr id="0" name=""/>
        <dsp:cNvSpPr/>
      </dsp:nvSpPr>
      <dsp:spPr>
        <a:xfrm>
          <a:off x="3606548" y="2924300"/>
          <a:ext cx="2210718" cy="1650254"/>
        </a:xfrm>
        <a:prstGeom prst="round2SameRect">
          <a:avLst>
            <a:gd name="adj1" fmla="val 8000"/>
            <a:gd name="adj2" fmla="val 0"/>
          </a:avLst>
        </a:prstGeom>
        <a:solidFill>
          <a:schemeClr val="lt1">
            <a:alpha val="90000"/>
            <a:hueOff val="0"/>
            <a:satOff val="0"/>
            <a:lumOff val="0"/>
            <a:alphaOff val="0"/>
          </a:schemeClr>
        </a:solidFill>
        <a:ln w="12700" cap="flat" cmpd="sng" algn="ctr">
          <a:solidFill>
            <a:srgbClr val="2454A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14300" lvl="1" indent="-171450" algn="ctr" defTabSz="755650">
            <a:lnSpc>
              <a:spcPct val="90000"/>
            </a:lnSpc>
            <a:spcBef>
              <a:spcPct val="0"/>
            </a:spcBef>
            <a:spcAft>
              <a:spcPts val="600"/>
            </a:spcAft>
            <a:buNone/>
          </a:pPr>
          <a:r>
            <a:rPr lang="en-GB" sz="1700" b="1" i="0" kern="1200">
              <a:solidFill>
                <a:srgbClr val="002060"/>
              </a:solidFill>
              <a:latin typeface="Arial"/>
              <a:cs typeface="Arial"/>
            </a:rPr>
            <a:t>Buildings</a:t>
          </a:r>
          <a:r>
            <a:rPr lang="en-GB" sz="1700" b="0" i="0" kern="1200">
              <a:solidFill>
                <a:srgbClr val="002060"/>
              </a:solidFill>
              <a:latin typeface="Arial"/>
              <a:cs typeface="Arial"/>
            </a:rPr>
            <a:t> </a:t>
          </a:r>
          <a:br>
            <a:rPr lang="en-GB" sz="1700" b="0" i="0" kern="1200">
              <a:solidFill>
                <a:srgbClr val="002060"/>
              </a:solidFill>
              <a:latin typeface="Arial"/>
              <a:cs typeface="Arial"/>
            </a:rPr>
          </a:br>
          <a:r>
            <a:rPr lang="en-GB" sz="1400" b="0" i="0" kern="1200">
              <a:solidFill>
                <a:srgbClr val="002060"/>
              </a:solidFill>
              <a:latin typeface="Arial"/>
              <a:cs typeface="Arial"/>
            </a:rPr>
            <a:t>(new)</a:t>
          </a:r>
          <a:endParaRPr lang="en-GB" sz="1400" b="0" i="0" kern="1200" dirty="0">
            <a:solidFill>
              <a:srgbClr val="002060"/>
            </a:solidFill>
            <a:latin typeface="Arial"/>
            <a:cs typeface="Arial"/>
          </a:endParaRPr>
        </a:p>
        <a:p>
          <a:pPr marL="0" lvl="1" indent="-114300" algn="ctr" defTabSz="577850">
            <a:lnSpc>
              <a:spcPct val="90000"/>
            </a:lnSpc>
            <a:spcBef>
              <a:spcPct val="0"/>
            </a:spcBef>
            <a:spcAft>
              <a:spcPct val="15000"/>
            </a:spcAft>
            <a:buNone/>
          </a:pPr>
          <a:r>
            <a:rPr lang="en-GB" sz="1300" i="0" kern="1200">
              <a:solidFill>
                <a:srgbClr val="002060"/>
              </a:solidFill>
              <a:latin typeface="Arial"/>
              <a:cs typeface="Arial"/>
            </a:rPr>
            <a:t>Make “near zero-emission and resilient buildings the new normal by 2030”</a:t>
          </a:r>
          <a:endParaRPr lang="en-GB" sz="1300" b="1" i="0" kern="1200">
            <a:solidFill>
              <a:srgbClr val="002060"/>
            </a:solidFill>
            <a:latin typeface="Arial"/>
            <a:cs typeface="Arial"/>
          </a:endParaRPr>
        </a:p>
      </dsp:txBody>
      <dsp:txXfrm>
        <a:off x="3645215" y="2962967"/>
        <a:ext cx="2133384" cy="1611587"/>
      </dsp:txXfrm>
    </dsp:sp>
    <dsp:sp modelId="{3807D3A7-B1A4-423C-B3B2-C2394E2C6C95}">
      <dsp:nvSpPr>
        <dsp:cNvPr id="0" name=""/>
        <dsp:cNvSpPr/>
      </dsp:nvSpPr>
      <dsp:spPr>
        <a:xfrm>
          <a:off x="3606548" y="4574555"/>
          <a:ext cx="2210718" cy="709609"/>
        </a:xfrm>
        <a:prstGeom prst="rect">
          <a:avLst/>
        </a:prstGeom>
        <a:solidFill>
          <a:srgbClr val="2454A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0" rIns="12700" bIns="0" numCol="1" spcCol="1270" anchor="ctr" anchorCtr="0">
          <a:noAutofit/>
        </a:bodyPr>
        <a:lstStyle/>
        <a:p>
          <a:pPr marL="0" lvl="0" indent="0" algn="l" defTabSz="444500">
            <a:lnSpc>
              <a:spcPct val="90000"/>
            </a:lnSpc>
            <a:spcBef>
              <a:spcPct val="0"/>
            </a:spcBef>
            <a:spcAft>
              <a:spcPct val="35000"/>
            </a:spcAft>
            <a:buNone/>
          </a:pPr>
          <a:r>
            <a:rPr lang="en-GB" sz="1000" kern="1200">
              <a:solidFill>
                <a:schemeClr val="bg1"/>
              </a:solidFill>
              <a:latin typeface="Arial"/>
              <a:cs typeface="Arial"/>
            </a:rPr>
            <a:t>Co-leads: France and Morocco</a:t>
          </a:r>
        </a:p>
        <a:p>
          <a:pPr marL="0" lvl="0" indent="0" algn="l" defTabSz="444500">
            <a:lnSpc>
              <a:spcPct val="90000"/>
            </a:lnSpc>
            <a:spcBef>
              <a:spcPct val="0"/>
            </a:spcBef>
            <a:spcAft>
              <a:spcPct val="35000"/>
            </a:spcAft>
            <a:buNone/>
          </a:pPr>
          <a:r>
            <a:rPr lang="en-GB" sz="1000" kern="1200">
              <a:solidFill>
                <a:schemeClr val="bg1"/>
              </a:solidFill>
              <a:latin typeface="Arial"/>
              <a:cs typeface="Arial"/>
            </a:rPr>
            <a:t>Launch: at COP28</a:t>
          </a:r>
        </a:p>
        <a:p>
          <a:pPr marL="0" lvl="0" indent="0" algn="l" defTabSz="444500">
            <a:lnSpc>
              <a:spcPct val="90000"/>
            </a:lnSpc>
            <a:spcBef>
              <a:spcPct val="0"/>
            </a:spcBef>
            <a:spcAft>
              <a:spcPct val="35000"/>
            </a:spcAft>
            <a:buNone/>
          </a:pPr>
          <a:r>
            <a:rPr lang="en-GB" sz="1000" kern="1200">
              <a:solidFill>
                <a:schemeClr val="bg1"/>
              </a:solidFill>
              <a:latin typeface="Arial"/>
              <a:cs typeface="Arial"/>
            </a:rPr>
            <a:t>Signatories: 28 confirmed</a:t>
          </a:r>
          <a:endParaRPr lang="en-GB" sz="1000" kern="1200" dirty="0">
            <a:solidFill>
              <a:schemeClr val="bg1"/>
            </a:solidFill>
            <a:latin typeface="Arial"/>
            <a:cs typeface="Arial"/>
          </a:endParaRPr>
        </a:p>
      </dsp:txBody>
      <dsp:txXfrm>
        <a:off x="3606548" y="4574555"/>
        <a:ext cx="1556844" cy="709609"/>
      </dsp:txXfrm>
    </dsp:sp>
    <dsp:sp modelId="{829A8B0F-3351-410F-99A0-1D725E2FD870}">
      <dsp:nvSpPr>
        <dsp:cNvPr id="0" name=""/>
        <dsp:cNvSpPr/>
      </dsp:nvSpPr>
      <dsp:spPr>
        <a:xfrm>
          <a:off x="5225930" y="4687270"/>
          <a:ext cx="773751" cy="773751"/>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B6A3FA-9F41-409B-B473-9ED31D308D93}">
      <dsp:nvSpPr>
        <dsp:cNvPr id="0" name=""/>
        <dsp:cNvSpPr/>
      </dsp:nvSpPr>
      <dsp:spPr>
        <a:xfrm>
          <a:off x="6192413" y="2924300"/>
          <a:ext cx="2210718" cy="1650254"/>
        </a:xfrm>
        <a:prstGeom prst="round2SameRect">
          <a:avLst>
            <a:gd name="adj1" fmla="val 8000"/>
            <a:gd name="adj2" fmla="val 0"/>
          </a:avLst>
        </a:prstGeom>
        <a:solidFill>
          <a:schemeClr val="lt1">
            <a:alpha val="90000"/>
            <a:hueOff val="0"/>
            <a:satOff val="0"/>
            <a:lumOff val="0"/>
            <a:alphaOff val="0"/>
          </a:schemeClr>
        </a:solidFill>
        <a:ln w="12700" cap="flat" cmpd="sng" algn="ctr">
          <a:solidFill>
            <a:srgbClr val="2454A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ctr" defTabSz="711200">
            <a:lnSpc>
              <a:spcPct val="90000"/>
            </a:lnSpc>
            <a:spcBef>
              <a:spcPct val="0"/>
            </a:spcBef>
            <a:spcAft>
              <a:spcPts val="600"/>
            </a:spcAft>
            <a:buNone/>
          </a:pPr>
          <a:r>
            <a:rPr lang="en-GB" sz="1600" b="1" i="0" kern="1200">
              <a:solidFill>
                <a:srgbClr val="002060"/>
              </a:solidFill>
              <a:latin typeface="Arial"/>
              <a:cs typeface="Arial"/>
            </a:rPr>
            <a:t>Cement</a:t>
          </a:r>
          <a:endParaRPr lang="en-GB" sz="1400" b="0" i="0" kern="1200" dirty="0">
            <a:solidFill>
              <a:srgbClr val="002060"/>
            </a:solidFill>
            <a:latin typeface="Arial"/>
            <a:cs typeface="Arial"/>
          </a:endParaRPr>
        </a:p>
        <a:p>
          <a:pPr marL="114300" lvl="1" indent="-114300" algn="ctr" defTabSz="622300">
            <a:lnSpc>
              <a:spcPct val="90000"/>
            </a:lnSpc>
            <a:spcBef>
              <a:spcPct val="0"/>
            </a:spcBef>
            <a:spcAft>
              <a:spcPts val="600"/>
            </a:spcAft>
            <a:buNone/>
          </a:pPr>
          <a:r>
            <a:rPr lang="en-GB" sz="1400" b="0" i="0" kern="1200">
              <a:solidFill>
                <a:srgbClr val="002060"/>
              </a:solidFill>
              <a:latin typeface="Arial"/>
              <a:cs typeface="Arial"/>
            </a:rPr>
            <a:t>(new)</a:t>
          </a:r>
          <a:endParaRPr lang="en-GB" sz="1400" b="0" i="0" kern="1200" dirty="0">
            <a:solidFill>
              <a:srgbClr val="002060"/>
            </a:solidFill>
            <a:latin typeface="Arial"/>
            <a:cs typeface="Arial"/>
          </a:endParaRPr>
        </a:p>
        <a:p>
          <a:pPr marL="114300" lvl="1" indent="-114300" algn="ctr" defTabSz="577850">
            <a:lnSpc>
              <a:spcPct val="90000"/>
            </a:lnSpc>
            <a:spcBef>
              <a:spcPct val="0"/>
            </a:spcBef>
            <a:spcAft>
              <a:spcPct val="15000"/>
            </a:spcAft>
            <a:buNone/>
          </a:pPr>
          <a:r>
            <a:rPr lang="en-GB" sz="1300" i="0" kern="1200">
              <a:solidFill>
                <a:srgbClr val="002060"/>
              </a:solidFill>
              <a:latin typeface="Arial"/>
              <a:cs typeface="Arial"/>
            </a:rPr>
            <a:t>Make “near zero-emission and resilient buildings the new normal by 2030”</a:t>
          </a:r>
          <a:endParaRPr lang="en-GB" sz="1400" i="0" kern="1200" dirty="0">
            <a:solidFill>
              <a:srgbClr val="002060"/>
            </a:solidFill>
            <a:latin typeface="Arial"/>
            <a:cs typeface="Arial"/>
          </a:endParaRPr>
        </a:p>
      </dsp:txBody>
      <dsp:txXfrm>
        <a:off x="6231080" y="2962967"/>
        <a:ext cx="2133384" cy="1611587"/>
      </dsp:txXfrm>
    </dsp:sp>
    <dsp:sp modelId="{EAD805B1-7DA3-4EA8-93F4-B3C592A9A1A6}">
      <dsp:nvSpPr>
        <dsp:cNvPr id="0" name=""/>
        <dsp:cNvSpPr/>
      </dsp:nvSpPr>
      <dsp:spPr>
        <a:xfrm>
          <a:off x="6182663" y="4574555"/>
          <a:ext cx="2212797" cy="709609"/>
        </a:xfrm>
        <a:prstGeom prst="rect">
          <a:avLst/>
        </a:prstGeom>
        <a:solidFill>
          <a:srgbClr val="2454A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0" rIns="12700" bIns="0" numCol="1" spcCol="1270" anchor="ctr" anchorCtr="0">
          <a:noAutofit/>
        </a:bodyPr>
        <a:lstStyle/>
        <a:p>
          <a:pPr marL="0" lvl="0" indent="0" algn="l" defTabSz="444500">
            <a:lnSpc>
              <a:spcPct val="90000"/>
            </a:lnSpc>
            <a:spcBef>
              <a:spcPct val="0"/>
            </a:spcBef>
            <a:spcAft>
              <a:spcPct val="15000"/>
            </a:spcAft>
            <a:buNone/>
          </a:pPr>
          <a:r>
            <a:rPr lang="en-GB" sz="1000" b="0" i="0" kern="1200">
              <a:solidFill>
                <a:schemeClr val="bg1"/>
              </a:solidFill>
              <a:latin typeface="Arial"/>
              <a:cs typeface="Arial"/>
            </a:rPr>
            <a:t>Co-leads: Canada and UAE</a:t>
          </a:r>
        </a:p>
        <a:p>
          <a:pPr marL="0" lvl="0" indent="0" algn="l" defTabSz="444500">
            <a:lnSpc>
              <a:spcPct val="90000"/>
            </a:lnSpc>
            <a:spcBef>
              <a:spcPct val="0"/>
            </a:spcBef>
            <a:spcAft>
              <a:spcPct val="15000"/>
            </a:spcAft>
            <a:buNone/>
          </a:pPr>
          <a:r>
            <a:rPr lang="en-GB" sz="1000" b="0" i="0" kern="1200">
              <a:solidFill>
                <a:schemeClr val="bg1"/>
              </a:solidFill>
              <a:latin typeface="Arial"/>
              <a:cs typeface="Arial"/>
            </a:rPr>
            <a:t>Launch: at COP28</a:t>
          </a:r>
        </a:p>
        <a:p>
          <a:pPr marL="0" lvl="0" indent="0" algn="l" defTabSz="444500">
            <a:lnSpc>
              <a:spcPct val="90000"/>
            </a:lnSpc>
            <a:spcBef>
              <a:spcPct val="0"/>
            </a:spcBef>
            <a:spcAft>
              <a:spcPct val="15000"/>
            </a:spcAft>
            <a:buNone/>
          </a:pPr>
          <a:r>
            <a:rPr lang="en-GB" sz="1000" b="0" i="0" kern="1200">
              <a:solidFill>
                <a:schemeClr val="bg1"/>
              </a:solidFill>
              <a:latin typeface="Arial"/>
              <a:cs typeface="Arial"/>
            </a:rPr>
            <a:t>Signatories: 5 confirmed</a:t>
          </a:r>
          <a:endParaRPr lang="en-GB" sz="1000" b="0" i="0" kern="1200" dirty="0">
            <a:solidFill>
              <a:schemeClr val="bg1"/>
            </a:solidFill>
            <a:latin typeface="Arial"/>
            <a:cs typeface="Arial"/>
          </a:endParaRPr>
        </a:p>
      </dsp:txBody>
      <dsp:txXfrm>
        <a:off x="6182663" y="4574555"/>
        <a:ext cx="1558307" cy="709609"/>
      </dsp:txXfrm>
    </dsp:sp>
    <dsp:sp modelId="{5AF29431-EF40-478C-9FD7-7E8DA4F71F0E}">
      <dsp:nvSpPr>
        <dsp:cNvPr id="0" name=""/>
        <dsp:cNvSpPr/>
      </dsp:nvSpPr>
      <dsp:spPr>
        <a:xfrm>
          <a:off x="7811795" y="4687270"/>
          <a:ext cx="773751" cy="773751"/>
        </a:xfrm>
        <a:prstGeom prst="ellipse">
          <a:avLst/>
        </a:prstGeom>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4CBCCB-8932-4BD8-AA4E-992355D51A4A}">
      <dsp:nvSpPr>
        <dsp:cNvPr id="0" name=""/>
        <dsp:cNvSpPr/>
      </dsp:nvSpPr>
      <dsp:spPr>
        <a:xfrm>
          <a:off x="8630933" y="2906015"/>
          <a:ext cx="2210718" cy="165025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171450" rIns="57150" bIns="57150" numCol="1" spcCol="1270" anchor="t" anchorCtr="0">
          <a:noAutofit/>
        </a:bodyPr>
        <a:lstStyle/>
        <a:p>
          <a:pPr marL="285750" lvl="1" indent="-285750" algn="l" defTabSz="2000250">
            <a:lnSpc>
              <a:spcPct val="90000"/>
            </a:lnSpc>
            <a:spcBef>
              <a:spcPct val="0"/>
            </a:spcBef>
            <a:spcAft>
              <a:spcPct val="15000"/>
            </a:spcAft>
            <a:buChar char="•"/>
          </a:pPr>
          <a:endParaRPr lang="en-GB" sz="4500" kern="1200"/>
        </a:p>
        <a:p>
          <a:pPr marL="285750" lvl="1" indent="-285750" algn="l" defTabSz="2000250">
            <a:lnSpc>
              <a:spcPct val="90000"/>
            </a:lnSpc>
            <a:spcBef>
              <a:spcPct val="0"/>
            </a:spcBef>
            <a:spcAft>
              <a:spcPct val="15000"/>
            </a:spcAft>
            <a:buChar char="•"/>
          </a:pPr>
          <a:endParaRPr lang="en-GB" sz="4500" kern="1200"/>
        </a:p>
      </dsp:txBody>
      <dsp:txXfrm>
        <a:off x="8669600" y="2944682"/>
        <a:ext cx="2133384" cy="1611587"/>
      </dsp:txXfrm>
    </dsp:sp>
    <dsp:sp modelId="{3F1745D3-3C4F-4FE4-8CCC-BE0C63838B19}">
      <dsp:nvSpPr>
        <dsp:cNvPr id="0" name=""/>
        <dsp:cNvSpPr/>
      </dsp:nvSpPr>
      <dsp:spPr>
        <a:xfrm>
          <a:off x="8777238" y="4574555"/>
          <a:ext cx="2210718" cy="709609"/>
        </a:xfrm>
        <a:prstGeom prst="rect">
          <a:avLst/>
        </a:prstGeom>
        <a:solidFill>
          <a:schemeClr val="accent1">
            <a:hueOff val="0"/>
            <a:satOff val="0"/>
            <a:lumOff val="0"/>
            <a:alphaOff val="0"/>
          </a:schemeClr>
        </a:solidFill>
        <a:ln w="12700" cap="flat" cmpd="sng" algn="ctr">
          <a:solidFill>
            <a:srgbClr val="2454A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ctr" defTabSz="622300">
            <a:lnSpc>
              <a:spcPct val="90000"/>
            </a:lnSpc>
            <a:spcBef>
              <a:spcPct val="0"/>
            </a:spcBef>
            <a:spcAft>
              <a:spcPct val="15000"/>
            </a:spcAft>
            <a:buNone/>
          </a:pPr>
          <a:endParaRPr lang="en-GB" sz="1400" i="0" kern="1200" dirty="0">
            <a:solidFill>
              <a:srgbClr val="002060"/>
            </a:solidFill>
            <a:latin typeface="Arial"/>
            <a:cs typeface="Arial"/>
          </a:endParaRPr>
        </a:p>
      </dsp:txBody>
      <dsp:txXfrm>
        <a:off x="8777238" y="4574555"/>
        <a:ext cx="1556844" cy="709609"/>
      </dsp:txXfrm>
    </dsp:sp>
    <dsp:sp modelId="{8CF83676-E333-4F02-8B89-426F416427AC}">
      <dsp:nvSpPr>
        <dsp:cNvPr id="0" name=""/>
        <dsp:cNvSpPr/>
      </dsp:nvSpPr>
      <dsp:spPr>
        <a:xfrm>
          <a:off x="10396620" y="4687270"/>
          <a:ext cx="773751" cy="773751"/>
        </a:xfrm>
        <a:prstGeom prst="ellipse">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BA68AF-29B0-44B9-A103-027E9185E1D6}" type="datetimeFigureOut">
              <a:t>04/03/2024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82BC2-9C03-4CBE-AD4C-58DE0409804D}" type="slidenum">
              <a:t>‹#›</a:t>
            </a:fld>
            <a:endParaRPr lang="en-GB"/>
          </a:p>
        </p:txBody>
      </p:sp>
    </p:spTree>
    <p:extLst>
      <p:ext uri="{BB962C8B-B14F-4D97-AF65-F5344CB8AC3E}">
        <p14:creationId xmlns:p14="http://schemas.microsoft.com/office/powerpoint/2010/main" val="383407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444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a:extLst>
            <a:ext uri="{FF2B5EF4-FFF2-40B4-BE49-F238E27FC236}">
              <a16:creationId xmlns:a16="http://schemas.microsoft.com/office/drawing/2014/main" id="{2F635A9A-4F4C-E5E5-5ECB-FAE4768D72A2}"/>
            </a:ext>
          </a:extLst>
        </p:cNvPr>
        <p:cNvGrpSpPr/>
        <p:nvPr/>
      </p:nvGrpSpPr>
      <p:grpSpPr>
        <a:xfrm>
          <a:off x="0" y="0"/>
          <a:ext cx="0" cy="0"/>
          <a:chOff x="0" y="0"/>
          <a:chExt cx="0" cy="0"/>
        </a:xfrm>
      </p:grpSpPr>
      <p:sp>
        <p:nvSpPr>
          <p:cNvPr id="842" name="Google Shape;842;p12:notes">
            <a:extLst>
              <a:ext uri="{FF2B5EF4-FFF2-40B4-BE49-F238E27FC236}">
                <a16:creationId xmlns:a16="http://schemas.microsoft.com/office/drawing/2014/main" id="{7D949E81-DBD0-9EC4-6B2D-498A2BCD96B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43" name="Google Shape;843;p12:notes">
            <a:extLst>
              <a:ext uri="{FF2B5EF4-FFF2-40B4-BE49-F238E27FC236}">
                <a16:creationId xmlns:a16="http://schemas.microsoft.com/office/drawing/2014/main" id="{AE56E551-1C8B-6D74-ED15-DA1B3E24266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1040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6633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6D82BC2-9C03-4CBE-AD4C-58DE0409804D}" type="slidenum">
              <a:rPr lang="en-GB" smtClean="0"/>
              <a:t>3</a:t>
            </a:fld>
            <a:endParaRPr lang="en-GB"/>
          </a:p>
        </p:txBody>
      </p:sp>
    </p:spTree>
    <p:extLst>
      <p:ext uri="{BB962C8B-B14F-4D97-AF65-F5344CB8AC3E}">
        <p14:creationId xmlns:p14="http://schemas.microsoft.com/office/powerpoint/2010/main" val="1471757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6D82BC2-9C03-4CBE-AD4C-58DE0409804D}" type="slidenum">
              <a:rPr lang="en-GB" smtClean="0"/>
              <a:t>4</a:t>
            </a:fld>
            <a:endParaRPr lang="en-GB"/>
          </a:p>
        </p:txBody>
      </p:sp>
    </p:spTree>
    <p:extLst>
      <p:ext uri="{BB962C8B-B14F-4D97-AF65-F5344CB8AC3E}">
        <p14:creationId xmlns:p14="http://schemas.microsoft.com/office/powerpoint/2010/main" val="3496442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6D82BC2-9C03-4CBE-AD4C-58DE0409804D}" type="slidenum">
              <a:rPr lang="en-GB" smtClean="0"/>
              <a:t>5</a:t>
            </a:fld>
            <a:endParaRPr lang="en-GB"/>
          </a:p>
        </p:txBody>
      </p:sp>
    </p:spTree>
    <p:extLst>
      <p:ext uri="{BB962C8B-B14F-4D97-AF65-F5344CB8AC3E}">
        <p14:creationId xmlns:p14="http://schemas.microsoft.com/office/powerpoint/2010/main" val="4033836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a:extLst>
            <a:ext uri="{FF2B5EF4-FFF2-40B4-BE49-F238E27FC236}">
              <a16:creationId xmlns:a16="http://schemas.microsoft.com/office/drawing/2014/main" id="{2F635A9A-4F4C-E5E5-5ECB-FAE4768D72A2}"/>
            </a:ext>
          </a:extLst>
        </p:cNvPr>
        <p:cNvGrpSpPr/>
        <p:nvPr/>
      </p:nvGrpSpPr>
      <p:grpSpPr>
        <a:xfrm>
          <a:off x="0" y="0"/>
          <a:ext cx="0" cy="0"/>
          <a:chOff x="0" y="0"/>
          <a:chExt cx="0" cy="0"/>
        </a:xfrm>
      </p:grpSpPr>
      <p:sp>
        <p:nvSpPr>
          <p:cNvPr id="842" name="Google Shape;842;p12:notes">
            <a:extLst>
              <a:ext uri="{FF2B5EF4-FFF2-40B4-BE49-F238E27FC236}">
                <a16:creationId xmlns:a16="http://schemas.microsoft.com/office/drawing/2014/main" id="{7D949E81-DBD0-9EC4-6B2D-498A2BCD96B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43" name="Google Shape;843;p12:notes">
            <a:extLst>
              <a:ext uri="{FF2B5EF4-FFF2-40B4-BE49-F238E27FC236}">
                <a16:creationId xmlns:a16="http://schemas.microsoft.com/office/drawing/2014/main" id="{AE56E551-1C8B-6D74-ED15-DA1B3E24266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6916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a:extLst>
            <a:ext uri="{FF2B5EF4-FFF2-40B4-BE49-F238E27FC236}">
              <a16:creationId xmlns:a16="http://schemas.microsoft.com/office/drawing/2014/main" id="{2F635A9A-4F4C-E5E5-5ECB-FAE4768D72A2}"/>
            </a:ext>
          </a:extLst>
        </p:cNvPr>
        <p:cNvGrpSpPr/>
        <p:nvPr/>
      </p:nvGrpSpPr>
      <p:grpSpPr>
        <a:xfrm>
          <a:off x="0" y="0"/>
          <a:ext cx="0" cy="0"/>
          <a:chOff x="0" y="0"/>
          <a:chExt cx="0" cy="0"/>
        </a:xfrm>
      </p:grpSpPr>
      <p:sp>
        <p:nvSpPr>
          <p:cNvPr id="842" name="Google Shape;842;p12:notes">
            <a:extLst>
              <a:ext uri="{FF2B5EF4-FFF2-40B4-BE49-F238E27FC236}">
                <a16:creationId xmlns:a16="http://schemas.microsoft.com/office/drawing/2014/main" id="{7D949E81-DBD0-9EC4-6B2D-498A2BCD96B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43" name="Google Shape;843;p12:notes">
            <a:extLst>
              <a:ext uri="{FF2B5EF4-FFF2-40B4-BE49-F238E27FC236}">
                <a16:creationId xmlns:a16="http://schemas.microsoft.com/office/drawing/2014/main" id="{AE56E551-1C8B-6D74-ED15-DA1B3E24266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3834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a:extLst>
            <a:ext uri="{FF2B5EF4-FFF2-40B4-BE49-F238E27FC236}">
              <a16:creationId xmlns:a16="http://schemas.microsoft.com/office/drawing/2014/main" id="{2F635A9A-4F4C-E5E5-5ECB-FAE4768D72A2}"/>
            </a:ext>
          </a:extLst>
        </p:cNvPr>
        <p:cNvGrpSpPr/>
        <p:nvPr/>
      </p:nvGrpSpPr>
      <p:grpSpPr>
        <a:xfrm>
          <a:off x="0" y="0"/>
          <a:ext cx="0" cy="0"/>
          <a:chOff x="0" y="0"/>
          <a:chExt cx="0" cy="0"/>
        </a:xfrm>
      </p:grpSpPr>
      <p:sp>
        <p:nvSpPr>
          <p:cNvPr id="842" name="Google Shape;842;p12:notes">
            <a:extLst>
              <a:ext uri="{FF2B5EF4-FFF2-40B4-BE49-F238E27FC236}">
                <a16:creationId xmlns:a16="http://schemas.microsoft.com/office/drawing/2014/main" id="{7D949E81-DBD0-9EC4-6B2D-498A2BCD96B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43" name="Google Shape;843;p12:notes">
            <a:extLst>
              <a:ext uri="{FF2B5EF4-FFF2-40B4-BE49-F238E27FC236}">
                <a16:creationId xmlns:a16="http://schemas.microsoft.com/office/drawing/2014/main" id="{AE56E551-1C8B-6D74-ED15-DA1B3E24266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3149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a:extLst>
            <a:ext uri="{FF2B5EF4-FFF2-40B4-BE49-F238E27FC236}">
              <a16:creationId xmlns:a16="http://schemas.microsoft.com/office/drawing/2014/main" id="{2F635A9A-4F4C-E5E5-5ECB-FAE4768D72A2}"/>
            </a:ext>
          </a:extLst>
        </p:cNvPr>
        <p:cNvGrpSpPr/>
        <p:nvPr/>
      </p:nvGrpSpPr>
      <p:grpSpPr>
        <a:xfrm>
          <a:off x="0" y="0"/>
          <a:ext cx="0" cy="0"/>
          <a:chOff x="0" y="0"/>
          <a:chExt cx="0" cy="0"/>
        </a:xfrm>
      </p:grpSpPr>
      <p:sp>
        <p:nvSpPr>
          <p:cNvPr id="842" name="Google Shape;842;p12:notes">
            <a:extLst>
              <a:ext uri="{FF2B5EF4-FFF2-40B4-BE49-F238E27FC236}">
                <a16:creationId xmlns:a16="http://schemas.microsoft.com/office/drawing/2014/main" id="{7D949E81-DBD0-9EC4-6B2D-498A2BCD96B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
        <p:nvSpPr>
          <p:cNvPr id="843" name="Google Shape;843;p12:notes">
            <a:extLst>
              <a:ext uri="{FF2B5EF4-FFF2-40B4-BE49-F238E27FC236}">
                <a16:creationId xmlns:a16="http://schemas.microsoft.com/office/drawing/2014/main" id="{AE56E551-1C8B-6D74-ED15-DA1B3E24266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2989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reserve="1">
  <p:cSld name="1_Title and Text">
    <p:bg>
      <p:bgRef idx="1001">
        <a:schemeClr val="bg1"/>
      </p:bgRef>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399" y="467069"/>
            <a:ext cx="8231797"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07D44"/>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pPr lvl="0"/>
            <a:r>
              <a:rPr lang="en-US"/>
              <a:t>Click to edit Master text styles</a:t>
            </a:r>
          </a:p>
          <a:p>
            <a:pPr lvl="1"/>
            <a:r>
              <a:rPr lang="en-US"/>
              <a:t>Second level</a:t>
            </a: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57504" y="910069"/>
            <a:ext cx="11196000" cy="144000"/>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2454AD"/>
          </a:solidFill>
          <a:ln w="127">
            <a:solidFill>
              <a:srgbClr val="2454AD"/>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pic>
        <p:nvPicPr>
          <p:cNvPr id="3" name="Picture 2">
            <a:extLst>
              <a:ext uri="{FF2B5EF4-FFF2-40B4-BE49-F238E27FC236}">
                <a16:creationId xmlns:a16="http://schemas.microsoft.com/office/drawing/2014/main" id="{421495E7-78F7-1015-9B73-5F6C72A66CCF}"/>
              </a:ext>
            </a:extLst>
          </p:cNvPr>
          <p:cNvPicPr>
            <a:picLocks noChangeAspect="1"/>
          </p:cNvPicPr>
          <p:nvPr userDrawn="1"/>
        </p:nvPicPr>
        <p:blipFill>
          <a:blip r:embed="rId2"/>
          <a:stretch>
            <a:fillRect/>
          </a:stretch>
        </p:blipFill>
        <p:spPr>
          <a:xfrm>
            <a:off x="8967193" y="93074"/>
            <a:ext cx="2595407" cy="928454"/>
          </a:xfrm>
          <a:prstGeom prst="rect">
            <a:avLst/>
          </a:prstGeom>
        </p:spPr>
      </p:pic>
    </p:spTree>
    <p:extLst>
      <p:ext uri="{BB962C8B-B14F-4D97-AF65-F5344CB8AC3E}">
        <p14:creationId xmlns:p14="http://schemas.microsoft.com/office/powerpoint/2010/main" val="25084772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04/03/2024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04/03/2024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04/03/2024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04/03/2024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iea.org/reports/breakthrough-agenda-report-2023"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8.png"/><Relationship Id="rId11" Type="http://schemas.openxmlformats.org/officeDocument/2006/relationships/image" Target="../media/image33.gif"/><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0463ED-C2A3-C0AB-5F68-919A4B7BE12F}"/>
              </a:ext>
            </a:extLst>
          </p:cNvPr>
          <p:cNvSpPr>
            <a:spLocks noGrp="1"/>
          </p:cNvSpPr>
          <p:nvPr>
            <p:ph type="title"/>
          </p:nvPr>
        </p:nvSpPr>
        <p:spPr>
          <a:xfrm>
            <a:off x="629400" y="476497"/>
            <a:ext cx="8103896" cy="886397"/>
          </a:xfrm>
        </p:spPr>
        <p:txBody>
          <a:bodyPr/>
          <a:lstStyle/>
          <a:p>
            <a:r>
              <a:rPr lang="en-GB"/>
              <a:t>The Breakthrough Agenda</a:t>
            </a:r>
            <a:br>
              <a:rPr lang="en-GB"/>
            </a:br>
            <a:endParaRPr lang="en-GB"/>
          </a:p>
        </p:txBody>
      </p:sp>
      <p:pic>
        <p:nvPicPr>
          <p:cNvPr id="4" name="Picture 2">
            <a:extLst>
              <a:ext uri="{FF2B5EF4-FFF2-40B4-BE49-F238E27FC236}">
                <a16:creationId xmlns:a16="http://schemas.microsoft.com/office/drawing/2014/main" id="{8E78C3AD-F380-FD6D-154C-F748248C7D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8232" y="4935067"/>
            <a:ext cx="1630674" cy="1224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FE75EF1-19D6-5A78-998A-066859A339E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899" b="6458"/>
          <a:stretch/>
        </p:blipFill>
        <p:spPr bwMode="auto">
          <a:xfrm>
            <a:off x="604156" y="4935067"/>
            <a:ext cx="2007632" cy="1224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Young people demand action to protect their futures at COP26 - UN Climate  Change Conference (COP26) at the SEC – Glasgow 2021">
            <a:extLst>
              <a:ext uri="{FF2B5EF4-FFF2-40B4-BE49-F238E27FC236}">
                <a16:creationId xmlns:a16="http://schemas.microsoft.com/office/drawing/2014/main" id="{5FE08725-C270-6FA0-4B09-6C08FA9EA72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6172" y="4935067"/>
            <a:ext cx="1835728" cy="1224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AA26F50-4BEA-1F05-0AD8-DDB1C05D51CA}"/>
              </a:ext>
            </a:extLst>
          </p:cNvPr>
          <p:cNvSpPr txBox="1"/>
          <p:nvPr/>
        </p:nvSpPr>
        <p:spPr>
          <a:xfrm>
            <a:off x="6776507" y="1307740"/>
            <a:ext cx="4839808" cy="4939814"/>
          </a:xfrm>
          <a:prstGeom prst="rect">
            <a:avLst/>
          </a:prstGeom>
          <a:solidFill>
            <a:schemeClr val="accent1">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wrap="square" tIns="108000" bIns="108000">
            <a:noAutofit/>
          </a:bodyPr>
          <a:lstStyle/>
          <a:p>
            <a:pPr marL="342900" marR="0" lvl="0" indent="-342900" defTabSz="9144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lang="en-GB" dirty="0">
                <a:solidFill>
                  <a:srgbClr val="242424"/>
                </a:solidFill>
                <a:latin typeface="Arial"/>
                <a:ea typeface="Calibri" panose="020F0502020204030204" pitchFamily="34" charset="0"/>
                <a:cs typeface="Times New Roman"/>
              </a:rPr>
              <a:t>Launched by world leaders at COP26. </a:t>
            </a:r>
          </a:p>
          <a:p>
            <a:pPr marL="342900" marR="0" lvl="0" indent="-342900" defTabSz="9144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lang="en-GB" dirty="0">
                <a:solidFill>
                  <a:srgbClr val="242424"/>
                </a:solidFill>
                <a:latin typeface="Arial"/>
                <a:ea typeface="Calibri" panose="020F0502020204030204" pitchFamily="34" charset="0"/>
                <a:cs typeface="Times New Roman"/>
              </a:rPr>
              <a:t>L</a:t>
            </a:r>
            <a:r>
              <a:rPr kumimoji="0" lang="en-GB" i="0" u="none" strike="noStrike" kern="1200" cap="none" spc="0" normalizeH="0" baseline="0" noProof="0" dirty="0">
                <a:ln>
                  <a:noFill/>
                </a:ln>
                <a:solidFill>
                  <a:srgbClr val="242424"/>
                </a:solidFill>
                <a:effectLst/>
                <a:uLnTx/>
                <a:uFillTx/>
                <a:latin typeface="Arial"/>
                <a:ea typeface="Calibri" panose="020F0502020204030204" pitchFamily="34" charset="0"/>
                <a:cs typeface="Times New Roman"/>
              </a:rPr>
              <a:t>ed by developing and developed countries</a:t>
            </a:r>
          </a:p>
          <a:p>
            <a:pPr marL="342900" marR="0" lvl="0" indent="-342900" defTabSz="9144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kumimoji="0" lang="en-GB" i="0" u="none" strike="noStrike" kern="1200" cap="none" spc="0" normalizeH="0" baseline="0" noProof="0" dirty="0">
                <a:ln>
                  <a:noFill/>
                </a:ln>
                <a:solidFill>
                  <a:srgbClr val="242424"/>
                </a:solidFill>
                <a:effectLst/>
                <a:uLnTx/>
                <a:uFillTx/>
                <a:latin typeface="Arial"/>
                <a:ea typeface="Calibri" panose="020F0502020204030204" pitchFamily="34" charset="0"/>
                <a:cs typeface="Times New Roman"/>
              </a:rPr>
              <a:t>Backed </a:t>
            </a:r>
            <a:r>
              <a:rPr lang="en-GB" dirty="0">
                <a:solidFill>
                  <a:srgbClr val="242424"/>
                </a:solidFill>
                <a:latin typeface="Arial"/>
                <a:ea typeface="Calibri" panose="020F0502020204030204" pitchFamily="34" charset="0"/>
                <a:cs typeface="Times New Roman"/>
              </a:rPr>
              <a:t>by 57 countries covering over 80% of global GDP </a:t>
            </a:r>
          </a:p>
          <a:p>
            <a:pPr marL="342900" marR="0" lvl="0" indent="-342900" defTabSz="9144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lang="en-GB" dirty="0">
                <a:solidFill>
                  <a:srgbClr val="242424"/>
                </a:solidFill>
                <a:latin typeface="Arial"/>
                <a:ea typeface="Calibri" panose="020F0502020204030204" pitchFamily="34" charset="0"/>
                <a:cs typeface="Times New Roman"/>
              </a:rPr>
              <a:t>Reinforces &amp; connects successive COP action agendas, (underpins many of the COP28 Presidency’s major announcements)</a:t>
            </a:r>
          </a:p>
          <a:p>
            <a:pPr marL="342900" marR="0" lvl="0" indent="-342900" defTabSz="9144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lang="en-GB" dirty="0">
                <a:solidFill>
                  <a:srgbClr val="242424"/>
                </a:solidFill>
                <a:latin typeface="Arial"/>
                <a:ea typeface="Calibri" panose="020F0502020204030204" pitchFamily="34" charset="0"/>
                <a:cs typeface="Times New Roman"/>
              </a:rPr>
              <a:t>Engages and focuses the work of 100+ major international initiatives </a:t>
            </a:r>
          </a:p>
          <a:p>
            <a:pPr marL="342900" marR="0" lvl="0" indent="-342900" defTabSz="9144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lang="en-GB" dirty="0">
                <a:solidFill>
                  <a:srgbClr val="242424"/>
                </a:solidFill>
                <a:latin typeface="Arial"/>
                <a:ea typeface="Calibri" panose="020F0502020204030204" pitchFamily="34" charset="0"/>
                <a:cs typeface="Times New Roman"/>
              </a:rPr>
              <a:t>Works across seven key sectors covering over 60% of global emissions. </a:t>
            </a:r>
          </a:p>
        </p:txBody>
      </p:sp>
      <p:sp>
        <p:nvSpPr>
          <p:cNvPr id="2" name="TextBox 1">
            <a:extLst>
              <a:ext uri="{FF2B5EF4-FFF2-40B4-BE49-F238E27FC236}">
                <a16:creationId xmlns:a16="http://schemas.microsoft.com/office/drawing/2014/main" id="{0C339323-E1D7-53F8-62F1-C34814A8CFA3}"/>
              </a:ext>
            </a:extLst>
          </p:cNvPr>
          <p:cNvSpPr txBox="1"/>
          <p:nvPr/>
        </p:nvSpPr>
        <p:spPr>
          <a:xfrm>
            <a:off x="629400" y="1359629"/>
            <a:ext cx="5899506" cy="3200876"/>
          </a:xfrm>
          <a:prstGeom prst="rect">
            <a:avLst/>
          </a:prstGeom>
          <a:noFill/>
        </p:spPr>
        <p:txBody>
          <a:bodyPr wrap="square">
            <a:spAutoFit/>
          </a:bodyPr>
          <a:lstStyle/>
          <a:p>
            <a:pPr>
              <a:spcBef>
                <a:spcPts val="600"/>
              </a:spcBef>
              <a:spcAft>
                <a:spcPts val="600"/>
              </a:spcAft>
              <a:defRPr/>
            </a:pPr>
            <a:r>
              <a:rPr kumimoji="0" lang="en-GB" sz="2400" i="0" u="none" strike="noStrike" kern="1200" cap="none" spc="0" normalizeH="0" baseline="0" noProof="0" dirty="0">
                <a:ln>
                  <a:noFill/>
                </a:ln>
                <a:solidFill>
                  <a:srgbClr val="242424"/>
                </a:solidFill>
                <a:effectLst/>
                <a:uLnTx/>
                <a:uFillTx/>
                <a:latin typeface="Arial" panose="020B0604020202020204" pitchFamily="34" charset="0"/>
                <a:ea typeface="Calibri" panose="020F0502020204030204" pitchFamily="34" charset="0"/>
                <a:cs typeface="Arial" panose="020B0604020202020204" pitchFamily="34" charset="0"/>
              </a:rPr>
              <a:t>The </a:t>
            </a:r>
            <a:r>
              <a:rPr lang="en-GB" sz="2400" dirty="0">
                <a:solidFill>
                  <a:srgbClr val="242424"/>
                </a:solidFill>
                <a:latin typeface="Arial" panose="020B0604020202020204" pitchFamily="34" charset="0"/>
                <a:ea typeface="Calibri" panose="020F0502020204030204" pitchFamily="34" charset="0"/>
                <a:cs typeface="Arial" panose="020B0604020202020204" pitchFamily="34" charset="0"/>
              </a:rPr>
              <a:t>Breakthrough Agenda is a </a:t>
            </a:r>
            <a:r>
              <a:rPr lang="en-GB" sz="2400" b="1" dirty="0">
                <a:solidFill>
                  <a:srgbClr val="242424"/>
                </a:solidFill>
                <a:latin typeface="Arial" panose="020B0604020202020204" pitchFamily="34" charset="0"/>
                <a:ea typeface="Calibri" panose="020F0502020204030204" pitchFamily="34" charset="0"/>
                <a:cs typeface="Arial" panose="020B0604020202020204" pitchFamily="34" charset="0"/>
              </a:rPr>
              <a:t>global framework </a:t>
            </a:r>
            <a:r>
              <a:rPr lang="en-GB" sz="2400" b="1" i="0" u="none" strike="noStrike" dirty="0">
                <a:solidFill>
                  <a:srgbClr val="000000"/>
                </a:solidFill>
                <a:effectLst/>
                <a:latin typeface="Arial" panose="020B0604020202020204" pitchFamily="34" charset="0"/>
                <a:cs typeface="Arial" panose="020B0604020202020204" pitchFamily="34" charset="0"/>
              </a:rPr>
              <a:t>to strengthen international collaboration </a:t>
            </a:r>
          </a:p>
          <a:p>
            <a:pPr>
              <a:spcBef>
                <a:spcPts val="600"/>
              </a:spcBef>
              <a:spcAft>
                <a:spcPts val="600"/>
              </a:spcAft>
              <a:defRPr/>
            </a:pPr>
            <a:r>
              <a:rPr lang="en-GB" sz="2400" b="0" i="0" u="none" strike="noStrike" dirty="0">
                <a:solidFill>
                  <a:srgbClr val="000000"/>
                </a:solidFill>
                <a:effectLst/>
                <a:latin typeface="Arial" panose="020B0604020202020204" pitchFamily="34" charset="0"/>
                <a:cs typeface="Arial" panose="020B0604020202020204" pitchFamily="34" charset="0"/>
              </a:rPr>
              <a:t>Through inclusive collaboration it aims to make clean technologies </a:t>
            </a:r>
            <a:r>
              <a:rPr lang="en-GB" sz="2400" b="0" u="none" strike="noStrike" dirty="0">
                <a:solidFill>
                  <a:srgbClr val="000000"/>
                </a:solidFill>
                <a:effectLst/>
                <a:latin typeface="Arial" panose="020B0604020202020204" pitchFamily="34" charset="0"/>
                <a:cs typeface="Arial" panose="020B0604020202020204" pitchFamily="34" charset="0"/>
              </a:rPr>
              <a:t>and sustainable solutions the most affordable, accessible and attractive option in key sectors and </a:t>
            </a:r>
            <a:r>
              <a:rPr lang="en-GB" sz="2400" b="0" i="0" u="none" strike="noStrike" dirty="0">
                <a:solidFill>
                  <a:srgbClr val="000000"/>
                </a:solidFill>
                <a:effectLst/>
                <a:latin typeface="Arial" panose="020B0604020202020204" pitchFamily="34" charset="0"/>
                <a:cs typeface="Arial" panose="020B0604020202020204" pitchFamily="34" charset="0"/>
              </a:rPr>
              <a:t>in all regions by 2030.</a:t>
            </a:r>
            <a:endParaRPr lang="en-GB" sz="2400" b="1" dirty="0">
              <a:solidFill>
                <a:srgbClr val="242424"/>
              </a:solidFill>
              <a:latin typeface="Arial" panose="020B0604020202020204" pitchFamily="34" charset="0"/>
              <a:ea typeface="Calibri" panose="020F0502020204030204" pitchFamily="34" charset="0"/>
              <a:cs typeface="Arial" panose="020B0604020202020204" pitchFamily="34" charset="0"/>
            </a:endParaRPr>
          </a:p>
        </p:txBody>
      </p:sp>
      <p:sp>
        <p:nvSpPr>
          <p:cNvPr id="5" name="Subtitle 5">
            <a:extLst>
              <a:ext uri="{FF2B5EF4-FFF2-40B4-BE49-F238E27FC236}">
                <a16:creationId xmlns:a16="http://schemas.microsoft.com/office/drawing/2014/main" id="{EA30DF98-FBE4-7486-013D-158A5401E52A}"/>
              </a:ext>
            </a:extLst>
          </p:cNvPr>
          <p:cNvSpPr txBox="1">
            <a:spLocks/>
          </p:cNvSpPr>
          <p:nvPr/>
        </p:nvSpPr>
        <p:spPr>
          <a:xfrm>
            <a:off x="2817803" y="96153"/>
            <a:ext cx="6039294" cy="198029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0" fontAlgn="base">
              <a:buNone/>
            </a:pPr>
            <a:r>
              <a:rPr lang="en-US" sz="1400" i="0" u="none" strike="noStrike" dirty="0">
                <a:effectLst/>
                <a:latin typeface="Times New Roman" panose="02020603050405020304" pitchFamily="18" charset="0"/>
                <a:cs typeface="Times New Roman" panose="02020603050405020304" pitchFamily="18" charset="0"/>
              </a:rPr>
              <a:t>Informal Document WP.29-192-14</a:t>
            </a:r>
          </a:p>
          <a:p>
            <a:pPr marL="0" indent="0" algn="r" fontAlgn="base">
              <a:buNone/>
            </a:pPr>
            <a:r>
              <a:rPr lang="en-US" sz="1400" i="0" u="none" strike="noStrike" dirty="0">
                <a:effectLst/>
                <a:latin typeface="Times New Roman" panose="02020603050405020304" pitchFamily="18" charset="0"/>
                <a:cs typeface="Times New Roman" panose="02020603050405020304" pitchFamily="18" charset="0"/>
              </a:rPr>
              <a:t>192nd session of WP.29, </a:t>
            </a:r>
            <a:r>
              <a:rPr lang="en-US" sz="1400" dirty="0">
                <a:latin typeface="Times New Roman" panose="02020603050405020304" pitchFamily="18" charset="0"/>
                <a:cs typeface="Times New Roman" panose="02020603050405020304" pitchFamily="18" charset="0"/>
              </a:rPr>
              <a:t>5 – 8 March</a:t>
            </a:r>
            <a:r>
              <a:rPr lang="en-US" sz="1400" i="0" u="none" strike="noStrike" dirty="0">
                <a:effectLst/>
                <a:latin typeface="Times New Roman" panose="02020603050405020304" pitchFamily="18" charset="0"/>
                <a:cs typeface="Times New Roman" panose="02020603050405020304" pitchFamily="18" charset="0"/>
              </a:rPr>
              <a:t> 2024</a:t>
            </a:r>
            <a:endParaRPr lang="en-US" sz="1400" i="0" dirty="0">
              <a:effectLst/>
              <a:latin typeface="Times New Roman" panose="02020603050405020304" pitchFamily="18" charset="0"/>
              <a:cs typeface="Times New Roman" panose="02020603050405020304" pitchFamily="18" charset="0"/>
            </a:endParaRPr>
          </a:p>
          <a:p>
            <a:pPr marL="0" indent="0" algn="r" rtl="0" fontAlgn="base">
              <a:buNone/>
            </a:pPr>
            <a:r>
              <a:rPr lang="en-US" sz="1400" dirty="0">
                <a:latin typeface="Times New Roman" panose="02020603050405020304" pitchFamily="18" charset="0"/>
                <a:cs typeface="Times New Roman" panose="02020603050405020304" pitchFamily="18" charset="0"/>
              </a:rPr>
              <a:t>Agenda item 8.6.</a:t>
            </a:r>
          </a:p>
          <a:p>
            <a:pPr marL="0" indent="0" algn="r" rtl="0" fontAlgn="base">
              <a:buNone/>
            </a:pPr>
            <a:endParaRPr lang="en-US" sz="12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764685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4">
          <a:extLst>
            <a:ext uri="{FF2B5EF4-FFF2-40B4-BE49-F238E27FC236}">
              <a16:creationId xmlns:a16="http://schemas.microsoft.com/office/drawing/2014/main" id="{E752ABBC-E84E-DE78-A45D-11C450ABDEA8}"/>
            </a:ext>
          </a:extLst>
        </p:cNvPr>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7806F4FD-374B-F037-139B-7AAAE7B171E5}"/>
              </a:ext>
            </a:extLst>
          </p:cNvPr>
          <p:cNvCxnSpPr>
            <a:cxnSpLocks/>
          </p:cNvCxnSpPr>
          <p:nvPr/>
        </p:nvCxnSpPr>
        <p:spPr>
          <a:xfrm>
            <a:off x="3100562" y="2537746"/>
            <a:ext cx="383642" cy="0"/>
          </a:xfrm>
          <a:prstGeom prst="straightConnector1">
            <a:avLst/>
          </a:prstGeom>
          <a:ln w="76200">
            <a:solidFill>
              <a:srgbClr val="2454AE"/>
            </a:solidFill>
            <a:tailEnd type="triangle"/>
          </a:ln>
        </p:spPr>
        <p:style>
          <a:lnRef idx="1">
            <a:schemeClr val="accent1"/>
          </a:lnRef>
          <a:fillRef idx="0">
            <a:schemeClr val="accent1"/>
          </a:fillRef>
          <a:effectRef idx="0">
            <a:schemeClr val="accent1"/>
          </a:effectRef>
          <a:fontRef idx="minor">
            <a:schemeClr val="tx1"/>
          </a:fontRef>
        </p:style>
      </p:cxnSp>
      <p:sp>
        <p:nvSpPr>
          <p:cNvPr id="845" name="Google Shape;845;p12">
            <a:extLst>
              <a:ext uri="{FF2B5EF4-FFF2-40B4-BE49-F238E27FC236}">
                <a16:creationId xmlns:a16="http://schemas.microsoft.com/office/drawing/2014/main" id="{2BEB96C6-2D7C-EC34-8F3F-782903E2F129}"/>
              </a:ext>
            </a:extLst>
          </p:cNvPr>
          <p:cNvSpPr txBox="1">
            <a:spLocks noGrp="1"/>
          </p:cNvSpPr>
          <p:nvPr>
            <p:ph type="title"/>
          </p:nvPr>
        </p:nvSpPr>
        <p:spPr>
          <a:xfrm>
            <a:off x="652844" y="143987"/>
            <a:ext cx="8103896" cy="1107996"/>
          </a:xfrm>
          <a:prstGeom prst="rect">
            <a:avLst/>
          </a:prstGeom>
          <a:noFill/>
          <a:ln>
            <a:noFill/>
          </a:ln>
        </p:spPr>
        <p:txBody>
          <a:bodyPr spcFirstLastPara="1" wrap="square" lIns="0" tIns="0" rIns="0" bIns="0" anchor="t" anchorCtr="0">
            <a:spAutoFit/>
          </a:bodyPr>
          <a:lstStyle/>
          <a:p>
            <a:r>
              <a:rPr lang="en-GB" sz="2400" dirty="0">
                <a:latin typeface="Arial"/>
                <a:cs typeface="Arial"/>
              </a:rPr>
              <a:t>Priority Action delivery plan</a:t>
            </a:r>
            <a:br>
              <a:rPr lang="en-GB" sz="2400" dirty="0">
                <a:latin typeface="Arial" panose="020B0604020202020204" pitchFamily="34" charset="0"/>
                <a:cs typeface="Arial" panose="020B0604020202020204" pitchFamily="34" charset="0"/>
              </a:rPr>
            </a:br>
            <a:r>
              <a:rPr lang="en-GB" sz="2400" dirty="0">
                <a:latin typeface="Arial"/>
                <a:cs typeface="Arial"/>
              </a:rPr>
              <a:t>RT5. Trade Conditions</a:t>
            </a:r>
            <a:endParaRPr lang="en-GB" dirty="0">
              <a:solidFill>
                <a:srgbClr val="000000"/>
              </a:solidFill>
              <a:latin typeface="Arial"/>
              <a:cs typeface="Arial"/>
            </a:endParaRPr>
          </a:p>
          <a:p>
            <a:endParaRPr lang="en-GB" dirty="0">
              <a:latin typeface="Arial"/>
              <a:cs typeface="Arial"/>
            </a:endParaRPr>
          </a:p>
        </p:txBody>
      </p:sp>
      <p:sp>
        <p:nvSpPr>
          <p:cNvPr id="846" name="Google Shape;846;p12">
            <a:extLst>
              <a:ext uri="{FF2B5EF4-FFF2-40B4-BE49-F238E27FC236}">
                <a16:creationId xmlns:a16="http://schemas.microsoft.com/office/drawing/2014/main" id="{F8B8C508-FF09-9F77-187A-F810BEBE5262}"/>
              </a:ext>
            </a:extLst>
          </p:cNvPr>
          <p:cNvSpPr txBox="1"/>
          <p:nvPr/>
        </p:nvSpPr>
        <p:spPr>
          <a:xfrm>
            <a:off x="869842" y="1723912"/>
            <a:ext cx="2228709" cy="4105284"/>
          </a:xfrm>
          <a:prstGeom prst="rect">
            <a:avLst/>
          </a:prstGeom>
          <a:solidFill>
            <a:schemeClr val="bg1"/>
          </a:solidFill>
          <a:ln w="38100" cap="flat" cmpd="sng">
            <a:solidFill>
              <a:srgbClr val="2454AE"/>
            </a:solidFill>
            <a:prstDash val="solid"/>
            <a:round/>
            <a:headEnd type="none" w="sm" len="sm"/>
            <a:tailEnd type="none" w="sm" len="sm"/>
          </a:ln>
        </p:spPr>
        <p:txBody>
          <a:bodyPr spcFirstLastPara="1" wrap="square" lIns="91425" tIns="45700" rIns="91425" bIns="45700" anchor="t" anchorCtr="0">
            <a:noAutofit/>
          </a:bodyPr>
          <a:lstStyle/>
          <a:p>
            <a:pPr>
              <a:spcAft>
                <a:spcPts val="600"/>
              </a:spcAft>
              <a:buClr>
                <a:srgbClr val="FFFFFF"/>
              </a:buClr>
              <a:buSzPts val="1400"/>
              <a:defRPr/>
            </a:pPr>
            <a:r>
              <a:rPr kumimoji="0" lang="en-GB" sz="1100" b="1" i="0" u="sng" strike="noStrike" kern="0" cap="none" spc="0" normalizeH="0" baseline="0" noProof="0" dirty="0">
                <a:ln>
                  <a:noFill/>
                </a:ln>
                <a:solidFill>
                  <a:sysClr val="windowText" lastClr="000000"/>
                </a:solidFill>
                <a:effectLst/>
                <a:uLnTx/>
                <a:uFillTx/>
                <a:latin typeface="Arial"/>
                <a:ea typeface="Arial"/>
                <a:cs typeface="Arial"/>
                <a:sym typeface="Arial"/>
              </a:rPr>
              <a:t>Priori</a:t>
            </a:r>
            <a:r>
              <a:rPr kumimoji="0" lang="en-GB" sz="1100" b="1" i="0" u="sng" strike="noStrike" kern="0" cap="none" spc="0" normalizeH="0" baseline="0" noProof="0" dirty="0">
                <a:ln>
                  <a:noFill/>
                </a:ln>
                <a:effectLst/>
                <a:uLnTx/>
                <a:uFillTx/>
                <a:latin typeface="Arial"/>
                <a:ea typeface="Arial"/>
                <a:cs typeface="Arial"/>
                <a:sym typeface="Arial"/>
              </a:rPr>
              <a:t>ty Action</a:t>
            </a:r>
            <a:r>
              <a:rPr lang="en-GB" sz="1100" b="1" u="sng" kern="0" dirty="0">
                <a:latin typeface="Arial"/>
                <a:ea typeface="Arial"/>
                <a:cs typeface="Arial"/>
                <a:sym typeface="Arial"/>
              </a:rPr>
              <a:t> </a:t>
            </a:r>
            <a:endParaRPr lang="en-GB" sz="1100" b="1" i="0" u="sng" strike="noStrike" kern="0" cap="none" spc="0" normalizeH="0" baseline="0" noProof="0" dirty="0">
              <a:ln>
                <a:noFill/>
              </a:ln>
              <a:effectLst/>
              <a:uLnTx/>
              <a:uFillTx/>
              <a:latin typeface="Arial" panose="020B0604020202020204" pitchFamily="34" charset="0"/>
              <a:ea typeface="Arial"/>
              <a:cs typeface="Arial" panose="020B0604020202020204" pitchFamily="34" charset="0"/>
            </a:endParaRPr>
          </a:p>
          <a:p>
            <a:pPr>
              <a:spcAft>
                <a:spcPts val="600"/>
              </a:spcAft>
            </a:pPr>
            <a:r>
              <a:rPr lang="en-GB" sz="1100" dirty="0">
                <a:latin typeface="Arial"/>
                <a:cs typeface="Arial"/>
              </a:rPr>
              <a:t>Enable dialogue with a coalition of importer and exporter countries to seek </a:t>
            </a:r>
            <a:r>
              <a:rPr lang="en-GB" sz="1100" b="0" i="0" u="none" strike="noStrike" baseline="0" dirty="0">
                <a:latin typeface="Arial"/>
                <a:cs typeface="Arial"/>
              </a:rPr>
              <a:t>to</a:t>
            </a:r>
            <a:r>
              <a:rPr lang="en-GB" sz="1100" dirty="0">
                <a:latin typeface="Arial"/>
                <a:cs typeface="Arial"/>
              </a:rPr>
              <a:t> increase comparability of quality standards and policies for used Internal Combustion Engine (ICE) vehicles and engagements to support the international trade </a:t>
            </a:r>
            <a:r>
              <a:rPr lang="en-GB" sz="1100" b="0" i="0" u="none" strike="noStrike" baseline="0" dirty="0">
                <a:latin typeface="Arial"/>
                <a:cs typeface="Arial"/>
              </a:rPr>
              <a:t>of </a:t>
            </a:r>
            <a:r>
              <a:rPr lang="en-GB" sz="1100" dirty="0">
                <a:latin typeface="Arial"/>
                <a:cs typeface="Arial"/>
              </a:rPr>
              <a:t>second-hand ZEVs</a:t>
            </a:r>
            <a:r>
              <a:rPr lang="en-GB" sz="1100" b="0" i="0" u="none" strike="noStrike" baseline="0" dirty="0">
                <a:latin typeface="Arial"/>
                <a:cs typeface="Arial"/>
              </a:rPr>
              <a:t>, and</a:t>
            </a:r>
            <a:r>
              <a:rPr lang="en-GB" sz="1100" dirty="0">
                <a:latin typeface="Arial"/>
                <a:cs typeface="Arial"/>
              </a:rPr>
              <a:t> publish forward plans.</a:t>
            </a:r>
            <a:endParaRPr lang="en-GB" dirty="0">
              <a:cs typeface="Calibri"/>
            </a:endParaRPr>
          </a:p>
          <a:p>
            <a:r>
              <a:rPr lang="en-GB" sz="1100" b="0" i="0" u="none" strike="noStrike" baseline="0" dirty="0">
                <a:latin typeface="Arial"/>
                <a:cs typeface="Arial"/>
              </a:rPr>
              <a:t>	</a:t>
            </a:r>
          </a:p>
        </p:txBody>
      </p:sp>
      <p:sp>
        <p:nvSpPr>
          <p:cNvPr id="850" name="Google Shape;850;p12">
            <a:extLst>
              <a:ext uri="{FF2B5EF4-FFF2-40B4-BE49-F238E27FC236}">
                <a16:creationId xmlns:a16="http://schemas.microsoft.com/office/drawing/2014/main" id="{3321D82D-D5FA-7BEB-883B-7A1B582309F3}"/>
              </a:ext>
            </a:extLst>
          </p:cNvPr>
          <p:cNvSpPr txBox="1"/>
          <p:nvPr/>
        </p:nvSpPr>
        <p:spPr>
          <a:xfrm>
            <a:off x="8525545" y="1714267"/>
            <a:ext cx="1731159" cy="4190855"/>
          </a:xfrm>
          <a:prstGeom prst="rect">
            <a:avLst/>
          </a:prstGeom>
          <a:solidFill>
            <a:schemeClr val="lt1"/>
          </a:solidFill>
          <a:ln w="38100" cap="flat" cmpd="sng">
            <a:solidFill>
              <a:srgbClr val="2454AE"/>
            </a:solidFill>
            <a:prstDash val="solid"/>
            <a:round/>
            <a:headEnd type="none" w="sm" len="sm"/>
            <a:tailEnd type="none" w="sm" len="sm"/>
          </a:ln>
        </p:spPr>
        <p:txBody>
          <a:bodyPr spcFirstLastPara="1" wrap="square" lIns="91425" tIns="45700" rIns="91425" bIns="45700" anchor="t" anchorCtr="0">
            <a:noAutofit/>
          </a:bodyPr>
          <a:lstStyle/>
          <a:p>
            <a:pPr marL="323850" marR="0" lvl="0" indent="-323850" algn="l" defTabSz="914400" rtl="0" eaLnBrk="1" fontAlgn="auto" latinLnBrk="0" hangingPunct="1">
              <a:lnSpc>
                <a:spcPct val="100000"/>
              </a:lnSpc>
              <a:spcBef>
                <a:spcPts val="0"/>
              </a:spcBef>
              <a:spcAft>
                <a:spcPts val="0"/>
              </a:spcAft>
              <a:buClr>
                <a:srgbClr val="242424"/>
              </a:buClr>
              <a:buSzPts val="1400"/>
              <a:buFont typeface="Arial"/>
              <a:buNone/>
              <a:tabLst/>
              <a:defRPr/>
            </a:pPr>
            <a:r>
              <a:rPr kumimoji="0" lang="en-GB" sz="1100" b="1" i="0" u="sng" strike="noStrike" kern="0" cap="none" spc="0" normalizeH="0" baseline="0" noProof="0" dirty="0">
                <a:ln>
                  <a:noFill/>
                </a:ln>
                <a:solidFill>
                  <a:srgbClr val="242424"/>
                </a:solidFill>
                <a:effectLst/>
                <a:uLnTx/>
                <a:uFillTx/>
                <a:latin typeface="Arial" panose="020B0604020202020204" pitchFamily="34" charset="0"/>
                <a:ea typeface="Arial"/>
                <a:cs typeface="Arial" panose="020B0604020202020204" pitchFamily="34" charset="0"/>
                <a:sym typeface="Arial"/>
              </a:rPr>
              <a:t>Coordinating initiatives</a:t>
            </a:r>
          </a:p>
          <a:p>
            <a:pPr marL="323850" marR="0" lvl="0" indent="-323850" algn="l" defTabSz="914400" rtl="0" eaLnBrk="1" fontAlgn="auto" latinLnBrk="0" hangingPunct="1">
              <a:lnSpc>
                <a:spcPct val="100000"/>
              </a:lnSpc>
              <a:spcBef>
                <a:spcPts val="0"/>
              </a:spcBef>
              <a:spcAft>
                <a:spcPts val="0"/>
              </a:spcAft>
              <a:buClr>
                <a:srgbClr val="242424"/>
              </a:buClr>
              <a:buSzPts val="1400"/>
              <a:buFont typeface="Arial"/>
              <a:buNone/>
              <a:tabLst/>
              <a:defRPr/>
            </a:pPr>
            <a:endParaRPr 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23850" indent="-323850">
              <a:buClr>
                <a:srgbClr val="000000"/>
              </a:buClr>
              <a:buFont typeface="Arial" panose="020B0604020202020204" pitchFamily="34" charset="0"/>
              <a:buChar char="•"/>
              <a:defRPr/>
            </a:pPr>
            <a:r>
              <a:rPr lang="en-GB" sz="1000" kern="0" dirty="0">
                <a:solidFill>
                  <a:srgbClr val="242424"/>
                </a:solidFill>
                <a:latin typeface="Arial"/>
                <a:cs typeface="Arial"/>
                <a:sym typeface="Arial"/>
              </a:rPr>
              <a:t>UNEP, ITF, UNECE and WEF CCI, amongst others as</a:t>
            </a:r>
            <a:r>
              <a:rPr lang="en-GB" sz="1000" kern="0" dirty="0">
                <a:solidFill>
                  <a:srgbClr val="242424"/>
                </a:solidFill>
                <a:latin typeface="Arial"/>
                <a:ea typeface="Arial"/>
                <a:cs typeface="Arial"/>
                <a:sym typeface="Arial"/>
              </a:rPr>
              <a:t>/where relevant</a:t>
            </a:r>
            <a:endParaRPr lang="en-GB" sz="1000" kern="0" dirty="0">
              <a:solidFill>
                <a:srgbClr val="000000"/>
              </a:solidFill>
              <a:latin typeface="Arial"/>
              <a:cs typeface="Arial"/>
            </a:endParaRPr>
          </a:p>
          <a:p>
            <a:pPr marL="323850" indent="-323850">
              <a:buClr>
                <a:srgbClr val="000000"/>
              </a:buClr>
              <a:buFont typeface="Arial,Sans-Serif" panose="020B0604020202020204" pitchFamily="34" charset="0"/>
              <a:buChar char="•"/>
              <a:defRPr/>
            </a:pPr>
            <a:endParaRPr lang="en-GB" sz="1000" kern="0" dirty="0">
              <a:latin typeface="Arial"/>
              <a:cs typeface="Arial"/>
            </a:endParaRPr>
          </a:p>
        </p:txBody>
      </p:sp>
      <p:sp>
        <p:nvSpPr>
          <p:cNvPr id="9" name="Google Shape;846;p12">
            <a:extLst>
              <a:ext uri="{FF2B5EF4-FFF2-40B4-BE49-F238E27FC236}">
                <a16:creationId xmlns:a16="http://schemas.microsoft.com/office/drawing/2014/main" id="{F267588C-04D6-94C9-D8BA-75E89FC5B06C}"/>
              </a:ext>
            </a:extLst>
          </p:cNvPr>
          <p:cNvSpPr txBox="1"/>
          <p:nvPr/>
        </p:nvSpPr>
        <p:spPr>
          <a:xfrm>
            <a:off x="3522301" y="1714267"/>
            <a:ext cx="4486962" cy="3317644"/>
          </a:xfrm>
          <a:prstGeom prst="rect">
            <a:avLst/>
          </a:prstGeom>
          <a:solidFill>
            <a:schemeClr val="bg1"/>
          </a:solidFill>
          <a:ln w="38100" cap="flat" cmpd="sng">
            <a:solidFill>
              <a:srgbClr val="2454AE"/>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600"/>
              </a:spcAft>
              <a:buClr>
                <a:srgbClr val="FFFFFF"/>
              </a:buClr>
              <a:buSzPts val="1400"/>
              <a:buFont typeface="Arial"/>
              <a:buNone/>
              <a:tabLst/>
              <a:defRPr/>
            </a:pPr>
            <a:r>
              <a:rPr kumimoji="0" lang="en-GB" sz="1100" b="1" i="0" u="sng" strike="noStrike" kern="0" cap="none" spc="0" normalizeH="0" baseline="0" noProof="0" dirty="0">
                <a:ln>
                  <a:noFill/>
                </a:ln>
                <a:solidFill>
                  <a:sysClr val="windowText" lastClr="000000"/>
                </a:solidFill>
                <a:effectLst/>
                <a:uLnTx/>
                <a:uFillTx/>
                <a:latin typeface="Arial"/>
                <a:ea typeface="Arial"/>
                <a:cs typeface="Arial"/>
                <a:sym typeface="Arial"/>
              </a:rPr>
              <a:t>How this will be taken forward</a:t>
            </a:r>
            <a:endParaRPr lang="en-GB" sz="1100" b="1" i="0" u="sng" strike="noStrike" kern="0" cap="none" spc="0" normalizeH="0" baseline="0" noProof="0" dirty="0">
              <a:ln>
                <a:noFill/>
              </a:ln>
              <a:solidFill>
                <a:sysClr val="windowText" lastClr="000000"/>
              </a:solidFill>
              <a:effectLst/>
              <a:uLnTx/>
              <a:uFillTx/>
              <a:latin typeface="Arial"/>
              <a:ea typeface="Arial"/>
              <a:cs typeface="Arial"/>
            </a:endParaRPr>
          </a:p>
          <a:p>
            <a:r>
              <a:rPr lang="en-GB" sz="1100" b="0" i="0" u="none" strike="noStrike" baseline="0" dirty="0">
                <a:latin typeface="Arial"/>
                <a:cs typeface="Arial"/>
              </a:rPr>
              <a:t>By </a:t>
            </a:r>
            <a:r>
              <a:rPr lang="en-GB" sz="1100" dirty="0">
                <a:latin typeface="Arial"/>
                <a:cs typeface="Arial"/>
              </a:rPr>
              <a:t>countries working with existing multilateral organisations and initiatives, such as such as UNEP (amongst others) </a:t>
            </a:r>
            <a:r>
              <a:rPr lang="en-GB" sz="1100" b="0" i="0" u="none" strike="noStrike" baseline="0" dirty="0">
                <a:latin typeface="Arial"/>
                <a:cs typeface="Arial"/>
              </a:rPr>
              <a:t>and the </a:t>
            </a:r>
            <a:r>
              <a:rPr lang="en-GB" sz="1100" dirty="0">
                <a:latin typeface="Arial"/>
                <a:cs typeface="Arial"/>
              </a:rPr>
              <a:t>UNECE WP.29 working group on Safer and Cleaner Used and New Vehicles</a:t>
            </a:r>
            <a:r>
              <a:rPr lang="en-GB" sz="1100" b="0" i="0" u="none" strike="noStrike" baseline="0" dirty="0">
                <a:latin typeface="Arial"/>
                <a:cs typeface="Arial"/>
              </a:rPr>
              <a:t>, to </a:t>
            </a:r>
            <a:r>
              <a:rPr lang="en-GB" sz="1100" dirty="0">
                <a:latin typeface="Arial"/>
                <a:cs typeface="Arial"/>
              </a:rPr>
              <a:t>continue </a:t>
            </a:r>
            <a:r>
              <a:rPr lang="en-GB" sz="1100" b="0" i="0" u="none" strike="noStrike" baseline="0" dirty="0">
                <a:latin typeface="Arial"/>
                <a:cs typeface="Arial"/>
              </a:rPr>
              <a:t>to</a:t>
            </a:r>
            <a:r>
              <a:rPr lang="en-GB" sz="1100" dirty="0">
                <a:latin typeface="Arial"/>
                <a:cs typeface="Arial"/>
              </a:rPr>
              <a:t> convene </a:t>
            </a:r>
            <a:r>
              <a:rPr lang="en-GB" sz="1100" b="0" i="0" u="none" strike="noStrike" baseline="0" dirty="0">
                <a:latin typeface="Arial"/>
                <a:cs typeface="Arial"/>
              </a:rPr>
              <a:t>and </a:t>
            </a:r>
            <a:r>
              <a:rPr lang="en-GB" sz="1100" dirty="0">
                <a:latin typeface="Arial"/>
                <a:cs typeface="Arial"/>
              </a:rPr>
              <a:t>develop strategies to define </a:t>
            </a:r>
            <a:r>
              <a:rPr lang="en-GB" sz="1100" b="0" i="0" u="none" strike="noStrike" baseline="0" dirty="0">
                <a:latin typeface="Arial"/>
                <a:cs typeface="Arial"/>
              </a:rPr>
              <a:t>and</a:t>
            </a:r>
            <a:r>
              <a:rPr lang="en-GB" sz="1100" dirty="0">
                <a:latin typeface="Arial"/>
                <a:cs typeface="Arial"/>
              </a:rPr>
              <a:t> evaluate quality standards </a:t>
            </a:r>
            <a:r>
              <a:rPr lang="en-GB" sz="1100" b="0" i="0" u="none" strike="noStrike" baseline="0" dirty="0">
                <a:latin typeface="Arial"/>
                <a:cs typeface="Arial"/>
              </a:rPr>
              <a:t>and </a:t>
            </a:r>
            <a:r>
              <a:rPr lang="en-GB" sz="1100" dirty="0">
                <a:latin typeface="Arial"/>
                <a:cs typeface="Arial"/>
              </a:rPr>
              <a:t>ensure publicly accessible databases are available for tracking cross-border used vehicle trade</a:t>
            </a:r>
            <a:r>
              <a:rPr lang="en-GB" sz="1100" b="0" i="0" u="none" strike="noStrike" baseline="0" dirty="0">
                <a:latin typeface="Arial"/>
                <a:cs typeface="Arial"/>
              </a:rPr>
              <a:t>.</a:t>
            </a:r>
            <a:endParaRPr lang="en-GB" sz="1100" dirty="0">
              <a:latin typeface="Arial"/>
              <a:cs typeface="Arial"/>
            </a:endParaRPr>
          </a:p>
          <a:p>
            <a:pPr>
              <a:spcAft>
                <a:spcPts val="600"/>
              </a:spcAft>
            </a:pPr>
            <a:endParaRPr lang="en-GB" sz="1000" b="0" i="0" u="none" strike="noStrike" baseline="0" dirty="0">
              <a:latin typeface="Arial"/>
              <a:cs typeface="Arial"/>
            </a:endParaRPr>
          </a:p>
          <a:p>
            <a:endParaRPr lang="en-GB" sz="1100" b="0" i="0" u="none" strike="noStrike" baseline="0" dirty="0">
              <a:latin typeface="Arial" panose="020B0604020202020204" pitchFamily="34" charset="0"/>
              <a:cs typeface="Arial" panose="020B0604020202020204" pitchFamily="34" charset="0"/>
            </a:endParaRPr>
          </a:p>
        </p:txBody>
      </p:sp>
      <p:sp>
        <p:nvSpPr>
          <p:cNvPr id="2" name="Google Shape;846;p12">
            <a:extLst>
              <a:ext uri="{FF2B5EF4-FFF2-40B4-BE49-F238E27FC236}">
                <a16:creationId xmlns:a16="http://schemas.microsoft.com/office/drawing/2014/main" id="{57EEB11C-3688-8C98-47CC-D15F44B53EE4}"/>
              </a:ext>
            </a:extLst>
          </p:cNvPr>
          <p:cNvSpPr txBox="1"/>
          <p:nvPr/>
        </p:nvSpPr>
        <p:spPr>
          <a:xfrm>
            <a:off x="10368601" y="1714268"/>
            <a:ext cx="1546177" cy="4190854"/>
          </a:xfrm>
          <a:prstGeom prst="rect">
            <a:avLst/>
          </a:prstGeom>
          <a:solidFill>
            <a:schemeClr val="bg1"/>
          </a:solidFill>
          <a:ln w="38100" cap="flat" cmpd="sng">
            <a:solidFill>
              <a:srgbClr val="2454AE"/>
            </a:solidFill>
            <a:prstDash val="solid"/>
            <a:round/>
            <a:headEnd type="none" w="sm" len="sm"/>
            <a:tailEnd type="none" w="sm" len="sm"/>
          </a:ln>
        </p:spPr>
        <p:txBody>
          <a:bodyPr spcFirstLastPara="1" wrap="square" lIns="91425" tIns="45700" rIns="91425" bIns="45700" anchor="t" anchorCtr="0">
            <a:noAutofit/>
          </a:bodyPr>
          <a:lstStyle/>
          <a:p>
            <a:r>
              <a:rPr lang="en-GB" sz="1200" b="1" u="sng" kern="0" dirty="0">
                <a:solidFill>
                  <a:sysClr val="windowText" lastClr="000000"/>
                </a:solidFill>
                <a:latin typeface="Arial" panose="020B0604020202020204" pitchFamily="34" charset="0"/>
                <a:ea typeface="Arial"/>
                <a:cs typeface="Arial" panose="020B0604020202020204" pitchFamily="34" charset="0"/>
                <a:sym typeface="Arial"/>
              </a:rPr>
              <a:t>Endorsing countries:</a:t>
            </a:r>
          </a:p>
          <a:p>
            <a:r>
              <a:rPr lang="en-GB" sz="1200" b="0" i="0" u="none" strike="noStrike" baseline="0" dirty="0">
                <a:solidFill>
                  <a:srgbClr val="000000"/>
                </a:solidFill>
                <a:latin typeface="Arial" panose="020B0604020202020204" pitchFamily="34" charset="0"/>
                <a:cs typeface="Arial" panose="020B0604020202020204" pitchFamily="34" charset="0"/>
              </a:rPr>
              <a:t>Azerbaijan </a:t>
            </a:r>
          </a:p>
          <a:p>
            <a:r>
              <a:rPr lang="en-GB" sz="1200" b="0" i="0" u="none" strike="noStrike" baseline="0" dirty="0">
                <a:solidFill>
                  <a:srgbClr val="000000"/>
                </a:solidFill>
                <a:latin typeface="Arial" panose="020B0604020202020204" pitchFamily="34" charset="0"/>
                <a:cs typeface="Arial" panose="020B0604020202020204" pitchFamily="34" charset="0"/>
              </a:rPr>
              <a:t>Cambodia </a:t>
            </a:r>
          </a:p>
          <a:p>
            <a:r>
              <a:rPr lang="en-GB" sz="1200" b="0" i="0" u="none" strike="noStrike" baseline="0" dirty="0">
                <a:solidFill>
                  <a:srgbClr val="000000"/>
                </a:solidFill>
                <a:latin typeface="Arial" panose="020B0604020202020204" pitchFamily="34" charset="0"/>
                <a:cs typeface="Arial" panose="020B0604020202020204" pitchFamily="34" charset="0"/>
              </a:rPr>
              <a:t>Canada </a:t>
            </a:r>
          </a:p>
          <a:p>
            <a:r>
              <a:rPr lang="en-GB" sz="1200" b="0" i="0" u="none" strike="noStrike" baseline="0" dirty="0">
                <a:solidFill>
                  <a:srgbClr val="000000"/>
                </a:solidFill>
                <a:latin typeface="Arial" panose="020B0604020202020204" pitchFamily="34" charset="0"/>
                <a:cs typeface="Arial" panose="020B0604020202020204" pitchFamily="34" charset="0"/>
              </a:rPr>
              <a:t>European Commission </a:t>
            </a:r>
          </a:p>
          <a:p>
            <a:r>
              <a:rPr lang="en-GB" sz="1200" b="0" i="0" u="none" strike="noStrike" baseline="0" dirty="0">
                <a:solidFill>
                  <a:srgbClr val="000000"/>
                </a:solidFill>
                <a:latin typeface="Arial" panose="020B0604020202020204" pitchFamily="34" charset="0"/>
                <a:cs typeface="Arial" panose="020B0604020202020204" pitchFamily="34" charset="0"/>
              </a:rPr>
              <a:t>Finland </a:t>
            </a:r>
          </a:p>
          <a:p>
            <a:r>
              <a:rPr lang="en-GB" sz="1200" b="0" i="0" u="none" strike="noStrike" baseline="0" dirty="0">
                <a:solidFill>
                  <a:srgbClr val="000000"/>
                </a:solidFill>
                <a:latin typeface="Arial" panose="020B0604020202020204" pitchFamily="34" charset="0"/>
                <a:cs typeface="Arial" panose="020B0604020202020204" pitchFamily="34" charset="0"/>
              </a:rPr>
              <a:t>Germany </a:t>
            </a:r>
          </a:p>
          <a:p>
            <a:r>
              <a:rPr lang="en-GB" sz="1200" b="0" i="0" u="none" strike="noStrike" baseline="0" dirty="0">
                <a:solidFill>
                  <a:srgbClr val="000000"/>
                </a:solidFill>
                <a:latin typeface="Arial" panose="020B0604020202020204" pitchFamily="34" charset="0"/>
                <a:cs typeface="Arial" panose="020B0604020202020204" pitchFamily="34" charset="0"/>
              </a:rPr>
              <a:t>Guinea Bissau </a:t>
            </a:r>
          </a:p>
          <a:p>
            <a:r>
              <a:rPr lang="en-GB" sz="1200" b="0" i="0" u="none" strike="noStrike" baseline="0" dirty="0">
                <a:solidFill>
                  <a:srgbClr val="000000"/>
                </a:solidFill>
                <a:latin typeface="Arial" panose="020B0604020202020204" pitchFamily="34" charset="0"/>
                <a:cs typeface="Arial" panose="020B0604020202020204" pitchFamily="34" charset="0"/>
              </a:rPr>
              <a:t>India </a:t>
            </a:r>
          </a:p>
          <a:p>
            <a:r>
              <a:rPr lang="en-GB" sz="1200" b="0" i="0" u="none" strike="noStrike" baseline="0" dirty="0">
                <a:solidFill>
                  <a:srgbClr val="000000"/>
                </a:solidFill>
                <a:latin typeface="Arial" panose="020B0604020202020204" pitchFamily="34" charset="0"/>
                <a:cs typeface="Arial" panose="020B0604020202020204" pitchFamily="34" charset="0"/>
              </a:rPr>
              <a:t>Japan </a:t>
            </a:r>
          </a:p>
          <a:p>
            <a:r>
              <a:rPr lang="en-GB" sz="1200" b="0" i="0" u="none" strike="noStrike" baseline="0" dirty="0">
                <a:solidFill>
                  <a:srgbClr val="000000"/>
                </a:solidFill>
                <a:latin typeface="Arial" panose="020B0604020202020204" pitchFamily="34" charset="0"/>
                <a:cs typeface="Arial" panose="020B0604020202020204" pitchFamily="34" charset="0"/>
              </a:rPr>
              <a:t>Lithuania </a:t>
            </a:r>
          </a:p>
          <a:p>
            <a:r>
              <a:rPr lang="en-GB" sz="1200" b="0" i="0" u="none" strike="noStrike" baseline="0" dirty="0">
                <a:solidFill>
                  <a:srgbClr val="000000"/>
                </a:solidFill>
                <a:latin typeface="Arial" panose="020B0604020202020204" pitchFamily="34" charset="0"/>
                <a:cs typeface="Arial" panose="020B0604020202020204" pitchFamily="34" charset="0"/>
              </a:rPr>
              <a:t>Netherlands </a:t>
            </a:r>
          </a:p>
          <a:p>
            <a:r>
              <a:rPr lang="en-GB" sz="1200" b="0" i="0" u="none" strike="noStrike" baseline="0" dirty="0">
                <a:solidFill>
                  <a:srgbClr val="000000"/>
                </a:solidFill>
                <a:latin typeface="Arial" panose="020B0604020202020204" pitchFamily="34" charset="0"/>
                <a:cs typeface="Arial" panose="020B0604020202020204" pitchFamily="34" charset="0"/>
              </a:rPr>
              <a:t>New Zealand </a:t>
            </a:r>
          </a:p>
          <a:p>
            <a:r>
              <a:rPr lang="en-GB" sz="1200" b="0" i="0" u="none" strike="noStrike" baseline="0" dirty="0">
                <a:solidFill>
                  <a:srgbClr val="000000"/>
                </a:solidFill>
                <a:latin typeface="Arial" panose="020B0604020202020204" pitchFamily="34" charset="0"/>
                <a:cs typeface="Arial" panose="020B0604020202020204" pitchFamily="34" charset="0"/>
              </a:rPr>
              <a:t>Norway </a:t>
            </a:r>
          </a:p>
          <a:p>
            <a:r>
              <a:rPr lang="en-GB" sz="1200" b="0" i="0" u="none" strike="noStrike" baseline="0" dirty="0">
                <a:solidFill>
                  <a:srgbClr val="000000"/>
                </a:solidFill>
                <a:latin typeface="Arial" panose="020B0604020202020204" pitchFamily="34" charset="0"/>
                <a:cs typeface="Arial" panose="020B0604020202020204" pitchFamily="34" charset="0"/>
              </a:rPr>
              <a:t>Panama </a:t>
            </a:r>
          </a:p>
          <a:p>
            <a:r>
              <a:rPr lang="en-GB" sz="1200" b="0" i="0" u="none" strike="noStrike" baseline="0" dirty="0">
                <a:solidFill>
                  <a:srgbClr val="000000"/>
                </a:solidFill>
                <a:latin typeface="Arial" panose="020B0604020202020204" pitchFamily="34" charset="0"/>
                <a:cs typeface="Arial" panose="020B0604020202020204" pitchFamily="34" charset="0"/>
              </a:rPr>
              <a:t>Republic of Korea </a:t>
            </a:r>
          </a:p>
          <a:p>
            <a:r>
              <a:rPr lang="en-GB" sz="1200" b="0" i="0" u="none" strike="noStrike" baseline="0" dirty="0">
                <a:solidFill>
                  <a:srgbClr val="000000"/>
                </a:solidFill>
                <a:latin typeface="Arial" panose="020B0604020202020204" pitchFamily="34" charset="0"/>
                <a:cs typeface="Arial" panose="020B0604020202020204" pitchFamily="34" charset="0"/>
              </a:rPr>
              <a:t>Sweden </a:t>
            </a:r>
          </a:p>
          <a:p>
            <a:r>
              <a:rPr lang="en-GB" sz="1200" b="0" i="0" u="none" strike="noStrike" baseline="0" dirty="0">
                <a:solidFill>
                  <a:srgbClr val="000000"/>
                </a:solidFill>
                <a:latin typeface="Arial" panose="020B0604020202020204" pitchFamily="34" charset="0"/>
                <a:cs typeface="Arial" panose="020B0604020202020204" pitchFamily="34" charset="0"/>
              </a:rPr>
              <a:t>United Kingdom </a:t>
            </a:r>
          </a:p>
          <a:p>
            <a:r>
              <a:rPr lang="en-GB" sz="1200" b="0" i="0" u="none" strike="noStrike" baseline="0" dirty="0">
                <a:solidFill>
                  <a:srgbClr val="000000"/>
                </a:solidFill>
                <a:latin typeface="Arial" panose="020B0604020202020204" pitchFamily="34" charset="0"/>
                <a:cs typeface="Arial" panose="020B0604020202020204" pitchFamily="34" charset="0"/>
              </a:rPr>
              <a:t>United States 	</a:t>
            </a:r>
          </a:p>
          <a:p>
            <a:r>
              <a:rPr lang="en-GB" sz="1200" b="0" i="0" u="none" strike="noStrike" baseline="0" dirty="0">
                <a:solidFill>
                  <a:srgbClr val="000000"/>
                </a:solidFill>
                <a:latin typeface="Arial" panose="020B0604020202020204" pitchFamily="34" charset="0"/>
                <a:cs typeface="Arial" panose="020B0604020202020204" pitchFamily="34" charset="0"/>
              </a:rPr>
              <a:t>	</a:t>
            </a:r>
          </a:p>
          <a:p>
            <a:r>
              <a:rPr lang="en-GB" sz="1200" b="0" i="0" u="none" strike="noStrike" baseline="0" dirty="0">
                <a:solidFill>
                  <a:srgbClr val="000000"/>
                </a:solidFill>
                <a:latin typeface="Arial" panose="020B0604020202020204" pitchFamily="34" charset="0"/>
                <a:cs typeface="Arial" panose="020B0604020202020204" pitchFamily="34" charset="0"/>
              </a:rPr>
              <a:t>	</a:t>
            </a:r>
          </a:p>
          <a:p>
            <a:r>
              <a:rPr lang="en-GB" sz="1200" b="0" i="0" u="none" strike="noStrike" baseline="0" dirty="0">
                <a:solidFill>
                  <a:srgbClr val="000000"/>
                </a:solidFill>
                <a:latin typeface="Arial" panose="020B0604020202020204" pitchFamily="34" charset="0"/>
                <a:cs typeface="Arial" panose="020B0604020202020204" pitchFamily="34" charset="0"/>
              </a:rPr>
              <a:t>	</a:t>
            </a:r>
          </a:p>
          <a:p>
            <a:r>
              <a:rPr lang="en-GB" sz="1200" b="0" i="0" u="none" strike="noStrike" baseline="0" dirty="0">
                <a:solidFill>
                  <a:srgbClr val="000000"/>
                </a:solidFill>
                <a:latin typeface="Arial" panose="020B0604020202020204" pitchFamily="34" charset="0"/>
                <a:cs typeface="Arial" panose="020B0604020202020204" pitchFamily="34" charset="0"/>
              </a:rPr>
              <a:t>	</a:t>
            </a:r>
          </a:p>
          <a:p>
            <a:r>
              <a:rPr lang="en-GB" sz="1200" dirty="0">
                <a:latin typeface="Arial" panose="020B0604020202020204" pitchFamily="34" charset="0"/>
                <a:cs typeface="Arial" panose="020B0604020202020204" pitchFamily="34" charset="0"/>
              </a:rPr>
              <a:t>	</a:t>
            </a:r>
          </a:p>
          <a:p>
            <a:pPr>
              <a:spcAft>
                <a:spcPts val="600"/>
              </a:spcAft>
              <a:buClr>
                <a:srgbClr val="FFFFFF"/>
              </a:buClr>
              <a:buSzPts val="1400"/>
              <a:defRPr/>
            </a:pPr>
            <a:endParaRPr lang="en-GB" sz="1200" b="1" i="0" u="sng" strike="noStrike" kern="0" cap="none" spc="0" normalizeH="0" baseline="0" noProof="0" dirty="0">
              <a:ln>
                <a:noFill/>
              </a:ln>
              <a:effectLst/>
              <a:uLnTx/>
              <a:uFillTx/>
              <a:latin typeface="Arial" panose="020B0604020202020204" pitchFamily="34" charset="0"/>
              <a:ea typeface="Arial"/>
              <a:cs typeface="Arial" panose="020B0604020202020204" pitchFamily="34" charset="0"/>
            </a:endParaRPr>
          </a:p>
          <a:p>
            <a:r>
              <a:rPr lang="en-GB" sz="1200" b="0" i="0" u="none" strike="noStrike" baseline="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129459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5DBD5D-980F-4BF9-8B3C-DC7D6035E628}"/>
              </a:ext>
            </a:extLst>
          </p:cNvPr>
          <p:cNvSpPr txBox="1"/>
          <p:nvPr/>
        </p:nvSpPr>
        <p:spPr>
          <a:xfrm>
            <a:off x="583098" y="3074423"/>
            <a:ext cx="6083917" cy="3636000"/>
          </a:xfrm>
          <a:prstGeom prst="rect">
            <a:avLst/>
          </a:prstGeom>
          <a:solidFill>
            <a:schemeClr val="accent5">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108000" rIns="91440" bIns="108000" numCol="1" spcCol="0" rtlCol="0" fromWordArt="0" anchor="t" anchorCtr="0" forceAA="0" compatLnSpc="1">
            <a:prstTxWarp prst="textNoShape">
              <a:avLst/>
            </a:prstTxWarp>
            <a:noAutofit/>
          </a:bodyPr>
          <a:lstStyle/>
          <a:p>
            <a:pPr algn="ctr">
              <a:spcBef>
                <a:spcPts val="1200"/>
              </a:spcBef>
              <a:spcAft>
                <a:spcPts val="400"/>
              </a:spcAft>
              <a:defRPr/>
            </a:pPr>
            <a:r>
              <a:rPr lang="en-GB" b="1" u="sng" dirty="0">
                <a:solidFill>
                  <a:schemeClr val="accent1"/>
                </a:solidFill>
                <a:latin typeface="Arial"/>
                <a:cs typeface="Calibri Light"/>
              </a:rPr>
              <a:t>Annual Process</a:t>
            </a:r>
          </a:p>
          <a:p>
            <a:pPr marL="342900" marR="0" lvl="0" indent="-342900" defTabSz="914400" rtl="0" eaLnBrk="1" fontAlgn="auto" latinLnBrk="0" hangingPunct="1">
              <a:spcBef>
                <a:spcPts val="400"/>
              </a:spcBef>
              <a:spcAft>
                <a:spcPts val="400"/>
              </a:spcAft>
              <a:buClrTx/>
              <a:buSzTx/>
              <a:buFont typeface="+mj-lt"/>
              <a:buAutoNum type="arabicPeriod"/>
              <a:tabLst/>
              <a:defRPr/>
            </a:pPr>
            <a:r>
              <a:rPr kumimoji="0" lang="en-GB" sz="1600" b="1" i="0" u="none" strike="noStrike" kern="1200" cap="none" spc="0" normalizeH="0" baseline="0" noProof="0" dirty="0">
                <a:ln>
                  <a:noFill/>
                </a:ln>
                <a:solidFill>
                  <a:schemeClr val="accent1"/>
                </a:solidFill>
                <a:effectLst/>
                <a:uLnTx/>
                <a:uFillTx/>
                <a:latin typeface="Arial"/>
                <a:ea typeface="+mn-ea"/>
                <a:cs typeface="Calibri Light"/>
              </a:rPr>
              <a:t>Prioritise</a:t>
            </a:r>
            <a:r>
              <a:rPr kumimoji="0" lang="en-GB" sz="1600" b="1" i="0" u="none" strike="noStrike" kern="1200" cap="none" spc="0" normalizeH="0" baseline="0" noProof="0" dirty="0">
                <a:ln>
                  <a:noFill/>
                </a:ln>
                <a:solidFill>
                  <a:srgbClr val="0070C0"/>
                </a:solidFill>
                <a:effectLst/>
                <a:uLnTx/>
                <a:uFillTx/>
                <a:latin typeface="Arial"/>
                <a:ea typeface="+mn-ea"/>
                <a:cs typeface="Calibri Light"/>
              </a:rPr>
              <a:t>: </a:t>
            </a:r>
            <a:r>
              <a:rPr kumimoji="0" lang="en-GB" sz="1600" b="0" i="0" u="none" strike="noStrike" kern="1200" cap="none" spc="0" normalizeH="0" baseline="0" noProof="0" dirty="0">
                <a:ln>
                  <a:noFill/>
                </a:ln>
                <a:solidFill>
                  <a:srgbClr val="242424"/>
                </a:solidFill>
                <a:effectLst/>
                <a:uLnTx/>
                <a:uFillTx/>
                <a:latin typeface="Arial"/>
                <a:ea typeface="+mn-ea"/>
                <a:cs typeface="Calibri Light"/>
              </a:rPr>
              <a:t>based on independent advice, building consensus on the </a:t>
            </a:r>
            <a:r>
              <a:rPr kumimoji="0" lang="en-GB" sz="1600" b="1" i="0" u="none" strike="noStrike" kern="1200" cap="none" spc="0" normalizeH="0" baseline="0" noProof="0" dirty="0">
                <a:ln>
                  <a:noFill/>
                </a:ln>
                <a:solidFill>
                  <a:srgbClr val="C00000"/>
                </a:solidFill>
                <a:effectLst/>
                <a:uLnTx/>
                <a:uFillTx/>
                <a:latin typeface="Arial"/>
                <a:ea typeface="+mn-ea"/>
                <a:cs typeface="Calibri Light"/>
              </a:rPr>
              <a:t>top priority actions needed internationally</a:t>
            </a:r>
            <a:r>
              <a:rPr kumimoji="0" lang="en-GB" sz="1600" b="0" i="0" u="none" strike="noStrike" kern="1200" cap="none" spc="0" normalizeH="0" baseline="0" noProof="0" dirty="0">
                <a:ln>
                  <a:noFill/>
                </a:ln>
                <a:solidFill>
                  <a:srgbClr val="242424"/>
                </a:solidFill>
                <a:effectLst/>
                <a:uLnTx/>
                <a:uFillTx/>
                <a:latin typeface="Arial"/>
                <a:ea typeface="+mn-ea"/>
                <a:cs typeface="Calibri Light"/>
              </a:rPr>
              <a:t> in each sector, annually.</a:t>
            </a:r>
            <a:endParaRPr kumimoji="0" lang="en-GB" sz="900" b="1" i="0" u="none" strike="noStrike" kern="1200" cap="none" spc="0" normalizeH="0" baseline="0" noProof="0" dirty="0">
              <a:ln>
                <a:noFill/>
              </a:ln>
              <a:solidFill>
                <a:srgbClr val="242424"/>
              </a:solidFill>
              <a:effectLst/>
              <a:uLnTx/>
              <a:uFillTx/>
              <a:latin typeface="Arial"/>
              <a:ea typeface="+mn-ea"/>
              <a:cs typeface="Calibri Light" panose="020F0302020204030204" pitchFamily="34" charset="0"/>
            </a:endParaRPr>
          </a:p>
          <a:p>
            <a:pPr marL="342900" marR="0" lvl="0" indent="-342900" defTabSz="914400" rtl="0" eaLnBrk="1" fontAlgn="auto" latinLnBrk="0" hangingPunct="1">
              <a:spcBef>
                <a:spcPts val="400"/>
              </a:spcBef>
              <a:spcAft>
                <a:spcPts val="400"/>
              </a:spcAft>
              <a:buClrTx/>
              <a:buSzTx/>
              <a:buFont typeface="+mj-lt"/>
              <a:buAutoNum type="arabicPeriod"/>
              <a:tabLst/>
              <a:defRPr/>
            </a:pPr>
            <a:r>
              <a:rPr kumimoji="0" lang="en-GB" sz="1600" b="1" i="0" u="none" strike="noStrike" kern="1200" cap="none" spc="0" normalizeH="0" baseline="0" noProof="0" dirty="0">
                <a:ln>
                  <a:noFill/>
                </a:ln>
                <a:solidFill>
                  <a:schemeClr val="accent1"/>
                </a:solidFill>
                <a:effectLst/>
                <a:uLnTx/>
                <a:uFillTx/>
                <a:latin typeface="Arial"/>
                <a:ea typeface="+mn-ea"/>
                <a:cs typeface="Calibri Light"/>
              </a:rPr>
              <a:t>Coordinate</a:t>
            </a:r>
            <a:r>
              <a:rPr kumimoji="0" lang="en-GB" sz="1600" b="1" i="0" u="none" strike="noStrike" kern="1200" cap="none" spc="0" normalizeH="0" baseline="0" noProof="0" dirty="0">
                <a:ln>
                  <a:noFill/>
                </a:ln>
                <a:solidFill>
                  <a:srgbClr val="242424"/>
                </a:solidFill>
                <a:effectLst/>
                <a:uLnTx/>
                <a:uFillTx/>
                <a:latin typeface="Arial"/>
                <a:ea typeface="+mn-ea"/>
                <a:cs typeface="Calibri Light"/>
              </a:rPr>
              <a:t>: </a:t>
            </a:r>
            <a:r>
              <a:rPr kumimoji="0" lang="en-GB" sz="1600" i="0" u="none" strike="noStrike" kern="1200" cap="none" spc="0" normalizeH="0" baseline="0" noProof="0" dirty="0">
                <a:ln>
                  <a:noFill/>
                </a:ln>
                <a:solidFill>
                  <a:schemeClr val="tx1"/>
                </a:solidFill>
                <a:effectLst/>
                <a:uLnTx/>
                <a:uFillTx/>
                <a:latin typeface="Arial"/>
                <a:ea typeface="+mn-ea"/>
                <a:cs typeface="Calibri Light"/>
              </a:rPr>
              <a:t>between</a:t>
            </a:r>
            <a:r>
              <a:rPr kumimoji="0" lang="en-GB" sz="1600" b="1" i="0" u="none" strike="noStrike" kern="1200" cap="none" spc="0" normalizeH="0" baseline="0" noProof="0" dirty="0">
                <a:ln>
                  <a:noFill/>
                </a:ln>
                <a:solidFill>
                  <a:srgbClr val="C00000"/>
                </a:solidFill>
                <a:effectLst/>
                <a:uLnTx/>
                <a:uFillTx/>
                <a:latin typeface="Arial"/>
                <a:ea typeface="+mn-ea"/>
                <a:cs typeface="Calibri Light"/>
              </a:rPr>
              <a:t> initiatives and governments, and from COP to COP</a:t>
            </a:r>
            <a:r>
              <a:rPr kumimoji="0" lang="en-GB" sz="1600" b="0" i="0" u="none" strike="noStrike" kern="1200" cap="none" spc="0" normalizeH="0" baseline="0" noProof="0" dirty="0">
                <a:ln>
                  <a:noFill/>
                </a:ln>
                <a:solidFill>
                  <a:srgbClr val="242424"/>
                </a:solidFill>
                <a:effectLst/>
                <a:uLnTx/>
                <a:uFillTx/>
                <a:latin typeface="Arial"/>
                <a:ea typeface="+mn-ea"/>
                <a:cs typeface="Calibri Light"/>
              </a:rPr>
              <a:t>, reviewing collective efforts, aligning progress on priority actions and identifying ways to plug gaps.</a:t>
            </a:r>
            <a:endParaRPr kumimoji="0" lang="en-GB" sz="1050" b="1" i="0" u="none" strike="noStrike" kern="1200" cap="none" spc="0" normalizeH="0" baseline="0" noProof="0" dirty="0">
              <a:ln>
                <a:noFill/>
              </a:ln>
              <a:solidFill>
                <a:srgbClr val="242424"/>
              </a:solidFill>
              <a:effectLst/>
              <a:uLnTx/>
              <a:uFillTx/>
              <a:latin typeface="Arial"/>
              <a:ea typeface="+mn-ea"/>
              <a:cs typeface="Calibri Light" panose="020F0302020204030204" pitchFamily="34" charset="0"/>
            </a:endParaRPr>
          </a:p>
          <a:p>
            <a:pPr marL="342900" marR="0" lvl="0" indent="-342900" defTabSz="914400" rtl="0" eaLnBrk="1" fontAlgn="auto" latinLnBrk="0" hangingPunct="1">
              <a:spcBef>
                <a:spcPts val="400"/>
              </a:spcBef>
              <a:spcAft>
                <a:spcPts val="400"/>
              </a:spcAft>
              <a:buClrTx/>
              <a:buSzTx/>
              <a:buFont typeface="+mj-lt"/>
              <a:buAutoNum type="arabicPeriod"/>
              <a:tabLst/>
              <a:defRPr/>
            </a:pPr>
            <a:r>
              <a:rPr kumimoji="0" lang="en-GB" sz="1600" b="1" i="0" u="none" strike="noStrike" kern="1200" cap="none" spc="0" normalizeH="0" baseline="0" noProof="0" dirty="0">
                <a:ln>
                  <a:noFill/>
                </a:ln>
                <a:solidFill>
                  <a:schemeClr val="accent1"/>
                </a:solidFill>
                <a:effectLst/>
                <a:uLnTx/>
                <a:uFillTx/>
                <a:latin typeface="Arial"/>
                <a:ea typeface="+mn-ea"/>
                <a:cs typeface="Calibri Light"/>
              </a:rPr>
              <a:t>Enhance</a:t>
            </a:r>
            <a:r>
              <a:rPr kumimoji="0" lang="en-GB" sz="1600" b="1" i="0" u="none" strike="noStrike" kern="1200" cap="none" spc="0" normalizeH="0" baseline="0" noProof="0" dirty="0">
                <a:ln>
                  <a:noFill/>
                </a:ln>
                <a:solidFill>
                  <a:srgbClr val="242424"/>
                </a:solidFill>
                <a:effectLst/>
                <a:uLnTx/>
                <a:uFillTx/>
                <a:latin typeface="Arial"/>
                <a:ea typeface="+mn-ea"/>
                <a:cs typeface="Calibri Light"/>
              </a:rPr>
              <a:t>: </a:t>
            </a:r>
            <a:r>
              <a:rPr kumimoji="0" lang="en-GB" sz="1600" i="0" u="none" strike="noStrike" kern="1200" cap="none" spc="0" normalizeH="0" baseline="0" noProof="0" dirty="0">
                <a:ln>
                  <a:noFill/>
                </a:ln>
                <a:solidFill>
                  <a:srgbClr val="242424"/>
                </a:solidFill>
                <a:effectLst/>
                <a:uLnTx/>
                <a:uFillTx/>
                <a:latin typeface="Arial"/>
                <a:ea typeface="+mn-ea"/>
                <a:cs typeface="Calibri Light"/>
              </a:rPr>
              <a:t>by</a:t>
            </a:r>
            <a:r>
              <a:rPr kumimoji="0" lang="en-GB" sz="1600" b="1" i="0" u="none" strike="noStrike" kern="1200" cap="none" spc="0" normalizeH="0" baseline="0" noProof="0" dirty="0">
                <a:ln>
                  <a:noFill/>
                </a:ln>
                <a:solidFill>
                  <a:srgbClr val="242424"/>
                </a:solidFill>
                <a:effectLst/>
                <a:uLnTx/>
                <a:uFillTx/>
                <a:latin typeface="Arial"/>
                <a:ea typeface="+mn-ea"/>
                <a:cs typeface="Calibri Light"/>
              </a:rPr>
              <a:t> </a:t>
            </a:r>
            <a:r>
              <a:rPr kumimoji="0" lang="en-GB" sz="1600" b="0" i="0" u="none" strike="noStrike" kern="1200" cap="none" spc="0" normalizeH="0" baseline="0" noProof="0" dirty="0">
                <a:ln>
                  <a:noFill/>
                </a:ln>
                <a:solidFill>
                  <a:srgbClr val="242424"/>
                </a:solidFill>
                <a:effectLst/>
                <a:uLnTx/>
                <a:uFillTx/>
                <a:latin typeface="Arial"/>
                <a:ea typeface="+mn-ea"/>
                <a:cs typeface="Calibri Light"/>
              </a:rPr>
              <a:t>convening</a:t>
            </a:r>
            <a:r>
              <a:rPr kumimoji="0" lang="en-GB" sz="1600" b="1" i="0" u="none" strike="noStrike" kern="1200" cap="none" spc="0" normalizeH="0" baseline="0" noProof="0" dirty="0">
                <a:ln>
                  <a:noFill/>
                </a:ln>
                <a:solidFill>
                  <a:srgbClr val="242424"/>
                </a:solidFill>
                <a:effectLst/>
                <a:uLnTx/>
                <a:uFillTx/>
                <a:latin typeface="Arial"/>
                <a:ea typeface="+mn-ea"/>
                <a:cs typeface="Calibri Light"/>
              </a:rPr>
              <a:t> </a:t>
            </a:r>
            <a:r>
              <a:rPr kumimoji="0" lang="en-GB" sz="1600" b="0" i="0" u="none" strike="noStrike" kern="1200" cap="none" spc="0" normalizeH="0" baseline="0" noProof="0" dirty="0">
                <a:ln>
                  <a:noFill/>
                </a:ln>
                <a:solidFill>
                  <a:srgbClr val="242424"/>
                </a:solidFill>
                <a:effectLst/>
                <a:uLnTx/>
                <a:uFillTx/>
                <a:latin typeface="Arial"/>
                <a:ea typeface="+mn-ea"/>
                <a:cs typeface="Calibri Light"/>
              </a:rPr>
              <a:t>decision-makers to </a:t>
            </a:r>
            <a:r>
              <a:rPr kumimoji="0" lang="en-GB" sz="1600" b="1" i="0" u="none" strike="noStrike" kern="1200" cap="none" spc="0" normalizeH="0" baseline="0" noProof="0" dirty="0">
                <a:ln>
                  <a:noFill/>
                </a:ln>
                <a:solidFill>
                  <a:srgbClr val="C00000"/>
                </a:solidFill>
                <a:effectLst/>
                <a:uLnTx/>
                <a:uFillTx/>
                <a:latin typeface="Arial"/>
                <a:ea typeface="+mn-ea"/>
                <a:cs typeface="Calibri Light"/>
              </a:rPr>
              <a:t>crowd in efforts </a:t>
            </a:r>
            <a:r>
              <a:rPr kumimoji="0" lang="en-GB" sz="1600" b="0" i="0" u="none" strike="noStrike" kern="1200" cap="none" spc="0" normalizeH="0" baseline="0" noProof="0" dirty="0">
                <a:ln>
                  <a:noFill/>
                </a:ln>
                <a:solidFill>
                  <a:srgbClr val="242424"/>
                </a:solidFill>
                <a:effectLst/>
                <a:uLnTx/>
                <a:uFillTx/>
                <a:latin typeface="Arial"/>
                <a:ea typeface="+mn-ea"/>
                <a:cs typeface="Calibri Light"/>
              </a:rPr>
              <a:t>and funding behind the highest priorities</a:t>
            </a:r>
          </a:p>
          <a:p>
            <a:pPr marL="342900" marR="0" lvl="0" indent="-342900" defTabSz="914400" rtl="0" eaLnBrk="1" fontAlgn="auto" latinLnBrk="0" hangingPunct="1">
              <a:spcBef>
                <a:spcPts val="400"/>
              </a:spcBef>
              <a:spcAft>
                <a:spcPts val="400"/>
              </a:spcAft>
              <a:buClrTx/>
              <a:buSzTx/>
              <a:buFont typeface="+mj-lt"/>
              <a:buAutoNum type="arabicPeriod"/>
              <a:tabLst/>
              <a:defRPr/>
            </a:pPr>
            <a:r>
              <a:rPr lang="en-GB" sz="1600" b="1" dirty="0">
                <a:solidFill>
                  <a:schemeClr val="accent1"/>
                </a:solidFill>
                <a:latin typeface="Arial"/>
                <a:cs typeface="Calibri Light"/>
              </a:rPr>
              <a:t>Track: </a:t>
            </a:r>
            <a:r>
              <a:rPr kumimoji="0" lang="en-GB" sz="1600" b="0" i="0" u="none" strike="noStrike" kern="1200" cap="none" spc="0" normalizeH="0" baseline="0" noProof="0" dirty="0">
                <a:ln>
                  <a:noFill/>
                </a:ln>
                <a:solidFill>
                  <a:srgbClr val="242424"/>
                </a:solidFill>
                <a:effectLst/>
                <a:uLnTx/>
                <a:uFillTx/>
                <a:latin typeface="Arial"/>
                <a:ea typeface="+mn-ea"/>
                <a:cs typeface="Calibri Light"/>
              </a:rPr>
              <a:t>through an </a:t>
            </a:r>
            <a:r>
              <a:rPr kumimoji="0" lang="en-GB" sz="1600" b="1" i="0" u="none" strike="noStrike" kern="1200" cap="none" spc="0" normalizeH="0" baseline="0" noProof="0" dirty="0">
                <a:ln>
                  <a:noFill/>
                </a:ln>
                <a:solidFill>
                  <a:srgbClr val="C00000"/>
                </a:solidFill>
                <a:effectLst/>
                <a:uLnTx/>
                <a:uFillTx/>
                <a:latin typeface="Arial"/>
                <a:ea typeface="+mn-ea"/>
                <a:cs typeface="Calibri Light"/>
              </a:rPr>
              <a:t>annual cycle of independent tracking </a:t>
            </a:r>
            <a:r>
              <a:rPr kumimoji="0" lang="en-GB" sz="1600" b="0" i="0" u="none" strike="noStrike" kern="1200" cap="none" spc="0" normalizeH="0" baseline="0" noProof="0" dirty="0">
                <a:ln>
                  <a:noFill/>
                </a:ln>
                <a:solidFill>
                  <a:srgbClr val="242424"/>
                </a:solidFill>
                <a:effectLst/>
                <a:uLnTx/>
                <a:uFillTx/>
                <a:latin typeface="Arial"/>
                <a:ea typeface="+mn-ea"/>
                <a:cs typeface="Calibri Light"/>
              </a:rPr>
              <a:t>of progress</a:t>
            </a:r>
            <a:r>
              <a:rPr lang="en-GB" sz="1600" dirty="0">
                <a:solidFill>
                  <a:srgbClr val="242424"/>
                </a:solidFill>
                <a:latin typeface="Arial"/>
                <a:cs typeface="Calibri Light"/>
              </a:rPr>
              <a:t> against plans and towards goals, strengthening </a:t>
            </a:r>
            <a:r>
              <a:rPr lang="en-GB" sz="1600" dirty="0" err="1">
                <a:solidFill>
                  <a:srgbClr val="242424"/>
                </a:solidFill>
                <a:latin typeface="Arial"/>
                <a:cs typeface="Calibri Light"/>
              </a:rPr>
              <a:t>acc</a:t>
            </a:r>
            <a:r>
              <a:rPr kumimoji="0" lang="en-GB" sz="1600" b="0" i="0" u="none" strike="noStrike" kern="1200" cap="none" spc="0" normalizeH="0" baseline="0" noProof="0" dirty="0" err="1">
                <a:ln>
                  <a:noFill/>
                </a:ln>
                <a:solidFill>
                  <a:srgbClr val="242424"/>
                </a:solidFill>
                <a:effectLst/>
                <a:uLnTx/>
                <a:uFillTx/>
                <a:latin typeface="Arial"/>
                <a:ea typeface="+mn-ea"/>
                <a:cs typeface="Calibri Light"/>
              </a:rPr>
              <a:t>ountability</a:t>
            </a:r>
            <a:r>
              <a:rPr kumimoji="0" lang="en-GB" sz="1600" b="0" i="0" u="none" strike="noStrike" kern="1200" cap="none" spc="0" normalizeH="0" baseline="0" noProof="0" dirty="0">
                <a:ln>
                  <a:noFill/>
                </a:ln>
                <a:solidFill>
                  <a:srgbClr val="242424"/>
                </a:solidFill>
                <a:effectLst/>
                <a:uLnTx/>
                <a:uFillTx/>
                <a:latin typeface="Arial"/>
                <a:ea typeface="+mn-ea"/>
                <a:cs typeface="Calibri Light"/>
              </a:rPr>
              <a:t>.</a:t>
            </a:r>
            <a:endParaRPr lang="en-GB" sz="1600" b="1" dirty="0">
              <a:solidFill>
                <a:schemeClr val="accent1"/>
              </a:solidFill>
              <a:latin typeface="Arial"/>
              <a:cs typeface="Calibri Light"/>
            </a:endParaRPr>
          </a:p>
        </p:txBody>
      </p:sp>
      <p:sp>
        <p:nvSpPr>
          <p:cNvPr id="3" name="Title 2">
            <a:extLst>
              <a:ext uri="{FF2B5EF4-FFF2-40B4-BE49-F238E27FC236}">
                <a16:creationId xmlns:a16="http://schemas.microsoft.com/office/drawing/2014/main" id="{E60463ED-C2A3-C0AB-5F68-919A4B7BE12F}"/>
              </a:ext>
            </a:extLst>
          </p:cNvPr>
          <p:cNvSpPr>
            <a:spLocks noGrp="1"/>
          </p:cNvSpPr>
          <p:nvPr>
            <p:ph type="title"/>
          </p:nvPr>
        </p:nvSpPr>
        <p:spPr>
          <a:xfrm>
            <a:off x="629400" y="369519"/>
            <a:ext cx="8103896" cy="387798"/>
          </a:xfrm>
        </p:spPr>
        <p:txBody>
          <a:bodyPr/>
          <a:lstStyle/>
          <a:p>
            <a:r>
              <a:rPr lang="en-GB" sz="2800" dirty="0"/>
              <a:t>What we do</a:t>
            </a:r>
            <a:endParaRPr lang="en-GB" dirty="0"/>
          </a:p>
        </p:txBody>
      </p:sp>
      <p:sp>
        <p:nvSpPr>
          <p:cNvPr id="10" name="TextBox 9">
            <a:extLst>
              <a:ext uri="{FF2B5EF4-FFF2-40B4-BE49-F238E27FC236}">
                <a16:creationId xmlns:a16="http://schemas.microsoft.com/office/drawing/2014/main" id="{019E5A35-9EA6-6008-6CD6-041F43072C7F}"/>
              </a:ext>
            </a:extLst>
          </p:cNvPr>
          <p:cNvSpPr txBox="1"/>
          <p:nvPr/>
        </p:nvSpPr>
        <p:spPr>
          <a:xfrm>
            <a:off x="629400" y="1076642"/>
            <a:ext cx="10933199" cy="707886"/>
          </a:xfrm>
          <a:prstGeom prst="rect">
            <a:avLst/>
          </a:prstGeom>
          <a:noFill/>
        </p:spPr>
        <p:txBody>
          <a:bodyPr wrap="square">
            <a:spAutoFit/>
          </a:bodyPr>
          <a:lstStyle/>
          <a:p>
            <a:pPr algn="ctr">
              <a:spcBef>
                <a:spcPts val="300"/>
              </a:spcBef>
              <a:spcAft>
                <a:spcPts val="300"/>
              </a:spcAft>
              <a:defRPr/>
            </a:pPr>
            <a:r>
              <a:rPr lang="en-GB" sz="2000" b="1">
                <a:solidFill>
                  <a:srgbClr val="C00000"/>
                </a:solidFill>
                <a:latin typeface="Arial"/>
                <a:cs typeface="Calibri Light"/>
              </a:rPr>
              <a:t>The Breakthrough Agenda provides a global collaborative framework </a:t>
            </a:r>
            <a:r>
              <a:rPr lang="en-GB" sz="2000" b="1">
                <a:solidFill>
                  <a:srgbClr val="242424"/>
                </a:solidFill>
                <a:latin typeface="Arial" panose="020B0604020202020204" pitchFamily="34" charset="0"/>
                <a:ea typeface="Calibri" panose="020F0502020204030204" pitchFamily="34" charset="0"/>
                <a:cs typeface="Arial" panose="020B0604020202020204" pitchFamily="34" charset="0"/>
              </a:rPr>
              <a:t>comprising three pillars: </a:t>
            </a:r>
            <a:r>
              <a:rPr lang="en-GB" sz="2000" b="1">
                <a:solidFill>
                  <a:srgbClr val="0070C0"/>
                </a:solidFill>
                <a:latin typeface="Arial" panose="020B0604020202020204" pitchFamily="34" charset="0"/>
                <a:ea typeface="Calibri" panose="020F0502020204030204" pitchFamily="34" charset="0"/>
                <a:cs typeface="Arial" panose="020B0604020202020204" pitchFamily="34" charset="0"/>
              </a:rPr>
              <a:t>Commitments</a:t>
            </a:r>
            <a:r>
              <a:rPr lang="en-GB" sz="2000" b="1">
                <a:solidFill>
                  <a:srgbClr val="242424"/>
                </a:solidFill>
                <a:latin typeface="Arial" panose="020B0604020202020204" pitchFamily="34" charset="0"/>
                <a:ea typeface="Calibri" panose="020F0502020204030204" pitchFamily="34" charset="0"/>
                <a:cs typeface="Arial" panose="020B0604020202020204" pitchFamily="34" charset="0"/>
              </a:rPr>
              <a:t>, an annual </a:t>
            </a:r>
            <a:r>
              <a:rPr lang="en-GB" sz="2000" b="1">
                <a:solidFill>
                  <a:srgbClr val="0070C0"/>
                </a:solidFill>
                <a:latin typeface="Arial" panose="020B0604020202020204" pitchFamily="34" charset="0"/>
                <a:ea typeface="Calibri" panose="020F0502020204030204" pitchFamily="34" charset="0"/>
                <a:cs typeface="Arial" panose="020B0604020202020204" pitchFamily="34" charset="0"/>
              </a:rPr>
              <a:t>Process</a:t>
            </a:r>
            <a:r>
              <a:rPr lang="en-GB" sz="2000" b="1">
                <a:solidFill>
                  <a:srgbClr val="242424"/>
                </a:solidFill>
                <a:latin typeface="Arial" panose="020B0604020202020204" pitchFamily="34" charset="0"/>
                <a:ea typeface="Calibri" panose="020F0502020204030204" pitchFamily="34" charset="0"/>
                <a:cs typeface="Arial" panose="020B0604020202020204" pitchFamily="34" charset="0"/>
              </a:rPr>
              <a:t> and a </a:t>
            </a:r>
            <a:r>
              <a:rPr lang="en-GB" sz="2000" b="1">
                <a:solidFill>
                  <a:srgbClr val="0070C0"/>
                </a:solidFill>
                <a:latin typeface="Arial" panose="020B0604020202020204" pitchFamily="34" charset="0"/>
                <a:ea typeface="Calibri" panose="020F0502020204030204" pitchFamily="34" charset="0"/>
                <a:cs typeface="Arial" panose="020B0604020202020204" pitchFamily="34" charset="0"/>
              </a:rPr>
              <a:t>Service </a:t>
            </a:r>
            <a:r>
              <a:rPr lang="en-GB" sz="2000" b="1">
                <a:solidFill>
                  <a:srgbClr val="242424"/>
                </a:solidFill>
                <a:latin typeface="Arial" panose="020B0604020202020204" pitchFamily="34" charset="0"/>
                <a:cs typeface="Arial" panose="020B0604020202020204" pitchFamily="34" charset="0"/>
              </a:rPr>
              <a:t>to the international community. </a:t>
            </a:r>
            <a:r>
              <a:rPr lang="en-GB" sz="2000" b="1">
                <a:solidFill>
                  <a:srgbClr val="242424"/>
                </a:solidFill>
                <a:latin typeface="Arial" panose="020B0604020202020204" pitchFamily="34" charset="0"/>
                <a:ea typeface="Calibri" panose="020F050202020403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5B06B42A-BF9A-57F6-6B7B-53ED88DA84DA}"/>
              </a:ext>
            </a:extLst>
          </p:cNvPr>
          <p:cNvSpPr txBox="1"/>
          <p:nvPr/>
        </p:nvSpPr>
        <p:spPr>
          <a:xfrm>
            <a:off x="6771190" y="3074423"/>
            <a:ext cx="4745108" cy="3636000"/>
          </a:xfrm>
          <a:prstGeom prst="rect">
            <a:avLst/>
          </a:prstGeom>
          <a:solidFill>
            <a:schemeClr val="accent5">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108000" rIns="91440" bIns="108000" numCol="1" spcCol="0" rtlCol="0" fromWordArt="0" anchor="t" anchorCtr="0" forceAA="0" compatLnSpc="1">
            <a:prstTxWarp prst="textNoShape">
              <a:avLst/>
            </a:prstTxWarp>
            <a:noAutofit/>
          </a:bodyPr>
          <a:lstStyle/>
          <a:p>
            <a:pPr algn="ctr">
              <a:spcBef>
                <a:spcPts val="1200"/>
              </a:spcBef>
              <a:spcAft>
                <a:spcPts val="400"/>
              </a:spcAft>
              <a:defRPr/>
            </a:pPr>
            <a:r>
              <a:rPr lang="en-GB" b="1" u="sng">
                <a:solidFill>
                  <a:schemeClr val="accent1"/>
                </a:solidFill>
                <a:latin typeface="Arial"/>
                <a:cs typeface="Calibri Light"/>
              </a:rPr>
              <a:t>Service</a:t>
            </a:r>
          </a:p>
          <a:p>
            <a:pPr marL="342900" indent="-342900">
              <a:spcBef>
                <a:spcPts val="400"/>
              </a:spcBef>
              <a:spcAft>
                <a:spcPts val="400"/>
              </a:spcAft>
              <a:buFont typeface="+mj-lt"/>
              <a:buAutoNum type="arabicPeriod"/>
              <a:defRPr/>
            </a:pPr>
            <a:r>
              <a:rPr lang="en-GB" sz="1600" b="1">
                <a:solidFill>
                  <a:schemeClr val="accent1"/>
                </a:solidFill>
                <a:latin typeface="Arial"/>
                <a:cs typeface="Calibri Light"/>
              </a:rPr>
              <a:t>Assisting initiatives </a:t>
            </a:r>
            <a:r>
              <a:rPr lang="en-GB" sz="1600">
                <a:solidFill>
                  <a:srgbClr val="242424"/>
                </a:solidFill>
                <a:latin typeface="Arial"/>
                <a:cs typeface="Times New Roman"/>
              </a:rPr>
              <a:t>to more efficiently </a:t>
            </a:r>
            <a:r>
              <a:rPr lang="en-GB" sz="1600" b="1">
                <a:solidFill>
                  <a:srgbClr val="C00000"/>
                </a:solidFill>
                <a:latin typeface="Arial"/>
                <a:cs typeface="Calibri Light"/>
              </a:rPr>
              <a:t>understand and connect </a:t>
            </a:r>
            <a:r>
              <a:rPr lang="en-GB" sz="1600">
                <a:solidFill>
                  <a:srgbClr val="242424"/>
                </a:solidFill>
                <a:latin typeface="Arial"/>
                <a:cs typeface="Times New Roman"/>
              </a:rPr>
              <a:t>with each other’s priorities and strengthen their outcomes.</a:t>
            </a:r>
          </a:p>
          <a:p>
            <a:pPr marL="342900" indent="-342900">
              <a:spcBef>
                <a:spcPts val="400"/>
              </a:spcBef>
              <a:spcAft>
                <a:spcPts val="400"/>
              </a:spcAft>
              <a:buFont typeface="+mj-lt"/>
              <a:buAutoNum type="arabicPeriod"/>
              <a:defRPr/>
            </a:pPr>
            <a:r>
              <a:rPr lang="en-GB" sz="1600" b="1">
                <a:solidFill>
                  <a:schemeClr val="accent1"/>
                </a:solidFill>
                <a:latin typeface="Arial"/>
                <a:cs typeface="Calibri Light"/>
              </a:rPr>
              <a:t>Helping engaged countries </a:t>
            </a:r>
            <a:r>
              <a:rPr lang="en-GB" sz="1600" b="1">
                <a:solidFill>
                  <a:srgbClr val="C00000"/>
                </a:solidFill>
                <a:latin typeface="Arial"/>
                <a:cs typeface="Calibri Light"/>
              </a:rPr>
              <a:t>prioritise and guide </a:t>
            </a:r>
            <a:r>
              <a:rPr lang="en-GB" sz="1600">
                <a:solidFill>
                  <a:srgbClr val="242424"/>
                </a:solidFill>
                <a:latin typeface="Arial"/>
                <a:cs typeface="Times New Roman"/>
              </a:rPr>
              <a:t>their engagements.</a:t>
            </a:r>
          </a:p>
          <a:p>
            <a:pPr marL="342900" indent="-342900">
              <a:spcBef>
                <a:spcPts val="400"/>
              </a:spcBef>
              <a:spcAft>
                <a:spcPts val="400"/>
              </a:spcAft>
              <a:buFont typeface="+mj-lt"/>
              <a:buAutoNum type="arabicPeriod"/>
              <a:defRPr/>
            </a:pPr>
            <a:r>
              <a:rPr lang="en-GB" sz="1600" b="1">
                <a:solidFill>
                  <a:schemeClr val="accent1"/>
                </a:solidFill>
                <a:latin typeface="Arial"/>
                <a:cs typeface="Calibri Light"/>
              </a:rPr>
              <a:t>Helping countries wishing to engage more </a:t>
            </a:r>
            <a:r>
              <a:rPr lang="en-GB" sz="1600" b="1">
                <a:solidFill>
                  <a:srgbClr val="C00000"/>
                </a:solidFill>
                <a:latin typeface="Arial"/>
                <a:cs typeface="Calibri Light"/>
              </a:rPr>
              <a:t>understand how and where to foc</a:t>
            </a:r>
            <a:r>
              <a:rPr lang="en-GB" sz="1600" b="1">
                <a:solidFill>
                  <a:srgbClr val="C00000"/>
                </a:solidFill>
                <a:latin typeface="Arial"/>
                <a:cs typeface="Times New Roman"/>
              </a:rPr>
              <a:t>us</a:t>
            </a:r>
            <a:r>
              <a:rPr lang="en-GB" sz="1600">
                <a:solidFill>
                  <a:srgbClr val="242424"/>
                </a:solidFill>
                <a:latin typeface="Arial"/>
                <a:cs typeface="Times New Roman"/>
              </a:rPr>
              <a:t>.</a:t>
            </a:r>
          </a:p>
          <a:p>
            <a:pPr marL="342900" indent="-342900">
              <a:spcBef>
                <a:spcPts val="400"/>
              </a:spcBef>
              <a:spcAft>
                <a:spcPts val="400"/>
              </a:spcAft>
              <a:buFont typeface="+mj-lt"/>
              <a:buAutoNum type="arabicPeriod"/>
              <a:defRPr/>
            </a:pPr>
            <a:r>
              <a:rPr lang="en-GB" sz="1600" b="1">
                <a:solidFill>
                  <a:schemeClr val="accent1"/>
                </a:solidFill>
                <a:latin typeface="Arial"/>
                <a:cs typeface="Calibri Light"/>
              </a:rPr>
              <a:t>Helping </a:t>
            </a:r>
            <a:r>
              <a:rPr lang="en-GB" sz="1600" b="1">
                <a:solidFill>
                  <a:srgbClr val="C00000"/>
                </a:solidFill>
                <a:latin typeface="Arial"/>
                <a:cs typeface="Calibri Light"/>
              </a:rPr>
              <a:t>climate leadership </a:t>
            </a:r>
            <a:r>
              <a:rPr lang="en-GB" sz="1600">
                <a:solidFill>
                  <a:srgbClr val="242424"/>
                </a:solidFill>
                <a:latin typeface="Arial"/>
                <a:cs typeface="Times New Roman"/>
              </a:rPr>
              <a:t>(e.g. COP Presidencies) understand and connect with the full landscape to inform choices on new or enhanced activities.</a:t>
            </a:r>
          </a:p>
        </p:txBody>
      </p:sp>
      <p:sp>
        <p:nvSpPr>
          <p:cNvPr id="15" name="TextBox 14">
            <a:extLst>
              <a:ext uri="{FF2B5EF4-FFF2-40B4-BE49-F238E27FC236}">
                <a16:creationId xmlns:a16="http://schemas.microsoft.com/office/drawing/2014/main" id="{49E5F5D6-479F-C50D-276A-804C6C248CC5}"/>
              </a:ext>
            </a:extLst>
          </p:cNvPr>
          <p:cNvSpPr txBox="1"/>
          <p:nvPr/>
        </p:nvSpPr>
        <p:spPr>
          <a:xfrm>
            <a:off x="583099" y="1803998"/>
            <a:ext cx="10933199" cy="1190071"/>
          </a:xfrm>
          <a:prstGeom prst="rect">
            <a:avLst/>
          </a:prstGeom>
          <a:solidFill>
            <a:schemeClr val="accent5">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108000" rIns="91440" bIns="108000" numCol="1" spcCol="0" rtlCol="0" fromWordArt="0" anchor="t" anchorCtr="0" forceAA="0" compatLnSpc="1">
            <a:prstTxWarp prst="textNoShape">
              <a:avLst/>
            </a:prstTxWarp>
            <a:noAutofit/>
          </a:bodyPr>
          <a:lstStyle/>
          <a:p>
            <a:pPr algn="ctr">
              <a:spcBef>
                <a:spcPts val="400"/>
              </a:spcBef>
              <a:spcAft>
                <a:spcPts val="400"/>
              </a:spcAft>
              <a:defRPr/>
            </a:pPr>
            <a:r>
              <a:rPr lang="en-GB" b="1" u="sng">
                <a:solidFill>
                  <a:schemeClr val="accent1"/>
                </a:solidFill>
                <a:latin typeface="Arial"/>
                <a:cs typeface="Calibri Light"/>
              </a:rPr>
              <a:t>Commitments</a:t>
            </a:r>
            <a:endParaRPr lang="en-GB" sz="1600" b="1" u="sng">
              <a:solidFill>
                <a:schemeClr val="accent1"/>
              </a:solidFill>
              <a:latin typeface="Arial"/>
              <a:cs typeface="Calibri Light"/>
            </a:endParaRPr>
          </a:p>
          <a:p>
            <a:pPr marL="800100" lvl="1" indent="-342900">
              <a:spcBef>
                <a:spcPts val="400"/>
              </a:spcBef>
              <a:buFont typeface="+mj-lt"/>
              <a:buAutoNum type="arabicPeriod"/>
              <a:defRPr/>
            </a:pPr>
            <a:r>
              <a:rPr lang="en-GB" sz="1600">
                <a:solidFill>
                  <a:srgbClr val="242424"/>
                </a:solidFill>
                <a:latin typeface="Arial"/>
                <a:cs typeface="Calibri Light"/>
              </a:rPr>
              <a:t>Commitments from Breakthrough signatory countries </a:t>
            </a:r>
            <a:r>
              <a:rPr lang="en-GB" sz="1600" b="1">
                <a:solidFill>
                  <a:srgbClr val="C00000"/>
                </a:solidFill>
                <a:latin typeface="Arial"/>
                <a:cs typeface="Calibri Light"/>
              </a:rPr>
              <a:t>to the Breakthrough Goals </a:t>
            </a:r>
            <a:r>
              <a:rPr lang="en-GB" sz="1600">
                <a:solidFill>
                  <a:srgbClr val="242424"/>
                </a:solidFill>
                <a:latin typeface="Arial"/>
                <a:cs typeface="Calibri Light"/>
              </a:rPr>
              <a:t>for 2030</a:t>
            </a:r>
          </a:p>
          <a:p>
            <a:pPr marL="800100" lvl="1" indent="-342900">
              <a:spcBef>
                <a:spcPts val="400"/>
              </a:spcBef>
              <a:buFont typeface="+mj-lt"/>
              <a:buAutoNum type="arabicPeriod"/>
              <a:defRPr/>
            </a:pPr>
            <a:r>
              <a:rPr lang="en-GB" sz="1600">
                <a:solidFill>
                  <a:srgbClr val="242424"/>
                </a:solidFill>
                <a:latin typeface="Arial"/>
                <a:cs typeface="Calibri Light"/>
              </a:rPr>
              <a:t>Annual commitments from countries and key initiatives </a:t>
            </a:r>
            <a:r>
              <a:rPr lang="en-GB" sz="1600" b="1">
                <a:solidFill>
                  <a:srgbClr val="C00000"/>
                </a:solidFill>
                <a:latin typeface="Arial"/>
                <a:cs typeface="Calibri Light"/>
              </a:rPr>
              <a:t>to support delivery of annual Priority Actions</a:t>
            </a:r>
            <a:r>
              <a:rPr lang="en-GB" sz="1600">
                <a:solidFill>
                  <a:srgbClr val="242424"/>
                </a:solidFill>
                <a:latin typeface="Arial"/>
                <a:cs typeface="Calibri Light"/>
              </a:rPr>
              <a:t>.</a:t>
            </a:r>
          </a:p>
        </p:txBody>
      </p:sp>
    </p:spTree>
    <p:extLst>
      <p:ext uri="{BB962C8B-B14F-4D97-AF65-F5344CB8AC3E}">
        <p14:creationId xmlns:p14="http://schemas.microsoft.com/office/powerpoint/2010/main" val="32950687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0E2DE-E82C-5AA0-4D1C-C556BD7D95A5}"/>
              </a:ext>
            </a:extLst>
          </p:cNvPr>
          <p:cNvSpPr>
            <a:spLocks noGrp="1"/>
          </p:cNvSpPr>
          <p:nvPr>
            <p:ph type="title"/>
          </p:nvPr>
        </p:nvSpPr>
        <p:spPr/>
        <p:txBody>
          <a:bodyPr/>
          <a:lstStyle/>
          <a:p>
            <a:r>
              <a:rPr lang="en-GB" dirty="0"/>
              <a:t>Tracking and accountability</a:t>
            </a:r>
          </a:p>
        </p:txBody>
      </p:sp>
      <p:sp>
        <p:nvSpPr>
          <p:cNvPr id="3" name="Text Placeholder 2">
            <a:extLst>
              <a:ext uri="{FF2B5EF4-FFF2-40B4-BE49-F238E27FC236}">
                <a16:creationId xmlns:a16="http://schemas.microsoft.com/office/drawing/2014/main" id="{908C7B89-E9BA-17D5-F873-E55D51CDFA60}"/>
              </a:ext>
            </a:extLst>
          </p:cNvPr>
          <p:cNvSpPr>
            <a:spLocks noGrp="1"/>
          </p:cNvSpPr>
          <p:nvPr>
            <p:ph type="body" idx="1"/>
          </p:nvPr>
        </p:nvSpPr>
        <p:spPr>
          <a:xfrm>
            <a:off x="4849816" y="1288006"/>
            <a:ext cx="6145974" cy="1573838"/>
          </a:xfrm>
        </p:spPr>
        <p:txBody>
          <a:bodyPr/>
          <a:lstStyle/>
          <a:p>
            <a:pPr marL="101600" indent="0">
              <a:buNone/>
            </a:pPr>
            <a:r>
              <a:rPr lang="en-GB" dirty="0"/>
              <a:t>The Breakthrough Agenda Report is a yearly report to track progress on how well international collaboration is being advanced to accelerate sectoral transitions</a:t>
            </a:r>
          </a:p>
          <a:p>
            <a:pPr marL="101600" indent="0">
              <a:buNone/>
            </a:pPr>
            <a:endParaRPr lang="en-GB" dirty="0"/>
          </a:p>
          <a:p>
            <a:pPr marL="101600" indent="0">
              <a:buNone/>
            </a:pPr>
            <a:r>
              <a:rPr lang="en-GB" dirty="0"/>
              <a:t>The 2023 report showed that current efforts on clean energy and sustainable solutions, while improving, are not yet delivering the levels of investment and deployment required to meet international climate goals. In response, it calls on governments to strengthen collaboration in key areas – such as standards and regulation, financial and technical assistance and market creation – to turbocharge the transition. </a:t>
            </a:r>
            <a:endParaRPr lang="en-GB" dirty="0">
              <a:hlinkClick r:id="rId3"/>
            </a:endParaRPr>
          </a:p>
          <a:p>
            <a:pPr marL="101600" indent="0">
              <a:buNone/>
            </a:pPr>
            <a:endParaRPr lang="en-GB" dirty="0">
              <a:hlinkClick r:id="rId3"/>
            </a:endParaRPr>
          </a:p>
          <a:p>
            <a:pPr marL="101600" indent="0">
              <a:buNone/>
            </a:pPr>
            <a:r>
              <a:rPr lang="en-GB" dirty="0">
                <a:hlinkClick r:id="rId3"/>
              </a:rPr>
              <a:t>https://www.iea.org/reports/breakthrough-agenda-report-2023</a:t>
            </a:r>
            <a:endParaRPr lang="en-GB" dirty="0"/>
          </a:p>
        </p:txBody>
      </p:sp>
      <p:pic>
        <p:nvPicPr>
          <p:cNvPr id="1026" name="Picture 2">
            <a:extLst>
              <a:ext uri="{FF2B5EF4-FFF2-40B4-BE49-F238E27FC236}">
                <a16:creationId xmlns:a16="http://schemas.microsoft.com/office/drawing/2014/main" id="{5B2E19DE-FF2B-1F99-EA49-E767573187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080" y="1288006"/>
            <a:ext cx="3028119" cy="428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1659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F8CAE-3B13-912D-E1B4-A0FE8CA580D0}"/>
              </a:ext>
            </a:extLst>
          </p:cNvPr>
          <p:cNvSpPr>
            <a:spLocks noGrp="1"/>
          </p:cNvSpPr>
          <p:nvPr>
            <p:ph type="title"/>
          </p:nvPr>
        </p:nvSpPr>
        <p:spPr>
          <a:xfrm>
            <a:off x="629399" y="467069"/>
            <a:ext cx="8231797" cy="249299"/>
          </a:xfrm>
        </p:spPr>
        <p:txBody>
          <a:bodyPr/>
          <a:lstStyle/>
          <a:p>
            <a:r>
              <a:rPr lang="en-GB" sz="1800" b="0" i="0" u="none" strike="noStrike" dirty="0">
                <a:solidFill>
                  <a:srgbClr val="007D44"/>
                </a:solidFill>
                <a:effectLst/>
                <a:latin typeface="Calibri Light" panose="020F0302020204030204" pitchFamily="34" charset="0"/>
              </a:rPr>
              <a:t>Overview of the Breakthrough Agenda sectors</a:t>
            </a:r>
            <a:r>
              <a:rPr lang="en-GB" sz="1800" b="0" i="0" dirty="0">
                <a:solidFill>
                  <a:srgbClr val="000000"/>
                </a:solidFill>
                <a:effectLst/>
                <a:latin typeface="Calibri Light" panose="020F0302020204030204" pitchFamily="34" charset="0"/>
              </a:rPr>
              <a:t>​</a:t>
            </a:r>
            <a:endParaRPr lang="en-GB" dirty="0"/>
          </a:p>
        </p:txBody>
      </p:sp>
      <p:sp>
        <p:nvSpPr>
          <p:cNvPr id="3" name="Text Placeholder 2">
            <a:extLst>
              <a:ext uri="{FF2B5EF4-FFF2-40B4-BE49-F238E27FC236}">
                <a16:creationId xmlns:a16="http://schemas.microsoft.com/office/drawing/2014/main" id="{C37262A9-A44E-F725-2B93-C4E48A1616A9}"/>
              </a:ext>
            </a:extLst>
          </p:cNvPr>
          <p:cNvSpPr>
            <a:spLocks noGrp="1"/>
          </p:cNvSpPr>
          <p:nvPr>
            <p:ph type="body" idx="1"/>
          </p:nvPr>
        </p:nvSpPr>
        <p:spPr/>
        <p:txBody>
          <a:bodyPr/>
          <a:lstStyle/>
          <a:p>
            <a:endParaRPr lang="en-GB"/>
          </a:p>
        </p:txBody>
      </p:sp>
      <p:graphicFrame>
        <p:nvGraphicFramePr>
          <p:cNvPr id="5" name="Diagram 4">
            <a:extLst>
              <a:ext uri="{FF2B5EF4-FFF2-40B4-BE49-F238E27FC236}">
                <a16:creationId xmlns:a16="http://schemas.microsoft.com/office/drawing/2014/main" id="{59C9F0A0-A5FD-5323-D95B-EA3E58B35BFC}"/>
              </a:ext>
            </a:extLst>
          </p:cNvPr>
          <p:cNvGraphicFramePr/>
          <p:nvPr>
            <p:extLst>
              <p:ext uri="{D42A27DB-BD31-4B8C-83A1-F6EECF244321}">
                <p14:modId xmlns:p14="http://schemas.microsoft.com/office/powerpoint/2010/main" val="4019858214"/>
              </p:ext>
            </p:extLst>
          </p:nvPr>
        </p:nvGraphicFramePr>
        <p:xfrm>
          <a:off x="-283511" y="1126080"/>
          <a:ext cx="12192095" cy="5465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 blue cover with white text and smoke stacks&#10;&#10;Description automatically generated">
            <a:extLst>
              <a:ext uri="{FF2B5EF4-FFF2-40B4-BE49-F238E27FC236}">
                <a16:creationId xmlns:a16="http://schemas.microsoft.com/office/drawing/2014/main" id="{19E2B67A-0F97-0A3C-63EA-C4D012E378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25612" y="3925658"/>
            <a:ext cx="2362200"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316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A8BDD-27A4-5BAB-4193-8139C76D3419}"/>
              </a:ext>
            </a:extLst>
          </p:cNvPr>
          <p:cNvSpPr>
            <a:spLocks noGrp="1"/>
          </p:cNvSpPr>
          <p:nvPr>
            <p:ph type="title"/>
          </p:nvPr>
        </p:nvSpPr>
        <p:spPr>
          <a:xfrm>
            <a:off x="253389" y="467069"/>
            <a:ext cx="8607808" cy="664797"/>
          </a:xfrm>
        </p:spPr>
        <p:txBody>
          <a:bodyPr/>
          <a:lstStyle/>
          <a:p>
            <a:r>
              <a:rPr lang="en-GB" sz="2400" dirty="0"/>
              <a:t>Countries who have endorsed the Road Transport Breakthrough Goal</a:t>
            </a:r>
          </a:p>
        </p:txBody>
      </p:sp>
      <p:sp>
        <p:nvSpPr>
          <p:cNvPr id="3" name="Text Placeholder 2">
            <a:extLst>
              <a:ext uri="{FF2B5EF4-FFF2-40B4-BE49-F238E27FC236}">
                <a16:creationId xmlns:a16="http://schemas.microsoft.com/office/drawing/2014/main" id="{55830BEC-7636-625E-D05D-AC0A96236974}"/>
              </a:ext>
            </a:extLst>
          </p:cNvPr>
          <p:cNvSpPr>
            <a:spLocks noGrp="1"/>
          </p:cNvSpPr>
          <p:nvPr>
            <p:ph type="body" idx="1"/>
          </p:nvPr>
        </p:nvSpPr>
        <p:spPr>
          <a:xfrm>
            <a:off x="629400" y="1131866"/>
            <a:ext cx="4759030" cy="4401043"/>
          </a:xfrm>
        </p:spPr>
        <p:txBody>
          <a:bodyPr/>
          <a:lstStyle/>
          <a:p>
            <a:pPr>
              <a:buFont typeface="Arial" panose="020B0604020202020204" pitchFamily="34" charset="0"/>
              <a:buChar char="•"/>
            </a:pPr>
            <a:r>
              <a:rPr lang="en-GB" dirty="0"/>
              <a:t>Australia</a:t>
            </a:r>
          </a:p>
          <a:p>
            <a:pPr>
              <a:buFont typeface="Arial" panose="020B0604020202020204" pitchFamily="34" charset="0"/>
              <a:buChar char="•"/>
            </a:pPr>
            <a:r>
              <a:rPr lang="en-GB" dirty="0"/>
              <a:t>Belgium</a:t>
            </a:r>
          </a:p>
          <a:p>
            <a:pPr>
              <a:buFont typeface="Arial" panose="020B0604020202020204" pitchFamily="34" charset="0"/>
              <a:buChar char="•"/>
            </a:pPr>
            <a:r>
              <a:rPr lang="en-GB" dirty="0"/>
              <a:t>Cambodia</a:t>
            </a:r>
          </a:p>
          <a:p>
            <a:pPr>
              <a:buFont typeface="Arial" panose="020B0604020202020204" pitchFamily="34" charset="0"/>
              <a:buChar char="•"/>
            </a:pPr>
            <a:r>
              <a:rPr lang="en-GB" dirty="0"/>
              <a:t>Canada</a:t>
            </a:r>
          </a:p>
          <a:p>
            <a:pPr>
              <a:buFont typeface="Arial" panose="020B0604020202020204" pitchFamily="34" charset="0"/>
              <a:buChar char="•"/>
            </a:pPr>
            <a:r>
              <a:rPr lang="en-GB" dirty="0"/>
              <a:t>Denmark</a:t>
            </a:r>
          </a:p>
          <a:p>
            <a:pPr>
              <a:buFont typeface="Arial" panose="020B0604020202020204" pitchFamily="34" charset="0"/>
              <a:buChar char="•"/>
            </a:pPr>
            <a:r>
              <a:rPr lang="en-GB" dirty="0"/>
              <a:t>Egypt </a:t>
            </a:r>
          </a:p>
          <a:p>
            <a:pPr>
              <a:buFont typeface="Arial" panose="020B0604020202020204" pitchFamily="34" charset="0"/>
              <a:buChar char="•"/>
            </a:pPr>
            <a:r>
              <a:rPr lang="en-GB" dirty="0"/>
              <a:t>European Commission</a:t>
            </a:r>
          </a:p>
          <a:p>
            <a:pPr>
              <a:buFont typeface="Arial" panose="020B0604020202020204" pitchFamily="34" charset="0"/>
              <a:buChar char="•"/>
            </a:pPr>
            <a:r>
              <a:rPr lang="en-GB" dirty="0"/>
              <a:t>Finland</a:t>
            </a:r>
          </a:p>
          <a:p>
            <a:pPr>
              <a:buFont typeface="Arial" panose="020B0604020202020204" pitchFamily="34" charset="0"/>
              <a:buChar char="•"/>
            </a:pPr>
            <a:r>
              <a:rPr lang="en-GB" dirty="0"/>
              <a:t>France</a:t>
            </a:r>
          </a:p>
          <a:p>
            <a:pPr>
              <a:buFont typeface="Arial" panose="020B0604020202020204" pitchFamily="34" charset="0"/>
              <a:buChar char="•"/>
            </a:pPr>
            <a:r>
              <a:rPr lang="en-GB" dirty="0"/>
              <a:t>Germany</a:t>
            </a:r>
          </a:p>
          <a:p>
            <a:pPr>
              <a:buFont typeface="Arial" panose="020B0604020202020204" pitchFamily="34" charset="0"/>
              <a:buChar char="•"/>
            </a:pPr>
            <a:r>
              <a:rPr lang="en-GB" dirty="0"/>
              <a:t>Guinea Bissau</a:t>
            </a:r>
          </a:p>
          <a:p>
            <a:pPr>
              <a:buFont typeface="Arial" panose="020B0604020202020204" pitchFamily="34" charset="0"/>
              <a:buChar char="•"/>
            </a:pPr>
            <a:r>
              <a:rPr lang="en-GB" dirty="0"/>
              <a:t>Holy See</a:t>
            </a:r>
          </a:p>
          <a:p>
            <a:pPr>
              <a:buFont typeface="Arial" panose="020B0604020202020204" pitchFamily="34" charset="0"/>
              <a:buChar char="•"/>
            </a:pPr>
            <a:r>
              <a:rPr lang="en-GB" dirty="0"/>
              <a:t>India</a:t>
            </a:r>
          </a:p>
          <a:p>
            <a:pPr>
              <a:buFont typeface="Arial" panose="020B0604020202020204" pitchFamily="34" charset="0"/>
              <a:buChar char="•"/>
            </a:pPr>
            <a:r>
              <a:rPr lang="en-GB" dirty="0"/>
              <a:t>Israel</a:t>
            </a:r>
          </a:p>
        </p:txBody>
      </p:sp>
      <p:sp>
        <p:nvSpPr>
          <p:cNvPr id="4" name="Text Placeholder 2">
            <a:extLst>
              <a:ext uri="{FF2B5EF4-FFF2-40B4-BE49-F238E27FC236}">
                <a16:creationId xmlns:a16="http://schemas.microsoft.com/office/drawing/2014/main" id="{9E516095-2F0B-93F7-1E98-3745DF6EFD04}"/>
              </a:ext>
            </a:extLst>
          </p:cNvPr>
          <p:cNvSpPr txBox="1">
            <a:spLocks/>
          </p:cNvSpPr>
          <p:nvPr/>
        </p:nvSpPr>
        <p:spPr>
          <a:xfrm>
            <a:off x="5388430" y="1252728"/>
            <a:ext cx="4759030" cy="4922031"/>
          </a:xfrm>
          <a:prstGeom prst="rect">
            <a:avLst/>
          </a:prstGeom>
          <a:noFill/>
          <a:ln>
            <a:noFill/>
          </a:ln>
        </p:spPr>
        <p:txBody>
          <a:bodyPr spcFirstLastPara="1" vert="horz" wrap="square" lIns="0" tIns="0" rIns="0" bIns="0" rtlCol="0" anchor="t" anchorCtr="0">
            <a:noAutofit/>
          </a:bodyPr>
          <a:lstStyle>
            <a:lvl1pPr marL="558800" lvl="0" indent="-457200" algn="l" defTabSz="914400" rtl="0" eaLnBrk="1" latinLnBrk="0" hangingPunct="1">
              <a:lnSpc>
                <a:spcPct val="110000"/>
              </a:lnSpc>
              <a:spcBef>
                <a:spcPts val="300"/>
              </a:spcBef>
              <a:spcAft>
                <a:spcPts val="300"/>
              </a:spcAft>
              <a:buClr>
                <a:schemeClr val="dk1"/>
              </a:buClr>
              <a:buSzPts val="2000"/>
              <a:buFont typeface="+mj-lt"/>
              <a:buAutoNum type="arabicPeriod"/>
              <a:defRPr sz="2000" kern="1200">
                <a:solidFill>
                  <a:schemeClr val="tx1"/>
                </a:solidFill>
                <a:latin typeface="+mn-lt"/>
                <a:ea typeface="Trebuchet MS"/>
                <a:cs typeface="Trebuchet MS"/>
                <a:sym typeface="Trebuchet MS"/>
              </a:defRPr>
            </a:lvl1pPr>
            <a:lvl2pPr marL="1016000" lvl="1" indent="-457200" algn="l" defTabSz="914400" rtl="0" eaLnBrk="1" latinLnBrk="0" hangingPunct="1">
              <a:lnSpc>
                <a:spcPct val="100000"/>
              </a:lnSpc>
              <a:spcBef>
                <a:spcPts val="0"/>
              </a:spcBef>
              <a:spcAft>
                <a:spcPts val="0"/>
              </a:spcAft>
              <a:buSzPts val="2000"/>
              <a:buFont typeface="Arial" panose="020B0604020202020204" pitchFamily="34" charset="0"/>
              <a:buChar char="•"/>
              <a:defRPr sz="2000" kern="1200">
                <a:solidFill>
                  <a:schemeClr val="tx1"/>
                </a:solidFill>
                <a:latin typeface="Trebuchet MS"/>
                <a:ea typeface="Trebuchet MS"/>
                <a:cs typeface="Trebuchet MS"/>
                <a:sym typeface="Trebuchet MS"/>
              </a:defRPr>
            </a:lvl2pPr>
            <a:lvl3pPr marL="1371600" lvl="2" indent="-355600" algn="l" defTabSz="914400" rtl="0" eaLnBrk="1" latinLnBrk="0" hangingPunct="1">
              <a:lnSpc>
                <a:spcPct val="100000"/>
              </a:lnSpc>
              <a:spcBef>
                <a:spcPts val="0"/>
              </a:spcBef>
              <a:spcAft>
                <a:spcPts val="0"/>
              </a:spcAft>
              <a:buSzPts val="2000"/>
              <a:buFont typeface="Arial" panose="020B0604020202020204" pitchFamily="34" charset="0"/>
              <a:buChar char="–"/>
              <a:defRPr sz="2000" kern="1200">
                <a:solidFill>
                  <a:schemeClr val="tx1"/>
                </a:solidFill>
                <a:latin typeface="Trebuchet MS"/>
                <a:ea typeface="Trebuchet MS"/>
                <a:cs typeface="Trebuchet MS"/>
                <a:sym typeface="Trebuchet MS"/>
              </a:defRPr>
            </a:lvl3pPr>
            <a:lvl4pPr marL="1828800" lvl="3" indent="-406400" algn="l" defTabSz="914400" rtl="0" eaLnBrk="1" latinLnBrk="0" hangingPunct="1">
              <a:lnSpc>
                <a:spcPct val="100000"/>
              </a:lnSpc>
              <a:spcBef>
                <a:spcPts val="0"/>
              </a:spcBef>
              <a:spcAft>
                <a:spcPts val="0"/>
              </a:spcAft>
              <a:buSzPts val="2800"/>
              <a:buFont typeface="Arial" panose="020B0604020202020204" pitchFamily="34" charset="0"/>
              <a:buChar char="​"/>
              <a:defRPr sz="2800" kern="1200">
                <a:solidFill>
                  <a:schemeClr val="tx1"/>
                </a:solidFill>
                <a:latin typeface="Trebuchet MS"/>
                <a:ea typeface="Trebuchet MS"/>
                <a:cs typeface="Trebuchet MS"/>
                <a:sym typeface="Trebuchet MS"/>
              </a:defRPr>
            </a:lvl4pPr>
            <a:lvl5pPr marL="2286000" lvl="4" indent="-406400" algn="l" defTabSz="914400" rtl="0" eaLnBrk="1" latinLnBrk="0" hangingPunct="1">
              <a:lnSpc>
                <a:spcPct val="100000"/>
              </a:lnSpc>
              <a:spcBef>
                <a:spcPts val="0"/>
              </a:spcBef>
              <a:spcAft>
                <a:spcPts val="0"/>
              </a:spcAft>
              <a:buClr>
                <a:schemeClr val="dk1"/>
              </a:buClr>
              <a:buSzPts val="2800"/>
              <a:buFont typeface="Arial" panose="020B0604020202020204" pitchFamily="34" charset="0"/>
              <a:buChar char="​"/>
              <a:defRPr sz="2800" kern="1200">
                <a:solidFill>
                  <a:schemeClr val="tx1"/>
                </a:solidFill>
                <a:latin typeface="Trebuchet MS"/>
                <a:ea typeface="Trebuchet MS"/>
                <a:cs typeface="Trebuchet MS"/>
                <a:sym typeface="Trebuchet MS"/>
              </a:defRPr>
            </a:lvl5pPr>
            <a:lvl6pPr marL="2743200" lvl="5" indent="-342900"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9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900"/>
              </a:spcBef>
              <a:spcAft>
                <a:spcPts val="0"/>
              </a:spcAft>
              <a:buClr>
                <a:schemeClr val="dk2"/>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100000"/>
              </a:lnSpc>
              <a:spcBef>
                <a:spcPts val="0"/>
              </a:spcBef>
              <a:spcAft>
                <a:spcPts val="900"/>
              </a:spcAft>
              <a:buClr>
                <a:schemeClr val="dk2"/>
              </a:buClr>
              <a:buSzPts val="1800"/>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GB" dirty="0"/>
              <a:t>Italy </a:t>
            </a:r>
          </a:p>
          <a:p>
            <a:pPr>
              <a:buFont typeface="Arial" panose="020B0604020202020204" pitchFamily="34" charset="0"/>
              <a:buChar char="•"/>
            </a:pPr>
            <a:r>
              <a:rPr lang="en-GB" dirty="0"/>
              <a:t>Japan</a:t>
            </a:r>
          </a:p>
          <a:p>
            <a:pPr>
              <a:buFont typeface="Arial" panose="020B0604020202020204" pitchFamily="34" charset="0"/>
              <a:buChar char="•"/>
            </a:pPr>
            <a:r>
              <a:rPr lang="en-GB" dirty="0"/>
              <a:t>Kenya</a:t>
            </a:r>
          </a:p>
          <a:p>
            <a:pPr>
              <a:buFont typeface="Arial" panose="020B0604020202020204" pitchFamily="34" charset="0"/>
              <a:buChar char="•"/>
            </a:pPr>
            <a:r>
              <a:rPr lang="en-GB" dirty="0"/>
              <a:t>Latvia</a:t>
            </a:r>
          </a:p>
          <a:p>
            <a:pPr>
              <a:buFont typeface="Arial" panose="020B0604020202020204" pitchFamily="34" charset="0"/>
              <a:buChar char="•"/>
            </a:pPr>
            <a:r>
              <a:rPr lang="en-GB" dirty="0"/>
              <a:t>Lithuania</a:t>
            </a:r>
          </a:p>
          <a:p>
            <a:pPr>
              <a:buFont typeface="Arial" panose="020B0604020202020204" pitchFamily="34" charset="0"/>
              <a:buChar char="•"/>
            </a:pPr>
            <a:r>
              <a:rPr lang="en-GB" dirty="0"/>
              <a:t>Luxembourg</a:t>
            </a:r>
          </a:p>
          <a:p>
            <a:pPr>
              <a:buFont typeface="Arial" panose="020B0604020202020204" pitchFamily="34" charset="0"/>
              <a:buChar char="•"/>
            </a:pPr>
            <a:r>
              <a:rPr lang="en-GB" dirty="0"/>
              <a:t>Malta</a:t>
            </a:r>
          </a:p>
          <a:p>
            <a:pPr>
              <a:buFont typeface="Arial" panose="020B0604020202020204" pitchFamily="34" charset="0"/>
              <a:buChar char="•"/>
            </a:pPr>
            <a:r>
              <a:rPr lang="en-GB" dirty="0"/>
              <a:t>Morocco</a:t>
            </a:r>
          </a:p>
          <a:p>
            <a:pPr>
              <a:buFont typeface="Arial" panose="020B0604020202020204" pitchFamily="34" charset="0"/>
              <a:buChar char="•"/>
            </a:pPr>
            <a:r>
              <a:rPr lang="en-GB" dirty="0"/>
              <a:t>Namibia</a:t>
            </a:r>
          </a:p>
          <a:p>
            <a:pPr>
              <a:buFont typeface="Arial" panose="020B0604020202020204" pitchFamily="34" charset="0"/>
              <a:buChar char="•"/>
            </a:pPr>
            <a:r>
              <a:rPr lang="en-GB" dirty="0"/>
              <a:t>Netherlands</a:t>
            </a:r>
          </a:p>
          <a:p>
            <a:pPr>
              <a:buFont typeface="Arial" panose="020B0604020202020204" pitchFamily="34" charset="0"/>
              <a:buChar char="•"/>
            </a:pPr>
            <a:r>
              <a:rPr lang="en-GB" dirty="0"/>
              <a:t>New Zealand</a:t>
            </a:r>
          </a:p>
          <a:p>
            <a:pPr>
              <a:buFont typeface="Arial" panose="020B0604020202020204" pitchFamily="34" charset="0"/>
              <a:buChar char="•"/>
            </a:pPr>
            <a:r>
              <a:rPr lang="en-GB" dirty="0"/>
              <a:t>Nigeria</a:t>
            </a:r>
          </a:p>
          <a:p>
            <a:pPr>
              <a:buFont typeface="Arial" panose="020B0604020202020204" pitchFamily="34" charset="0"/>
              <a:buChar char="•"/>
            </a:pPr>
            <a:r>
              <a:rPr lang="en-GB" dirty="0"/>
              <a:t>Norway</a:t>
            </a:r>
          </a:p>
          <a:p>
            <a:pPr>
              <a:buFont typeface="Arial" panose="020B0604020202020204" pitchFamily="34" charset="0"/>
              <a:buChar char="•"/>
            </a:pPr>
            <a:endParaRPr lang="en-GB" dirty="0"/>
          </a:p>
        </p:txBody>
      </p:sp>
      <p:sp>
        <p:nvSpPr>
          <p:cNvPr id="5" name="Text Placeholder 2">
            <a:extLst>
              <a:ext uri="{FF2B5EF4-FFF2-40B4-BE49-F238E27FC236}">
                <a16:creationId xmlns:a16="http://schemas.microsoft.com/office/drawing/2014/main" id="{4430EEEE-B0ED-59F4-EDE9-4D690C8BA87C}"/>
              </a:ext>
            </a:extLst>
          </p:cNvPr>
          <p:cNvSpPr txBox="1">
            <a:spLocks/>
          </p:cNvSpPr>
          <p:nvPr/>
        </p:nvSpPr>
        <p:spPr>
          <a:xfrm>
            <a:off x="7982375" y="1252726"/>
            <a:ext cx="3353982" cy="4046386"/>
          </a:xfrm>
          <a:prstGeom prst="rect">
            <a:avLst/>
          </a:prstGeom>
          <a:noFill/>
          <a:ln>
            <a:noFill/>
          </a:ln>
        </p:spPr>
        <p:txBody>
          <a:bodyPr spcFirstLastPara="1" vert="horz" wrap="square" lIns="0" tIns="0" rIns="0" bIns="0" rtlCol="0" anchor="t" anchorCtr="0">
            <a:noAutofit/>
          </a:bodyPr>
          <a:lstStyle>
            <a:lvl1pPr marL="558800" lvl="0" indent="-457200" algn="l" defTabSz="914400" rtl="0" eaLnBrk="1" latinLnBrk="0" hangingPunct="1">
              <a:lnSpc>
                <a:spcPct val="110000"/>
              </a:lnSpc>
              <a:spcBef>
                <a:spcPts val="300"/>
              </a:spcBef>
              <a:spcAft>
                <a:spcPts val="300"/>
              </a:spcAft>
              <a:buClr>
                <a:schemeClr val="dk1"/>
              </a:buClr>
              <a:buSzPts val="2000"/>
              <a:buFont typeface="+mj-lt"/>
              <a:buAutoNum type="arabicPeriod"/>
              <a:defRPr sz="2000" kern="1200">
                <a:solidFill>
                  <a:schemeClr val="tx1"/>
                </a:solidFill>
                <a:latin typeface="+mn-lt"/>
                <a:ea typeface="Trebuchet MS"/>
                <a:cs typeface="Trebuchet MS"/>
                <a:sym typeface="Trebuchet MS"/>
              </a:defRPr>
            </a:lvl1pPr>
            <a:lvl2pPr marL="1016000" lvl="1" indent="-457200" algn="l" defTabSz="914400" rtl="0" eaLnBrk="1" latinLnBrk="0" hangingPunct="1">
              <a:lnSpc>
                <a:spcPct val="100000"/>
              </a:lnSpc>
              <a:spcBef>
                <a:spcPts val="0"/>
              </a:spcBef>
              <a:spcAft>
                <a:spcPts val="0"/>
              </a:spcAft>
              <a:buSzPts val="2000"/>
              <a:buFont typeface="Arial" panose="020B0604020202020204" pitchFamily="34" charset="0"/>
              <a:buChar char="•"/>
              <a:defRPr sz="2000" kern="1200">
                <a:solidFill>
                  <a:schemeClr val="tx1"/>
                </a:solidFill>
                <a:latin typeface="Trebuchet MS"/>
                <a:ea typeface="Trebuchet MS"/>
                <a:cs typeface="Trebuchet MS"/>
                <a:sym typeface="Trebuchet MS"/>
              </a:defRPr>
            </a:lvl2pPr>
            <a:lvl3pPr marL="1371600" lvl="2" indent="-355600" algn="l" defTabSz="914400" rtl="0" eaLnBrk="1" latinLnBrk="0" hangingPunct="1">
              <a:lnSpc>
                <a:spcPct val="100000"/>
              </a:lnSpc>
              <a:spcBef>
                <a:spcPts val="0"/>
              </a:spcBef>
              <a:spcAft>
                <a:spcPts val="0"/>
              </a:spcAft>
              <a:buSzPts val="2000"/>
              <a:buFont typeface="Arial" panose="020B0604020202020204" pitchFamily="34" charset="0"/>
              <a:buChar char="–"/>
              <a:defRPr sz="2000" kern="1200">
                <a:solidFill>
                  <a:schemeClr val="tx1"/>
                </a:solidFill>
                <a:latin typeface="Trebuchet MS"/>
                <a:ea typeface="Trebuchet MS"/>
                <a:cs typeface="Trebuchet MS"/>
                <a:sym typeface="Trebuchet MS"/>
              </a:defRPr>
            </a:lvl3pPr>
            <a:lvl4pPr marL="1828800" lvl="3" indent="-406400" algn="l" defTabSz="914400" rtl="0" eaLnBrk="1" latinLnBrk="0" hangingPunct="1">
              <a:lnSpc>
                <a:spcPct val="100000"/>
              </a:lnSpc>
              <a:spcBef>
                <a:spcPts val="0"/>
              </a:spcBef>
              <a:spcAft>
                <a:spcPts val="0"/>
              </a:spcAft>
              <a:buSzPts val="2800"/>
              <a:buFont typeface="Arial" panose="020B0604020202020204" pitchFamily="34" charset="0"/>
              <a:buChar char="​"/>
              <a:defRPr sz="2800" kern="1200">
                <a:solidFill>
                  <a:schemeClr val="tx1"/>
                </a:solidFill>
                <a:latin typeface="Trebuchet MS"/>
                <a:ea typeface="Trebuchet MS"/>
                <a:cs typeface="Trebuchet MS"/>
                <a:sym typeface="Trebuchet MS"/>
              </a:defRPr>
            </a:lvl4pPr>
            <a:lvl5pPr marL="2286000" lvl="4" indent="-406400" algn="l" defTabSz="914400" rtl="0" eaLnBrk="1" latinLnBrk="0" hangingPunct="1">
              <a:lnSpc>
                <a:spcPct val="100000"/>
              </a:lnSpc>
              <a:spcBef>
                <a:spcPts val="0"/>
              </a:spcBef>
              <a:spcAft>
                <a:spcPts val="0"/>
              </a:spcAft>
              <a:buClr>
                <a:schemeClr val="dk1"/>
              </a:buClr>
              <a:buSzPts val="2800"/>
              <a:buFont typeface="Arial" panose="020B0604020202020204" pitchFamily="34" charset="0"/>
              <a:buChar char="​"/>
              <a:defRPr sz="2800" kern="1200">
                <a:solidFill>
                  <a:schemeClr val="tx1"/>
                </a:solidFill>
                <a:latin typeface="Trebuchet MS"/>
                <a:ea typeface="Trebuchet MS"/>
                <a:cs typeface="Trebuchet MS"/>
                <a:sym typeface="Trebuchet MS"/>
              </a:defRPr>
            </a:lvl5pPr>
            <a:lvl6pPr marL="2743200" lvl="5" indent="-342900"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9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900"/>
              </a:spcBef>
              <a:spcAft>
                <a:spcPts val="0"/>
              </a:spcAft>
              <a:buClr>
                <a:schemeClr val="dk2"/>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100000"/>
              </a:lnSpc>
              <a:spcBef>
                <a:spcPts val="0"/>
              </a:spcBef>
              <a:spcAft>
                <a:spcPts val="900"/>
              </a:spcAft>
              <a:buClr>
                <a:schemeClr val="dk2"/>
              </a:buClr>
              <a:buSzPts val="1800"/>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GB" dirty="0"/>
              <a:t>Poland</a:t>
            </a:r>
          </a:p>
          <a:p>
            <a:pPr>
              <a:buFont typeface="Arial" panose="020B0604020202020204" pitchFamily="34" charset="0"/>
              <a:buChar char="•"/>
            </a:pPr>
            <a:r>
              <a:rPr lang="en-GB" dirty="0"/>
              <a:t>Portugal</a:t>
            </a:r>
          </a:p>
          <a:p>
            <a:pPr>
              <a:buFont typeface="Arial" panose="020B0604020202020204" pitchFamily="34" charset="0"/>
              <a:buChar char="•"/>
            </a:pPr>
            <a:r>
              <a:rPr lang="en-GB" dirty="0"/>
              <a:t>Korea</a:t>
            </a:r>
          </a:p>
          <a:p>
            <a:pPr>
              <a:buFont typeface="Arial" panose="020B0604020202020204" pitchFamily="34" charset="0"/>
              <a:buChar char="•"/>
            </a:pPr>
            <a:r>
              <a:rPr lang="en-GB" dirty="0"/>
              <a:t>Serbia</a:t>
            </a:r>
          </a:p>
          <a:p>
            <a:pPr>
              <a:buFont typeface="Arial" panose="020B0604020202020204" pitchFamily="34" charset="0"/>
              <a:buChar char="•"/>
            </a:pPr>
            <a:r>
              <a:rPr lang="en-GB" dirty="0"/>
              <a:t>Sweden</a:t>
            </a:r>
          </a:p>
          <a:p>
            <a:pPr>
              <a:buFont typeface="Arial" panose="020B0604020202020204" pitchFamily="34" charset="0"/>
              <a:buChar char="•"/>
            </a:pPr>
            <a:r>
              <a:rPr lang="en-GB" dirty="0"/>
              <a:t>USA</a:t>
            </a:r>
          </a:p>
          <a:p>
            <a:pPr>
              <a:buFont typeface="Arial" panose="020B0604020202020204" pitchFamily="34" charset="0"/>
              <a:buChar char="•"/>
            </a:pPr>
            <a:r>
              <a:rPr lang="en-GB" dirty="0"/>
              <a:t>UK</a:t>
            </a:r>
          </a:p>
        </p:txBody>
      </p:sp>
    </p:spTree>
    <p:extLst>
      <p:ext uri="{BB962C8B-B14F-4D97-AF65-F5344CB8AC3E}">
        <p14:creationId xmlns:p14="http://schemas.microsoft.com/office/powerpoint/2010/main" val="2684368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4">
          <a:extLst>
            <a:ext uri="{FF2B5EF4-FFF2-40B4-BE49-F238E27FC236}">
              <a16:creationId xmlns:a16="http://schemas.microsoft.com/office/drawing/2014/main" id="{E752ABBC-E84E-DE78-A45D-11C450ABDEA8}"/>
            </a:ext>
          </a:extLst>
        </p:cNvPr>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7806F4FD-374B-F037-139B-7AAAE7B171E5}"/>
              </a:ext>
            </a:extLst>
          </p:cNvPr>
          <p:cNvCxnSpPr>
            <a:cxnSpLocks/>
          </p:cNvCxnSpPr>
          <p:nvPr/>
        </p:nvCxnSpPr>
        <p:spPr>
          <a:xfrm>
            <a:off x="2857185" y="2246199"/>
            <a:ext cx="383642" cy="0"/>
          </a:xfrm>
          <a:prstGeom prst="straightConnector1">
            <a:avLst/>
          </a:prstGeom>
          <a:ln w="76200">
            <a:solidFill>
              <a:srgbClr val="2454AE"/>
            </a:solidFill>
            <a:tailEnd type="triangle"/>
          </a:ln>
        </p:spPr>
        <p:style>
          <a:lnRef idx="1">
            <a:schemeClr val="accent1"/>
          </a:lnRef>
          <a:fillRef idx="0">
            <a:schemeClr val="accent1"/>
          </a:fillRef>
          <a:effectRef idx="0">
            <a:schemeClr val="accent1"/>
          </a:effectRef>
          <a:fontRef idx="minor">
            <a:schemeClr val="tx1"/>
          </a:fontRef>
        </p:style>
      </p:cxnSp>
      <p:sp>
        <p:nvSpPr>
          <p:cNvPr id="845" name="Google Shape;845;p12">
            <a:extLst>
              <a:ext uri="{FF2B5EF4-FFF2-40B4-BE49-F238E27FC236}">
                <a16:creationId xmlns:a16="http://schemas.microsoft.com/office/drawing/2014/main" id="{2BEB96C6-2D7C-EC34-8F3F-782903E2F129}"/>
              </a:ext>
            </a:extLst>
          </p:cNvPr>
          <p:cNvSpPr txBox="1">
            <a:spLocks noGrp="1"/>
          </p:cNvSpPr>
          <p:nvPr>
            <p:ph type="title"/>
          </p:nvPr>
        </p:nvSpPr>
        <p:spPr>
          <a:xfrm>
            <a:off x="652844" y="143987"/>
            <a:ext cx="8103896" cy="775597"/>
          </a:xfrm>
          <a:prstGeom prst="rect">
            <a:avLst/>
          </a:prstGeom>
          <a:noFill/>
          <a:ln>
            <a:noFill/>
          </a:ln>
        </p:spPr>
        <p:txBody>
          <a:bodyPr spcFirstLastPara="1" wrap="square" lIns="0" tIns="0" rIns="0" bIns="0" anchor="t" anchorCtr="0">
            <a:spAutoFit/>
          </a:bodyPr>
          <a:lstStyle/>
          <a:p>
            <a:r>
              <a:rPr lang="en-GB" sz="2400" dirty="0">
                <a:latin typeface="Arial"/>
                <a:cs typeface="Arial"/>
              </a:rPr>
              <a:t>Priority Action delivery plan</a:t>
            </a:r>
            <a:br>
              <a:rPr lang="en-GB" dirty="0">
                <a:latin typeface="Arial" panose="020B0604020202020204" pitchFamily="34" charset="0"/>
                <a:cs typeface="Arial" panose="020B0604020202020204" pitchFamily="34" charset="0"/>
              </a:rPr>
            </a:br>
            <a:r>
              <a:rPr lang="en-GB" dirty="0">
                <a:latin typeface="Arial"/>
                <a:cs typeface="Arial"/>
              </a:rPr>
              <a:t>RT1. Demand Creation</a:t>
            </a:r>
            <a:endParaRPr dirty="0">
              <a:latin typeface="Arial"/>
              <a:cs typeface="Arial"/>
            </a:endParaRPr>
          </a:p>
        </p:txBody>
      </p:sp>
      <p:sp>
        <p:nvSpPr>
          <p:cNvPr id="846" name="Google Shape;846;p12">
            <a:extLst>
              <a:ext uri="{FF2B5EF4-FFF2-40B4-BE49-F238E27FC236}">
                <a16:creationId xmlns:a16="http://schemas.microsoft.com/office/drawing/2014/main" id="{F8B8C508-FF09-9F77-187A-F810BEBE5262}"/>
              </a:ext>
            </a:extLst>
          </p:cNvPr>
          <p:cNvSpPr txBox="1"/>
          <p:nvPr/>
        </p:nvSpPr>
        <p:spPr>
          <a:xfrm>
            <a:off x="628476" y="1193825"/>
            <a:ext cx="2228709" cy="2662557"/>
          </a:xfrm>
          <a:prstGeom prst="rect">
            <a:avLst/>
          </a:prstGeom>
          <a:solidFill>
            <a:schemeClr val="bg1"/>
          </a:solidFill>
          <a:ln w="38100" cap="flat" cmpd="sng">
            <a:solidFill>
              <a:srgbClr val="2454AE"/>
            </a:solidFill>
            <a:prstDash val="solid"/>
            <a:round/>
            <a:headEnd type="none" w="sm" len="sm"/>
            <a:tailEnd type="none" w="sm" len="sm"/>
          </a:ln>
        </p:spPr>
        <p:txBody>
          <a:bodyPr spcFirstLastPara="1" wrap="square" lIns="91425" tIns="45700" rIns="91425" bIns="45700" anchor="t" anchorCtr="0">
            <a:noAutofit/>
          </a:bodyPr>
          <a:lstStyle/>
          <a:p>
            <a:pPr>
              <a:spcAft>
                <a:spcPts val="600"/>
              </a:spcAft>
              <a:buClr>
                <a:srgbClr val="FFFFFF"/>
              </a:buClr>
              <a:buSzPts val="1400"/>
              <a:defRPr/>
            </a:pPr>
            <a:r>
              <a:rPr kumimoji="0" lang="en-GB" sz="1200" b="1" i="0" u="sng" strike="noStrike" kern="0" cap="none" spc="0" normalizeH="0" baseline="0" noProof="0" dirty="0">
                <a:ln>
                  <a:noFill/>
                </a:ln>
                <a:solidFill>
                  <a:sysClr val="windowText" lastClr="000000"/>
                </a:solidFill>
                <a:effectLst/>
                <a:uLnTx/>
                <a:uFillTx/>
                <a:latin typeface="Arial"/>
                <a:ea typeface="Arial"/>
                <a:cs typeface="Arial"/>
                <a:sym typeface="Arial"/>
              </a:rPr>
              <a:t>Priority Action</a:t>
            </a:r>
            <a:r>
              <a:rPr lang="en-GB" sz="1200" b="1" u="sng" kern="0" dirty="0">
                <a:latin typeface="Arial"/>
                <a:ea typeface="Arial"/>
                <a:cs typeface="Arial"/>
                <a:sym typeface="Arial"/>
              </a:rPr>
              <a:t> </a:t>
            </a:r>
            <a:endParaRPr lang="en-GB" sz="1200" b="1" i="0" u="sng" strike="noStrike" kern="0" cap="none" spc="0" normalizeH="0" baseline="0" noProof="0" dirty="0">
              <a:ln>
                <a:noFill/>
              </a:ln>
              <a:effectLst/>
              <a:uLnTx/>
              <a:uFillTx/>
              <a:latin typeface="Arial" panose="020B0604020202020204" pitchFamily="34" charset="0"/>
              <a:ea typeface="Arial"/>
              <a:cs typeface="Arial" panose="020B0604020202020204" pitchFamily="34" charset="0"/>
            </a:endParaRPr>
          </a:p>
          <a:p>
            <a:pPr>
              <a:spcAft>
                <a:spcPts val="600"/>
              </a:spcAft>
            </a:pPr>
            <a:r>
              <a:rPr lang="en-GB" sz="1200" b="1" dirty="0">
                <a:latin typeface="Arial"/>
                <a:cs typeface="Arial"/>
              </a:rPr>
              <a:t>Demand Creation / Long-term Vision / Market Structures</a:t>
            </a:r>
            <a:r>
              <a:rPr lang="en-GB" sz="1200" b="1" i="0" u="none" strike="noStrike" baseline="0" dirty="0">
                <a:latin typeface="Arial"/>
                <a:cs typeface="Arial"/>
              </a:rPr>
              <a:t>:</a:t>
            </a:r>
            <a:r>
              <a:rPr lang="en-GB" sz="1200" b="1" dirty="0">
                <a:latin typeface="Arial"/>
                <a:cs typeface="Arial"/>
              </a:rPr>
              <a:t> </a:t>
            </a:r>
            <a:r>
              <a:rPr lang="en-GB" sz="1200" dirty="0">
                <a:latin typeface="Arial"/>
                <a:cs typeface="Arial"/>
              </a:rPr>
              <a:t>Work together</a:t>
            </a:r>
            <a:r>
              <a:rPr lang="en-GB" sz="1200" b="0" i="0" u="none" strike="noStrike" baseline="0" dirty="0">
                <a:latin typeface="Arial"/>
                <a:cs typeface="Arial"/>
              </a:rPr>
              <a:t> to</a:t>
            </a:r>
            <a:r>
              <a:rPr lang="en-GB" sz="1200" dirty="0">
                <a:latin typeface="Arial"/>
                <a:cs typeface="Arial"/>
              </a:rPr>
              <a:t> set and implement</a:t>
            </a:r>
            <a:r>
              <a:rPr lang="en-GB" sz="1200" b="0" i="0" u="none" strike="noStrike" baseline="0" dirty="0">
                <a:latin typeface="Arial"/>
                <a:cs typeface="Arial"/>
              </a:rPr>
              <a:t> common </a:t>
            </a:r>
            <a:r>
              <a:rPr lang="en-GB" sz="1200" dirty="0">
                <a:latin typeface="Arial"/>
                <a:cs typeface="Arial"/>
              </a:rPr>
              <a:t>and coordinated targets and measures that send an unequivocal collective global market signal in support </a:t>
            </a:r>
            <a:r>
              <a:rPr lang="en-GB" sz="1200" b="0" i="0" u="none" strike="noStrike" baseline="0" dirty="0">
                <a:latin typeface="Arial"/>
                <a:cs typeface="Arial"/>
              </a:rPr>
              <a:t>of </a:t>
            </a:r>
            <a:r>
              <a:rPr lang="en-GB" sz="1200" dirty="0">
                <a:latin typeface="Arial"/>
                <a:cs typeface="Arial"/>
              </a:rPr>
              <a:t>a Paris-aligned Zero Emission Vehicles (ZEV) transition</a:t>
            </a:r>
            <a:r>
              <a:rPr lang="en-GB" sz="1200" b="0" i="0" u="none" strike="noStrike" baseline="0" dirty="0">
                <a:latin typeface="Arial"/>
                <a:cs typeface="Arial"/>
              </a:rPr>
              <a:t>, and</a:t>
            </a:r>
            <a:r>
              <a:rPr lang="en-GB" sz="1200" dirty="0">
                <a:latin typeface="Arial"/>
                <a:cs typeface="Arial"/>
              </a:rPr>
              <a:t> review progress at COP29</a:t>
            </a:r>
            <a:endParaRPr lang="en-GB" sz="1200" dirty="0">
              <a:cs typeface="Calibri"/>
            </a:endParaRPr>
          </a:p>
          <a:p>
            <a:r>
              <a:rPr lang="en-GB" sz="1100" b="0" i="0" u="none" strike="noStrike" baseline="0" dirty="0">
                <a:latin typeface="Arial"/>
                <a:cs typeface="Arial"/>
              </a:rPr>
              <a:t>	</a:t>
            </a:r>
          </a:p>
        </p:txBody>
      </p:sp>
      <p:sp>
        <p:nvSpPr>
          <p:cNvPr id="850" name="Google Shape;850;p12">
            <a:extLst>
              <a:ext uri="{FF2B5EF4-FFF2-40B4-BE49-F238E27FC236}">
                <a16:creationId xmlns:a16="http://schemas.microsoft.com/office/drawing/2014/main" id="{3321D82D-D5FA-7BEB-883B-7A1B582309F3}"/>
              </a:ext>
            </a:extLst>
          </p:cNvPr>
          <p:cNvSpPr txBox="1"/>
          <p:nvPr/>
        </p:nvSpPr>
        <p:spPr>
          <a:xfrm>
            <a:off x="8291889" y="1272218"/>
            <a:ext cx="1886401" cy="3604583"/>
          </a:xfrm>
          <a:prstGeom prst="rect">
            <a:avLst/>
          </a:prstGeom>
          <a:solidFill>
            <a:schemeClr val="lt1"/>
          </a:solidFill>
          <a:ln w="38100" cap="flat" cmpd="sng">
            <a:solidFill>
              <a:srgbClr val="2454AE"/>
            </a:solidFill>
            <a:prstDash val="solid"/>
            <a:round/>
            <a:headEnd type="none" w="sm" len="sm"/>
            <a:tailEnd type="none" w="sm" len="sm"/>
          </a:ln>
        </p:spPr>
        <p:txBody>
          <a:bodyPr spcFirstLastPara="1" wrap="square" lIns="91425" tIns="45700" rIns="91425" bIns="45700" anchor="t" anchorCtr="0">
            <a:noAutofit/>
          </a:bodyPr>
          <a:lstStyle/>
          <a:p>
            <a:pPr marL="323850" marR="0" lvl="0" indent="-323850" algn="l" defTabSz="914400" rtl="0" eaLnBrk="1" fontAlgn="auto" latinLnBrk="0" hangingPunct="1">
              <a:lnSpc>
                <a:spcPct val="100000"/>
              </a:lnSpc>
              <a:spcBef>
                <a:spcPts val="0"/>
              </a:spcBef>
              <a:spcAft>
                <a:spcPts val="0"/>
              </a:spcAft>
              <a:buClr>
                <a:srgbClr val="242424"/>
              </a:buClr>
              <a:buSzPts val="1400"/>
              <a:buFont typeface="Arial"/>
              <a:buNone/>
              <a:tabLst/>
              <a:defRPr/>
            </a:pPr>
            <a:r>
              <a:rPr kumimoji="0" lang="en-GB" sz="1200" b="1" i="0" u="sng" strike="noStrike" kern="0" cap="none" spc="0" normalizeH="0" baseline="0" noProof="0" dirty="0">
                <a:ln>
                  <a:noFill/>
                </a:ln>
                <a:solidFill>
                  <a:srgbClr val="242424"/>
                </a:solidFill>
                <a:effectLst/>
                <a:uLnTx/>
                <a:uFillTx/>
                <a:latin typeface="Arial" panose="020B0604020202020204" pitchFamily="34" charset="0"/>
                <a:ea typeface="Arial"/>
                <a:cs typeface="Arial" panose="020B0604020202020204" pitchFamily="34" charset="0"/>
                <a:sym typeface="Arial"/>
              </a:rPr>
              <a:t>Coordinating initiatives</a:t>
            </a:r>
          </a:p>
          <a:p>
            <a:pPr marL="323850" marR="0" lvl="0" indent="-323850" algn="l" defTabSz="914400" rtl="0" eaLnBrk="1" fontAlgn="auto" latinLnBrk="0" hangingPunct="1">
              <a:lnSpc>
                <a:spcPct val="100000"/>
              </a:lnSpc>
              <a:spcBef>
                <a:spcPts val="0"/>
              </a:spcBef>
              <a:spcAft>
                <a:spcPts val="0"/>
              </a:spcAft>
              <a:buClr>
                <a:srgbClr val="242424"/>
              </a:buClr>
              <a:buSzPts val="1400"/>
              <a:buFont typeface="Arial"/>
              <a:buNone/>
              <a:tabLst/>
              <a:defRPr/>
            </a:pPr>
            <a:endParaRPr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23850" indent="-323850">
              <a:buClr>
                <a:srgbClr val="000000"/>
              </a:buClr>
              <a:buFont typeface="Arial,Sans-Serif" panose="020B0604020202020204" pitchFamily="34" charset="0"/>
              <a:buChar char="•"/>
              <a:defRPr/>
            </a:pPr>
            <a:r>
              <a:rPr lang="en-GB" sz="1200" kern="0" dirty="0">
                <a:solidFill>
                  <a:srgbClr val="000000"/>
                </a:solidFill>
                <a:latin typeface="Arial"/>
                <a:ea typeface="Arial"/>
                <a:cs typeface="Arial"/>
                <a:sym typeface="Arial"/>
              </a:rPr>
              <a:t>Accelerating to Zero Coalition </a:t>
            </a:r>
            <a:endParaRPr lang="en-US" sz="1200" kern="0" dirty="0">
              <a:solidFill>
                <a:srgbClr val="242424"/>
              </a:solidFill>
              <a:latin typeface="Arial"/>
              <a:ea typeface="Arial"/>
              <a:cs typeface="Arial"/>
              <a:sym typeface="Arial"/>
            </a:endParaRPr>
          </a:p>
          <a:p>
            <a:pPr marL="323850" indent="-323850">
              <a:buFont typeface="Arial,Sans-Serif" panose="020B0604020202020204" pitchFamily="34" charset="0"/>
              <a:buChar char="•"/>
              <a:defRPr/>
            </a:pPr>
            <a:endParaRPr lang="en-GB" sz="1200" kern="0" dirty="0">
              <a:solidFill>
                <a:srgbClr val="242424"/>
              </a:solidFill>
              <a:latin typeface="Arial"/>
              <a:ea typeface="Arial"/>
              <a:cs typeface="Arial"/>
            </a:endParaRPr>
          </a:p>
          <a:p>
            <a:pPr marL="323850" indent="-323850">
              <a:buClr>
                <a:srgbClr val="000000"/>
              </a:buClr>
              <a:buFont typeface="Arial,Sans-Serif" panose="020B0604020202020204" pitchFamily="34" charset="0"/>
              <a:buChar char="•"/>
              <a:defRPr/>
            </a:pPr>
            <a:r>
              <a:rPr lang="en-GB" sz="1200" kern="0" dirty="0">
                <a:solidFill>
                  <a:srgbClr val="000000"/>
                </a:solidFill>
                <a:latin typeface="Arial"/>
                <a:ea typeface="Arial"/>
                <a:cs typeface="Arial"/>
                <a:sym typeface="Arial"/>
              </a:rPr>
              <a:t>Global MoU ZE-M/HDV </a:t>
            </a:r>
            <a:endParaRPr lang="en-US" sz="1200" b="0" i="0" u="none" strike="noStrike" kern="0" cap="none" spc="0" normalizeH="0" baseline="0" noProof="0" dirty="0">
              <a:ln>
                <a:noFill/>
              </a:ln>
              <a:solidFill>
                <a:srgbClr val="242424"/>
              </a:solidFill>
              <a:effectLst/>
              <a:uLnTx/>
              <a:uFillTx/>
              <a:latin typeface="Arial"/>
              <a:ea typeface="Arial"/>
              <a:cs typeface="Arial"/>
            </a:endParaRPr>
          </a:p>
          <a:p>
            <a:pPr marL="323850" marR="0" lvl="0" indent="-323850" algn="l" defTabSz="914400">
              <a:lnSpc>
                <a:spcPct val="100000"/>
              </a:lnSpc>
              <a:spcAft>
                <a:spcPts val="0"/>
              </a:spcAft>
              <a:buSzTx/>
              <a:buFont typeface="Arial,Sans-Serif" panose="020B0604020202020204" pitchFamily="34" charset="0"/>
              <a:buChar char="•"/>
              <a:tabLst/>
              <a:defRPr/>
            </a:pPr>
            <a:endParaRPr lang="en-GB" sz="1200" b="0" u="none" strike="noStrike" kern="0" cap="none" spc="0" normalizeH="0" baseline="0" noProof="0" dirty="0">
              <a:ln>
                <a:noFill/>
              </a:ln>
              <a:solidFill>
                <a:srgbClr val="242424"/>
              </a:solidFill>
              <a:effectLst/>
              <a:uLnTx/>
              <a:uFillTx/>
              <a:latin typeface="Arial"/>
              <a:ea typeface="Arial"/>
              <a:cs typeface="Arial"/>
            </a:endParaRPr>
          </a:p>
          <a:p>
            <a:pPr marL="323850" indent="-323850">
              <a:buFont typeface="Arial,Sans-Serif" panose="020B0604020202020204" pitchFamily="34" charset="0"/>
              <a:buChar char="•"/>
              <a:defRPr/>
            </a:pPr>
            <a:r>
              <a:rPr lang="en-GB" sz="1200" kern="0" dirty="0">
                <a:solidFill>
                  <a:srgbClr val="000000"/>
                </a:solidFill>
                <a:latin typeface="Arial"/>
                <a:ea typeface="Arial"/>
                <a:cs typeface="Arial"/>
                <a:sym typeface="Arial"/>
              </a:rPr>
              <a:t>CEM EVI </a:t>
            </a:r>
            <a:endParaRPr lang="en-US" sz="1200" b="0" i="0" u="none" strike="noStrike" kern="0" cap="none" spc="0" normalizeH="0" baseline="0" noProof="0" dirty="0">
              <a:ln>
                <a:noFill/>
              </a:ln>
              <a:solidFill>
                <a:srgbClr val="242424"/>
              </a:solidFill>
              <a:effectLst/>
              <a:uLnTx/>
              <a:uFillTx/>
              <a:latin typeface="Arial"/>
              <a:ea typeface="Arial"/>
              <a:cs typeface="Arial"/>
            </a:endParaRPr>
          </a:p>
          <a:p>
            <a:pPr marL="323850" marR="0" lvl="0" indent="-323850" algn="l" defTabSz="914400">
              <a:lnSpc>
                <a:spcPct val="100000"/>
              </a:lnSpc>
              <a:spcAft>
                <a:spcPts val="0"/>
              </a:spcAft>
              <a:buSzTx/>
              <a:buFont typeface="Arial,Sans-Serif" panose="020B0604020202020204" pitchFamily="34" charset="0"/>
              <a:buChar char="•"/>
              <a:tabLst/>
              <a:defRPr/>
            </a:pPr>
            <a:endParaRPr lang="en-GB" sz="1200" b="0" i="0" u="none" strike="noStrike" kern="0" cap="none" spc="0" normalizeH="0" baseline="0" noProof="0" dirty="0">
              <a:ln>
                <a:noFill/>
              </a:ln>
              <a:solidFill>
                <a:srgbClr val="242424"/>
              </a:solidFill>
              <a:effectLst/>
              <a:uLnTx/>
              <a:uFillTx/>
              <a:latin typeface="Arial"/>
              <a:ea typeface="Arial"/>
              <a:cs typeface="Arial"/>
            </a:endParaRPr>
          </a:p>
          <a:p>
            <a:pPr marL="323850" indent="-323850">
              <a:buFont typeface="Arial,Sans-Serif" panose="020B0604020202020204" pitchFamily="34" charset="0"/>
              <a:buChar char="•"/>
              <a:defRPr/>
            </a:pPr>
            <a:r>
              <a:rPr lang="en-GB" sz="1200" kern="0" dirty="0">
                <a:solidFill>
                  <a:srgbClr val="000000"/>
                </a:solidFill>
                <a:latin typeface="Arial"/>
                <a:ea typeface="Arial"/>
                <a:cs typeface="Arial"/>
                <a:sym typeface="Arial"/>
              </a:rPr>
              <a:t>The </a:t>
            </a:r>
            <a:r>
              <a:rPr kumimoji="0" lang="en-GB" sz="1200" b="0" i="0" u="none" strike="noStrike" kern="0" cap="none" spc="0" normalizeH="0" baseline="0" noProof="0" dirty="0">
                <a:ln>
                  <a:noFill/>
                </a:ln>
                <a:solidFill>
                  <a:srgbClr val="000000"/>
                </a:solidFill>
                <a:effectLst/>
                <a:uLnTx/>
                <a:uFillTx/>
                <a:latin typeface="Arial"/>
                <a:ea typeface="Arial"/>
                <a:cs typeface="Arial"/>
                <a:sym typeface="Arial"/>
              </a:rPr>
              <a:t>Climate </a:t>
            </a:r>
            <a:r>
              <a:rPr lang="en-GB" sz="1200" kern="0" dirty="0">
                <a:solidFill>
                  <a:srgbClr val="000000"/>
                </a:solidFill>
                <a:latin typeface="Arial"/>
                <a:ea typeface="Arial"/>
                <a:cs typeface="Arial"/>
                <a:sym typeface="Arial"/>
              </a:rPr>
              <a:t>Group (EV100 &amp; EV100+) </a:t>
            </a:r>
            <a:endParaRPr lang="en-US" sz="1200" b="0" i="0" u="none" strike="noStrike" kern="0" cap="none" spc="0" normalizeH="0" baseline="0" noProof="0" dirty="0">
              <a:ln>
                <a:noFill/>
              </a:ln>
              <a:solidFill>
                <a:srgbClr val="242424"/>
              </a:solidFill>
              <a:effectLst/>
              <a:uLnTx/>
              <a:uFillTx/>
              <a:latin typeface="Arial"/>
              <a:ea typeface="Arial"/>
              <a:cs typeface="Arial"/>
            </a:endParaRPr>
          </a:p>
          <a:p>
            <a:pPr marL="323850" marR="0" lvl="0" indent="-323850" algn="l" defTabSz="914400">
              <a:lnSpc>
                <a:spcPct val="100000"/>
              </a:lnSpc>
              <a:spcAft>
                <a:spcPts val="0"/>
              </a:spcAft>
              <a:buSzTx/>
              <a:buFont typeface="Arial,Sans-Serif" panose="020B0604020202020204" pitchFamily="34" charset="0"/>
              <a:buChar char="•"/>
              <a:tabLst/>
              <a:defRPr/>
            </a:pPr>
            <a:endParaRPr lang="en-GB" sz="1200" b="0" i="0" u="none" strike="noStrike" kern="0" cap="none" spc="0" normalizeH="0" baseline="0" noProof="0" dirty="0">
              <a:ln>
                <a:noFill/>
              </a:ln>
              <a:solidFill>
                <a:srgbClr val="242424"/>
              </a:solidFill>
              <a:effectLst/>
              <a:uLnTx/>
              <a:uFillTx/>
              <a:latin typeface="Arial"/>
              <a:ea typeface="Arial"/>
              <a:cs typeface="Arial"/>
            </a:endParaRPr>
          </a:p>
          <a:p>
            <a:pPr marL="323850" marR="0" lvl="0" indent="-323850" algn="l" defTabSz="914400">
              <a:lnSpc>
                <a:spcPct val="100000"/>
              </a:lnSpc>
              <a:spcAft>
                <a:spcPts val="0"/>
              </a:spcAft>
              <a:buSzTx/>
              <a:buFont typeface="Arial,Sans-Serif"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Arial"/>
                <a:ea typeface="Arial"/>
                <a:cs typeface="Arial"/>
                <a:sym typeface="Arial"/>
              </a:rPr>
              <a:t>First Movers Coalition</a:t>
            </a:r>
            <a:endParaRPr lang="en-US" sz="1200" b="0" i="0" u="none" strike="noStrike" kern="0" cap="none" spc="0" normalizeH="0" baseline="0" noProof="0" dirty="0">
              <a:ln>
                <a:noFill/>
              </a:ln>
              <a:solidFill>
                <a:srgbClr val="000000"/>
              </a:solidFill>
              <a:effectLst/>
              <a:uLnTx/>
              <a:uFillTx/>
              <a:latin typeface="Arial"/>
              <a:ea typeface="Arial"/>
              <a:cs typeface="Arial"/>
            </a:endParaRPr>
          </a:p>
          <a:p>
            <a:pPr marL="323850" indent="-323850">
              <a:buFont typeface="Arial,Sans-Serif" panose="020B0604020202020204" pitchFamily="34" charset="0"/>
              <a:buChar char="•"/>
              <a:defRPr/>
            </a:pPr>
            <a:endParaRPr lang="en-GB" sz="1200" kern="0" dirty="0">
              <a:solidFill>
                <a:srgbClr val="242424"/>
              </a:solidFill>
              <a:latin typeface="Arial"/>
              <a:cs typeface="Arial"/>
              <a:sym typeface="Arial"/>
            </a:endParaRPr>
          </a:p>
          <a:p>
            <a:pPr marL="323850" indent="-323850">
              <a:buFont typeface="Arial,Sans-Serif" panose="020B0604020202020204" pitchFamily="34" charset="0"/>
              <a:buChar char="•"/>
              <a:defRPr/>
            </a:pPr>
            <a:r>
              <a:rPr lang="en-GB" sz="1200" kern="0" dirty="0">
                <a:solidFill>
                  <a:srgbClr val="000000"/>
                </a:solidFill>
                <a:latin typeface="Arial"/>
                <a:cs typeface="Arial"/>
                <a:sym typeface="Arial"/>
              </a:rPr>
              <a:t>Fleet Electrification Coalition </a:t>
            </a:r>
            <a:endParaRPr lang="en-GB" sz="1200" dirty="0"/>
          </a:p>
        </p:txBody>
      </p:sp>
      <p:sp>
        <p:nvSpPr>
          <p:cNvPr id="9" name="Google Shape;846;p12">
            <a:extLst>
              <a:ext uri="{FF2B5EF4-FFF2-40B4-BE49-F238E27FC236}">
                <a16:creationId xmlns:a16="http://schemas.microsoft.com/office/drawing/2014/main" id="{F267588C-04D6-94C9-D8BA-75E89FC5B06C}"/>
              </a:ext>
            </a:extLst>
          </p:cNvPr>
          <p:cNvSpPr txBox="1"/>
          <p:nvPr/>
        </p:nvSpPr>
        <p:spPr>
          <a:xfrm>
            <a:off x="3240827" y="1272219"/>
            <a:ext cx="4847342" cy="3604582"/>
          </a:xfrm>
          <a:prstGeom prst="rect">
            <a:avLst/>
          </a:prstGeom>
          <a:solidFill>
            <a:schemeClr val="bg1"/>
          </a:solidFill>
          <a:ln w="38100" cap="flat" cmpd="sng">
            <a:solidFill>
              <a:srgbClr val="2454AE"/>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600"/>
              </a:spcAft>
              <a:buClr>
                <a:srgbClr val="FFFFFF"/>
              </a:buClr>
              <a:buSzPts val="1400"/>
              <a:buFont typeface="Arial"/>
              <a:buNone/>
              <a:tabLst/>
              <a:defRPr/>
            </a:pPr>
            <a:r>
              <a:rPr kumimoji="0" lang="en-GB" sz="1200" b="1" i="0" u="sng" strike="noStrike" kern="0" cap="none" spc="0" normalizeH="0" baseline="0" noProof="0" dirty="0">
                <a:ln>
                  <a:noFill/>
                </a:ln>
                <a:solidFill>
                  <a:sysClr val="windowText" lastClr="000000"/>
                </a:solidFill>
                <a:effectLst/>
                <a:uLnTx/>
                <a:uFillTx/>
                <a:latin typeface="Arial"/>
                <a:ea typeface="Arial"/>
                <a:cs typeface="Arial"/>
                <a:sym typeface="Arial"/>
              </a:rPr>
              <a:t>How this will be taken forward</a:t>
            </a:r>
          </a:p>
          <a:p>
            <a:pPr>
              <a:spcAft>
                <a:spcPts val="600"/>
              </a:spcAft>
            </a:pPr>
            <a:r>
              <a:rPr lang="en-GB" sz="1200" b="0" i="0" u="none" strike="noStrike" baseline="0" dirty="0">
                <a:latin typeface="Arial"/>
                <a:cs typeface="Arial"/>
              </a:rPr>
              <a:t>By </a:t>
            </a:r>
            <a:r>
              <a:rPr lang="en-GB" sz="1200" dirty="0">
                <a:latin typeface="Arial"/>
                <a:cs typeface="Arial"/>
              </a:rPr>
              <a:t>countries, sub-nationals </a:t>
            </a:r>
            <a:r>
              <a:rPr lang="en-GB" sz="1200" b="0" i="0" u="none" strike="noStrike" baseline="0" dirty="0">
                <a:latin typeface="Arial"/>
                <a:cs typeface="Arial"/>
              </a:rPr>
              <a:t>and </a:t>
            </a:r>
            <a:r>
              <a:rPr lang="en-GB" sz="1200" dirty="0">
                <a:latin typeface="Arial"/>
                <a:cs typeface="Arial"/>
              </a:rPr>
              <a:t>businesses joining one or more of </a:t>
            </a:r>
            <a:r>
              <a:rPr lang="en-GB" sz="1200" b="0" i="0" u="none" strike="noStrike" baseline="0" dirty="0">
                <a:latin typeface="Arial"/>
                <a:cs typeface="Arial"/>
              </a:rPr>
              <a:t>the </a:t>
            </a:r>
            <a:r>
              <a:rPr lang="en-GB" sz="1200" dirty="0">
                <a:latin typeface="Arial"/>
                <a:cs typeface="Arial"/>
              </a:rPr>
              <a:t>following leading initiatives focused on sending global ZEV market signals consistent </a:t>
            </a:r>
            <a:r>
              <a:rPr lang="en-GB" sz="1200" b="0" i="0" u="none" strike="noStrike" baseline="0" dirty="0">
                <a:latin typeface="Arial"/>
                <a:cs typeface="Arial"/>
              </a:rPr>
              <a:t>with </a:t>
            </a:r>
            <a:r>
              <a:rPr lang="en-GB" sz="1200" dirty="0">
                <a:latin typeface="Arial"/>
                <a:cs typeface="Arial"/>
              </a:rPr>
              <a:t>the Paris Agreement’s goals</a:t>
            </a:r>
            <a:r>
              <a:rPr lang="en-GB" sz="1200" b="0" i="0" u="none" strike="noStrike" baseline="0" dirty="0">
                <a:latin typeface="Arial"/>
                <a:cs typeface="Arial"/>
              </a:rPr>
              <a:t>, </a:t>
            </a:r>
            <a:r>
              <a:rPr lang="en-GB" sz="1200" dirty="0">
                <a:latin typeface="Arial"/>
                <a:cs typeface="Arial"/>
              </a:rPr>
              <a:t>working together </a:t>
            </a:r>
            <a:r>
              <a:rPr lang="en-GB" sz="1200" b="0" i="0" u="none" strike="noStrike" baseline="0" dirty="0">
                <a:latin typeface="Arial"/>
                <a:cs typeface="Arial"/>
              </a:rPr>
              <a:t>to </a:t>
            </a:r>
            <a:r>
              <a:rPr lang="en-GB" sz="1200" dirty="0">
                <a:latin typeface="Arial"/>
                <a:cs typeface="Arial"/>
              </a:rPr>
              <a:t>implement action and grow their memberships</a:t>
            </a:r>
            <a:r>
              <a:rPr lang="en-GB" sz="1200" b="0" i="0" u="none" strike="noStrike" baseline="0" dirty="0">
                <a:latin typeface="Arial"/>
                <a:cs typeface="Arial"/>
              </a:rPr>
              <a:t>, and </a:t>
            </a:r>
            <a:r>
              <a:rPr lang="en-GB" sz="1200" dirty="0">
                <a:latin typeface="Arial"/>
                <a:cs typeface="Arial"/>
              </a:rPr>
              <a:t>review progress by COP29:</a:t>
            </a:r>
            <a:endParaRPr lang="en-US" sz="1200" dirty="0">
              <a:latin typeface="Arial"/>
              <a:cs typeface="Arial"/>
            </a:endParaRPr>
          </a:p>
          <a:p>
            <a:pPr>
              <a:spcAft>
                <a:spcPts val="600"/>
              </a:spcAft>
            </a:pPr>
            <a:r>
              <a:rPr lang="en-GB" sz="1200" dirty="0">
                <a:latin typeface="Arial"/>
                <a:cs typeface="Arial"/>
              </a:rPr>
              <a:t>- Accelerating </a:t>
            </a:r>
            <a:r>
              <a:rPr lang="en-GB" sz="1200" b="0" i="0" u="none" strike="noStrike" baseline="0" dirty="0">
                <a:latin typeface="Arial"/>
                <a:cs typeface="Arial"/>
              </a:rPr>
              <a:t>to </a:t>
            </a:r>
            <a:r>
              <a:rPr lang="en-GB" sz="1200" dirty="0">
                <a:latin typeface="Arial"/>
                <a:cs typeface="Arial"/>
              </a:rPr>
              <a:t>Zero Coalition</a:t>
            </a:r>
            <a:endParaRPr lang="en-US" sz="1200" dirty="0">
              <a:latin typeface="Arial"/>
              <a:cs typeface="Arial"/>
            </a:endParaRPr>
          </a:p>
          <a:p>
            <a:pPr>
              <a:spcAft>
                <a:spcPts val="600"/>
              </a:spcAft>
            </a:pPr>
            <a:r>
              <a:rPr lang="en-GB" sz="1200" dirty="0">
                <a:latin typeface="Arial"/>
                <a:cs typeface="Arial"/>
              </a:rPr>
              <a:t>- Global MoU </a:t>
            </a:r>
            <a:r>
              <a:rPr lang="en-GB" sz="1200" b="0" i="0" u="none" strike="noStrike" baseline="0" dirty="0">
                <a:latin typeface="Arial"/>
                <a:cs typeface="Arial"/>
              </a:rPr>
              <a:t>on </a:t>
            </a:r>
            <a:r>
              <a:rPr lang="en-GB" sz="1200" dirty="0">
                <a:latin typeface="Arial"/>
                <a:cs typeface="Arial"/>
              </a:rPr>
              <a:t>ZE-M/HDVs</a:t>
            </a:r>
            <a:endParaRPr lang="en-US" sz="1200" dirty="0">
              <a:latin typeface="Arial"/>
              <a:cs typeface="Arial"/>
            </a:endParaRPr>
          </a:p>
          <a:p>
            <a:pPr>
              <a:spcAft>
                <a:spcPts val="600"/>
              </a:spcAft>
            </a:pPr>
            <a:r>
              <a:rPr lang="en-GB" sz="1200" dirty="0">
                <a:latin typeface="Arial"/>
                <a:cs typeface="Arial"/>
              </a:rPr>
              <a:t>- CEM Electric Vehicles Initiative</a:t>
            </a:r>
            <a:endParaRPr lang="en-US" sz="1200" dirty="0">
              <a:latin typeface="Arial"/>
              <a:cs typeface="Arial"/>
            </a:endParaRPr>
          </a:p>
          <a:p>
            <a:pPr>
              <a:spcAft>
                <a:spcPts val="600"/>
              </a:spcAft>
            </a:pPr>
            <a:r>
              <a:rPr lang="en-GB" sz="1200" dirty="0">
                <a:latin typeface="Arial"/>
                <a:cs typeface="Arial"/>
              </a:rPr>
              <a:t>- EV100 &amp; EV100+</a:t>
            </a:r>
            <a:endParaRPr lang="en-US" sz="1200" b="0" i="0" u="none" strike="noStrike" baseline="0" dirty="0">
              <a:latin typeface="Arial" panose="020B0604020202020204" pitchFamily="34" charset="0"/>
              <a:cs typeface="Arial" panose="020B0604020202020204" pitchFamily="34" charset="0"/>
            </a:endParaRPr>
          </a:p>
          <a:p>
            <a:pPr>
              <a:spcAft>
                <a:spcPts val="600"/>
              </a:spcAft>
            </a:pPr>
            <a:r>
              <a:rPr lang="en-GB" sz="1200" dirty="0">
                <a:latin typeface="Arial"/>
                <a:cs typeface="Arial"/>
              </a:rPr>
              <a:t>- First Movers Coalition</a:t>
            </a:r>
            <a:endParaRPr lang="en-US" sz="1200" b="0" i="0" u="none" strike="noStrike" baseline="0" dirty="0">
              <a:latin typeface="Arial" panose="020B0604020202020204" pitchFamily="34" charset="0"/>
              <a:cs typeface="Arial" panose="020B0604020202020204" pitchFamily="34" charset="0"/>
            </a:endParaRPr>
          </a:p>
          <a:p>
            <a:pPr>
              <a:spcAft>
                <a:spcPts val="600"/>
              </a:spcAft>
            </a:pPr>
            <a:r>
              <a:rPr lang="en-GB" sz="1200" b="0" i="0" u="none" strike="noStrike" baseline="0" dirty="0">
                <a:latin typeface="Arial"/>
                <a:cs typeface="Arial"/>
              </a:rPr>
              <a:t>By </a:t>
            </a:r>
            <a:r>
              <a:rPr lang="en-GB" sz="1200" dirty="0">
                <a:latin typeface="Arial"/>
                <a:cs typeface="Arial"/>
              </a:rPr>
              <a:t>inviting </a:t>
            </a:r>
            <a:r>
              <a:rPr lang="en-GB" sz="1200" b="0" i="0" u="none" strike="noStrike" baseline="0" dirty="0">
                <a:latin typeface="Arial"/>
                <a:cs typeface="Arial"/>
              </a:rPr>
              <a:t>the </a:t>
            </a:r>
            <a:r>
              <a:rPr lang="en-GB" sz="1200" dirty="0">
                <a:latin typeface="Arial"/>
                <a:cs typeface="Arial"/>
              </a:rPr>
              <a:t>Accelerating </a:t>
            </a:r>
            <a:r>
              <a:rPr lang="en-GB" sz="1200" b="0" i="0" u="none" strike="noStrike" baseline="0" dirty="0">
                <a:latin typeface="Arial"/>
                <a:cs typeface="Arial"/>
              </a:rPr>
              <a:t>to</a:t>
            </a:r>
            <a:r>
              <a:rPr lang="en-GB" sz="1200" dirty="0">
                <a:latin typeface="Arial"/>
                <a:cs typeface="Arial"/>
              </a:rPr>
              <a:t> Zero Coalition, Global MoU </a:t>
            </a:r>
            <a:r>
              <a:rPr lang="en-GB" sz="1200" b="0" i="0" u="none" strike="noStrike" baseline="0" dirty="0">
                <a:latin typeface="Arial"/>
                <a:cs typeface="Arial"/>
              </a:rPr>
              <a:t>and </a:t>
            </a:r>
            <a:r>
              <a:rPr lang="en-GB" sz="1200" dirty="0">
                <a:latin typeface="Arial"/>
                <a:cs typeface="Arial"/>
              </a:rPr>
              <a:t>other partners to provide a report </a:t>
            </a:r>
            <a:r>
              <a:rPr lang="en-GB" sz="1200" b="0" i="0" u="none" strike="noStrike" baseline="0" dirty="0">
                <a:latin typeface="Arial"/>
                <a:cs typeface="Arial"/>
              </a:rPr>
              <a:t>for</a:t>
            </a:r>
            <a:r>
              <a:rPr lang="en-GB" sz="1200" dirty="0">
                <a:latin typeface="Arial"/>
                <a:cs typeface="Arial"/>
              </a:rPr>
              <a:t> COP29 on</a:t>
            </a:r>
            <a:r>
              <a:rPr lang="en-GB" sz="1200" b="0" i="0" u="none" strike="noStrike" baseline="0" dirty="0">
                <a:latin typeface="Arial"/>
                <a:cs typeface="Arial"/>
              </a:rPr>
              <a:t> progress </a:t>
            </a:r>
            <a:r>
              <a:rPr lang="en-GB" sz="1200" dirty="0">
                <a:latin typeface="Arial"/>
                <a:cs typeface="Arial"/>
              </a:rPr>
              <a:t>towards a global Paris-aligned ZEV transition in terms of both setting targets </a:t>
            </a:r>
            <a:r>
              <a:rPr lang="en-GB" sz="1200" b="0" i="0" u="none" strike="noStrike" baseline="0" dirty="0">
                <a:latin typeface="Arial"/>
                <a:cs typeface="Arial"/>
              </a:rPr>
              <a:t>and</a:t>
            </a:r>
            <a:r>
              <a:rPr lang="en-GB" sz="1200" dirty="0">
                <a:latin typeface="Arial"/>
                <a:cs typeface="Arial"/>
              </a:rPr>
              <a:t> implementation</a:t>
            </a:r>
            <a:r>
              <a:rPr lang="en-GB" sz="1200" b="0" i="0" u="none" strike="noStrike" baseline="0" dirty="0">
                <a:latin typeface="Arial"/>
                <a:cs typeface="Arial"/>
              </a:rPr>
              <a:t> of </a:t>
            </a:r>
            <a:r>
              <a:rPr lang="en-GB" sz="1200" dirty="0">
                <a:latin typeface="Arial"/>
                <a:cs typeface="Arial"/>
              </a:rPr>
              <a:t>those targets</a:t>
            </a:r>
            <a:r>
              <a:rPr lang="en-GB" sz="1200" b="0" i="0" u="none" strike="noStrike" baseline="0" dirty="0">
                <a:latin typeface="Arial"/>
                <a:cs typeface="Arial"/>
              </a:rPr>
              <a:t>, and </a:t>
            </a:r>
            <a:r>
              <a:rPr lang="en-GB" sz="1200" dirty="0">
                <a:latin typeface="Arial"/>
                <a:cs typeface="Arial"/>
              </a:rPr>
              <a:t>to include more information </a:t>
            </a:r>
            <a:r>
              <a:rPr lang="en-GB" sz="1200" b="0" i="0" u="none" strike="noStrike" baseline="0" dirty="0">
                <a:latin typeface="Arial"/>
                <a:cs typeface="Arial"/>
              </a:rPr>
              <a:t>on </a:t>
            </a:r>
            <a:r>
              <a:rPr lang="en-GB" sz="1200" dirty="0">
                <a:latin typeface="Arial"/>
                <a:cs typeface="Arial"/>
              </a:rPr>
              <a:t>all vehicle types</a:t>
            </a:r>
            <a:r>
              <a:rPr lang="en-GB" sz="1200" b="0" i="0" u="none" strike="noStrike" baseline="0" dirty="0">
                <a:latin typeface="Arial"/>
                <a:cs typeface="Arial"/>
              </a:rPr>
              <a:t>.</a:t>
            </a:r>
          </a:p>
          <a:p>
            <a:endParaRPr lang="en-GB" sz="1200" b="0" i="0" u="none" strike="noStrike" baseline="0" dirty="0">
              <a:solidFill>
                <a:sysClr val="windowText" lastClr="000000"/>
              </a:solidFill>
              <a:latin typeface="Arial" panose="020B0604020202020204" pitchFamily="34" charset="0"/>
              <a:cs typeface="Arial" panose="020B0604020202020204" pitchFamily="34" charset="0"/>
            </a:endParaRPr>
          </a:p>
        </p:txBody>
      </p:sp>
      <p:sp>
        <p:nvSpPr>
          <p:cNvPr id="2" name="Google Shape;846;p12">
            <a:extLst>
              <a:ext uri="{FF2B5EF4-FFF2-40B4-BE49-F238E27FC236}">
                <a16:creationId xmlns:a16="http://schemas.microsoft.com/office/drawing/2014/main" id="{247F336B-59A5-5523-3ED9-EE496E74CDB8}"/>
              </a:ext>
            </a:extLst>
          </p:cNvPr>
          <p:cNvSpPr txBox="1"/>
          <p:nvPr/>
        </p:nvSpPr>
        <p:spPr>
          <a:xfrm>
            <a:off x="10382010" y="1279422"/>
            <a:ext cx="1653349" cy="3604582"/>
          </a:xfrm>
          <a:prstGeom prst="rect">
            <a:avLst/>
          </a:prstGeom>
          <a:solidFill>
            <a:schemeClr val="bg1"/>
          </a:solidFill>
          <a:ln w="38100" cap="flat" cmpd="sng">
            <a:solidFill>
              <a:srgbClr val="2454AE"/>
            </a:solidFill>
            <a:prstDash val="solid"/>
            <a:round/>
            <a:headEnd type="none" w="sm" len="sm"/>
            <a:tailEnd type="none" w="sm" len="sm"/>
          </a:ln>
        </p:spPr>
        <p:txBody>
          <a:bodyPr spcFirstLastPara="1" wrap="square" lIns="91425" tIns="45700" rIns="91425" bIns="45700" anchor="t" anchorCtr="0">
            <a:noAutofit/>
          </a:bodyPr>
          <a:lstStyle/>
          <a:p>
            <a:pPr>
              <a:spcAft>
                <a:spcPts val="600"/>
              </a:spcAft>
              <a:buClr>
                <a:srgbClr val="FFFFFF"/>
              </a:buClr>
              <a:buSzPts val="1400"/>
              <a:defRPr/>
            </a:pPr>
            <a:r>
              <a:rPr lang="en-GB" sz="1200" b="1" u="sng" kern="0" dirty="0">
                <a:solidFill>
                  <a:sysClr val="windowText" lastClr="000000"/>
                </a:solidFill>
                <a:latin typeface="Arial" panose="020B0604020202020204" pitchFamily="34" charset="0"/>
                <a:ea typeface="Arial"/>
                <a:cs typeface="Arial" panose="020B0604020202020204" pitchFamily="34" charset="0"/>
                <a:sym typeface="Arial"/>
              </a:rPr>
              <a:t>Endorsing countries:</a:t>
            </a:r>
          </a:p>
          <a:p>
            <a:r>
              <a:rPr lang="en-GB" sz="1200" dirty="0">
                <a:latin typeface="Arial" panose="020B0604020202020204" pitchFamily="34" charset="0"/>
                <a:cs typeface="Arial" panose="020B0604020202020204" pitchFamily="34" charset="0"/>
              </a:rPr>
              <a:t>Australia </a:t>
            </a:r>
          </a:p>
          <a:p>
            <a:r>
              <a:rPr lang="en-GB" sz="1200" dirty="0">
                <a:latin typeface="Arial" panose="020B0604020202020204" pitchFamily="34" charset="0"/>
                <a:cs typeface="Arial" panose="020B0604020202020204" pitchFamily="34" charset="0"/>
              </a:rPr>
              <a:t>Azerbaijan </a:t>
            </a:r>
          </a:p>
          <a:p>
            <a:r>
              <a:rPr lang="en-GB" sz="1200" dirty="0">
                <a:latin typeface="Arial" panose="020B0604020202020204" pitchFamily="34" charset="0"/>
                <a:cs typeface="Arial" panose="020B0604020202020204" pitchFamily="34" charset="0"/>
              </a:rPr>
              <a:t>Cambodia </a:t>
            </a:r>
          </a:p>
          <a:p>
            <a:r>
              <a:rPr lang="en-GB" sz="1200" dirty="0">
                <a:latin typeface="Arial" panose="020B0604020202020204" pitchFamily="34" charset="0"/>
                <a:cs typeface="Arial" panose="020B0604020202020204" pitchFamily="34" charset="0"/>
              </a:rPr>
              <a:t>Canada </a:t>
            </a:r>
          </a:p>
          <a:p>
            <a:r>
              <a:rPr lang="en-GB" sz="1200" dirty="0">
                <a:latin typeface="Arial" panose="020B0604020202020204" pitchFamily="34" charset="0"/>
                <a:cs typeface="Arial" panose="020B0604020202020204" pitchFamily="34" charset="0"/>
              </a:rPr>
              <a:t>European Commission </a:t>
            </a:r>
          </a:p>
          <a:p>
            <a:r>
              <a:rPr lang="en-GB" sz="1200" dirty="0">
                <a:latin typeface="Arial" panose="020B0604020202020204" pitchFamily="34" charset="0"/>
                <a:cs typeface="Arial" panose="020B0604020202020204" pitchFamily="34" charset="0"/>
              </a:rPr>
              <a:t>France </a:t>
            </a:r>
          </a:p>
          <a:p>
            <a:r>
              <a:rPr lang="en-GB" sz="1200" dirty="0">
                <a:latin typeface="Arial" panose="020B0604020202020204" pitchFamily="34" charset="0"/>
                <a:cs typeface="Arial" panose="020B0604020202020204" pitchFamily="34" charset="0"/>
              </a:rPr>
              <a:t>Guinea Bissau </a:t>
            </a:r>
          </a:p>
          <a:p>
            <a:r>
              <a:rPr lang="en-GB" sz="1200" dirty="0">
                <a:latin typeface="Arial" panose="020B0604020202020204" pitchFamily="34" charset="0"/>
                <a:cs typeface="Arial" panose="020B0604020202020204" pitchFamily="34" charset="0"/>
              </a:rPr>
              <a:t>India </a:t>
            </a:r>
          </a:p>
          <a:p>
            <a:r>
              <a:rPr lang="en-GB" sz="1200" dirty="0">
                <a:latin typeface="Arial" panose="020B0604020202020204" pitchFamily="34" charset="0"/>
                <a:cs typeface="Arial" panose="020B0604020202020204" pitchFamily="34" charset="0"/>
              </a:rPr>
              <a:t>Netherlands </a:t>
            </a:r>
          </a:p>
          <a:p>
            <a:r>
              <a:rPr lang="en-GB" sz="1200" dirty="0">
                <a:latin typeface="Arial" panose="020B0604020202020204" pitchFamily="34" charset="0"/>
                <a:cs typeface="Arial" panose="020B0604020202020204" pitchFamily="34" charset="0"/>
              </a:rPr>
              <a:t>New Zealand </a:t>
            </a:r>
          </a:p>
          <a:p>
            <a:r>
              <a:rPr lang="en-GB" sz="1200" dirty="0">
                <a:latin typeface="Arial" panose="020B0604020202020204" pitchFamily="34" charset="0"/>
                <a:cs typeface="Arial" panose="020B0604020202020204" pitchFamily="34" charset="0"/>
              </a:rPr>
              <a:t>Norway </a:t>
            </a:r>
          </a:p>
          <a:p>
            <a:r>
              <a:rPr lang="en-GB" sz="1200" dirty="0">
                <a:latin typeface="Arial" panose="020B0604020202020204" pitchFamily="34" charset="0"/>
                <a:cs typeface="Arial" panose="020B0604020202020204" pitchFamily="34" charset="0"/>
              </a:rPr>
              <a:t>Panama </a:t>
            </a:r>
          </a:p>
          <a:p>
            <a:r>
              <a:rPr lang="en-GB" sz="1200" dirty="0">
                <a:latin typeface="Arial" panose="020B0604020202020204" pitchFamily="34" charset="0"/>
                <a:cs typeface="Arial" panose="020B0604020202020204" pitchFamily="34" charset="0"/>
              </a:rPr>
              <a:t>United Kingdom </a:t>
            </a:r>
          </a:p>
          <a:p>
            <a:r>
              <a:rPr lang="en-GB" sz="1200" dirty="0">
                <a:latin typeface="Arial" panose="020B0604020202020204" pitchFamily="34" charset="0"/>
                <a:cs typeface="Arial" panose="020B0604020202020204" pitchFamily="34" charset="0"/>
              </a:rPr>
              <a:t>United States 	</a:t>
            </a:r>
          </a:p>
          <a:p>
            <a:pPr>
              <a:spcAft>
                <a:spcPts val="600"/>
              </a:spcAft>
              <a:buClr>
                <a:srgbClr val="FFFFFF"/>
              </a:buClr>
              <a:buSzPts val="1400"/>
              <a:defRPr/>
            </a:pPr>
            <a:endParaRPr lang="en-GB" sz="1200" b="1" i="0" u="sng" strike="noStrike" kern="0" cap="none" spc="0" normalizeH="0" baseline="0" noProof="0" dirty="0">
              <a:ln>
                <a:noFill/>
              </a:ln>
              <a:effectLst/>
              <a:uLnTx/>
              <a:uFillTx/>
              <a:latin typeface="Arial" panose="020B0604020202020204" pitchFamily="34" charset="0"/>
              <a:ea typeface="Arial"/>
              <a:cs typeface="Arial" panose="020B0604020202020204" pitchFamily="34" charset="0"/>
            </a:endParaRPr>
          </a:p>
          <a:p>
            <a:r>
              <a:rPr lang="en-GB" sz="1200" b="0" i="0" u="none" strike="noStrike" baseline="0" dirty="0">
                <a:latin typeface="Arial" panose="020B0604020202020204" pitchFamily="34" charset="0"/>
                <a:cs typeface="Arial" panose="020B0604020202020204" pitchFamily="34" charset="0"/>
              </a:rPr>
              <a:t>	</a:t>
            </a:r>
          </a:p>
        </p:txBody>
      </p:sp>
      <p:pic>
        <p:nvPicPr>
          <p:cNvPr id="4" name="Picture 3" descr="A close-up of a number&#10;&#10;Description automatically generated">
            <a:extLst>
              <a:ext uri="{FF2B5EF4-FFF2-40B4-BE49-F238E27FC236}">
                <a16:creationId xmlns:a16="http://schemas.microsoft.com/office/drawing/2014/main" id="{53918B18-F46E-7037-70E0-D78923AF00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827" y="5016710"/>
            <a:ext cx="3504530" cy="1674182"/>
          </a:xfrm>
          <a:prstGeom prst="rect">
            <a:avLst/>
          </a:prstGeom>
        </p:spPr>
      </p:pic>
      <p:pic>
        <p:nvPicPr>
          <p:cNvPr id="6" name="Picture 5" descr="A blue cover with a picture of vehicles&#10;&#10;Description automatically generated with medium confidence">
            <a:extLst>
              <a:ext uri="{FF2B5EF4-FFF2-40B4-BE49-F238E27FC236}">
                <a16:creationId xmlns:a16="http://schemas.microsoft.com/office/drawing/2014/main" id="{0EE5748B-26E1-932F-2288-D6ED0072FC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903" y="4115415"/>
            <a:ext cx="1873854" cy="2381794"/>
          </a:xfrm>
          <a:prstGeom prst="rect">
            <a:avLst/>
          </a:prstGeom>
        </p:spPr>
      </p:pic>
    </p:spTree>
    <p:extLst>
      <p:ext uri="{BB962C8B-B14F-4D97-AF65-F5344CB8AC3E}">
        <p14:creationId xmlns:p14="http://schemas.microsoft.com/office/powerpoint/2010/main" val="27813627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4">
          <a:extLst>
            <a:ext uri="{FF2B5EF4-FFF2-40B4-BE49-F238E27FC236}">
              <a16:creationId xmlns:a16="http://schemas.microsoft.com/office/drawing/2014/main" id="{E752ABBC-E84E-DE78-A45D-11C450ABDEA8}"/>
            </a:ext>
          </a:extLst>
        </p:cNvPr>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7806F4FD-374B-F037-139B-7AAAE7B171E5}"/>
              </a:ext>
            </a:extLst>
          </p:cNvPr>
          <p:cNvCxnSpPr>
            <a:cxnSpLocks/>
          </p:cNvCxnSpPr>
          <p:nvPr/>
        </p:nvCxnSpPr>
        <p:spPr>
          <a:xfrm>
            <a:off x="3100562" y="2537746"/>
            <a:ext cx="383642" cy="0"/>
          </a:xfrm>
          <a:prstGeom prst="straightConnector1">
            <a:avLst/>
          </a:prstGeom>
          <a:ln w="76200">
            <a:solidFill>
              <a:srgbClr val="2454AE"/>
            </a:solidFill>
            <a:tailEnd type="triangle"/>
          </a:ln>
        </p:spPr>
        <p:style>
          <a:lnRef idx="1">
            <a:schemeClr val="accent1"/>
          </a:lnRef>
          <a:fillRef idx="0">
            <a:schemeClr val="accent1"/>
          </a:fillRef>
          <a:effectRef idx="0">
            <a:schemeClr val="accent1"/>
          </a:effectRef>
          <a:fontRef idx="minor">
            <a:schemeClr val="tx1"/>
          </a:fontRef>
        </p:style>
      </p:cxnSp>
      <p:sp>
        <p:nvSpPr>
          <p:cNvPr id="845" name="Google Shape;845;p12">
            <a:extLst>
              <a:ext uri="{FF2B5EF4-FFF2-40B4-BE49-F238E27FC236}">
                <a16:creationId xmlns:a16="http://schemas.microsoft.com/office/drawing/2014/main" id="{2BEB96C6-2D7C-EC34-8F3F-782903E2F129}"/>
              </a:ext>
            </a:extLst>
          </p:cNvPr>
          <p:cNvSpPr txBox="1">
            <a:spLocks noGrp="1"/>
          </p:cNvSpPr>
          <p:nvPr>
            <p:ph type="title"/>
          </p:nvPr>
        </p:nvSpPr>
        <p:spPr>
          <a:xfrm>
            <a:off x="652844" y="143987"/>
            <a:ext cx="8103896" cy="775597"/>
          </a:xfrm>
          <a:prstGeom prst="rect">
            <a:avLst/>
          </a:prstGeom>
          <a:noFill/>
          <a:ln>
            <a:noFill/>
          </a:ln>
        </p:spPr>
        <p:txBody>
          <a:bodyPr spcFirstLastPara="1" wrap="square" lIns="0" tIns="0" rIns="0" bIns="0" anchor="t" anchorCtr="0">
            <a:spAutoFit/>
          </a:bodyPr>
          <a:lstStyle/>
          <a:p>
            <a:r>
              <a:rPr lang="en-GB" sz="2400" dirty="0">
                <a:latin typeface="Arial"/>
                <a:cs typeface="Arial"/>
              </a:rPr>
              <a:t>Priority Action delivery plan</a:t>
            </a:r>
            <a:br>
              <a:rPr lang="en-GB" dirty="0">
                <a:latin typeface="Arial" panose="020B0604020202020204" pitchFamily="34" charset="0"/>
                <a:cs typeface="Arial" panose="020B0604020202020204" pitchFamily="34" charset="0"/>
              </a:rPr>
            </a:br>
            <a:r>
              <a:rPr lang="en-GB" dirty="0">
                <a:latin typeface="Arial"/>
                <a:cs typeface="Arial"/>
              </a:rPr>
              <a:t>RT2. Finance and Investment</a:t>
            </a:r>
            <a:endParaRPr dirty="0">
              <a:latin typeface="Arial"/>
              <a:cs typeface="Arial"/>
            </a:endParaRPr>
          </a:p>
        </p:txBody>
      </p:sp>
      <p:sp>
        <p:nvSpPr>
          <p:cNvPr id="846" name="Google Shape;846;p12">
            <a:extLst>
              <a:ext uri="{FF2B5EF4-FFF2-40B4-BE49-F238E27FC236}">
                <a16:creationId xmlns:a16="http://schemas.microsoft.com/office/drawing/2014/main" id="{F8B8C508-FF09-9F77-187A-F810BEBE5262}"/>
              </a:ext>
            </a:extLst>
          </p:cNvPr>
          <p:cNvSpPr txBox="1"/>
          <p:nvPr/>
        </p:nvSpPr>
        <p:spPr>
          <a:xfrm>
            <a:off x="716876" y="1140816"/>
            <a:ext cx="2228709" cy="2622798"/>
          </a:xfrm>
          <a:prstGeom prst="rect">
            <a:avLst/>
          </a:prstGeom>
          <a:solidFill>
            <a:schemeClr val="bg1"/>
          </a:solidFill>
          <a:ln w="38100" cap="flat" cmpd="sng">
            <a:solidFill>
              <a:srgbClr val="2454AE"/>
            </a:solidFill>
            <a:prstDash val="solid"/>
            <a:round/>
            <a:headEnd type="none" w="sm" len="sm"/>
            <a:tailEnd type="none" w="sm" len="sm"/>
          </a:ln>
        </p:spPr>
        <p:txBody>
          <a:bodyPr spcFirstLastPara="1" wrap="square" lIns="91425" tIns="45700" rIns="91425" bIns="45700" anchor="t" anchorCtr="0">
            <a:noAutofit/>
          </a:bodyPr>
          <a:lstStyle/>
          <a:p>
            <a:pPr>
              <a:spcAft>
                <a:spcPts val="600"/>
              </a:spcAft>
              <a:buClr>
                <a:srgbClr val="FFFFFF"/>
              </a:buClr>
              <a:buSzPts val="1400"/>
              <a:defRPr/>
            </a:pPr>
            <a:r>
              <a:rPr kumimoji="0" lang="en-GB" sz="1200" b="1" i="0" u="sng" strike="noStrike" kern="0" cap="none" spc="0" normalizeH="0" baseline="0" noProof="0" dirty="0">
                <a:ln>
                  <a:noFill/>
                </a:ln>
                <a:solidFill>
                  <a:sysClr val="windowText" lastClr="000000"/>
                </a:solidFill>
                <a:effectLst/>
                <a:uLnTx/>
                <a:uFillTx/>
                <a:latin typeface="Arial"/>
                <a:ea typeface="Arial"/>
                <a:cs typeface="Arial"/>
                <a:sym typeface="Arial"/>
              </a:rPr>
              <a:t>Priority Action</a:t>
            </a:r>
            <a:r>
              <a:rPr lang="en-GB" sz="1200" b="1" u="sng" kern="0" dirty="0">
                <a:latin typeface="Arial"/>
                <a:ea typeface="Arial"/>
                <a:cs typeface="Arial"/>
                <a:sym typeface="Arial"/>
              </a:rPr>
              <a:t> </a:t>
            </a:r>
            <a:endParaRPr lang="en-GB" sz="1200" b="1" i="0" u="sng" strike="noStrike" kern="0" cap="none" spc="0" normalizeH="0" baseline="0" noProof="0" dirty="0">
              <a:ln>
                <a:noFill/>
              </a:ln>
              <a:effectLst/>
              <a:uLnTx/>
              <a:uFillTx/>
              <a:latin typeface="Arial" panose="020B0604020202020204" pitchFamily="34" charset="0"/>
              <a:ea typeface="Arial"/>
              <a:cs typeface="Arial" panose="020B0604020202020204" pitchFamily="34" charset="0"/>
            </a:endParaRPr>
          </a:p>
          <a:p>
            <a:pPr>
              <a:spcAft>
                <a:spcPts val="600"/>
              </a:spcAft>
            </a:pPr>
            <a:r>
              <a:rPr lang="en-GB" sz="1200" dirty="0">
                <a:latin typeface="Arial"/>
                <a:cs typeface="Arial"/>
              </a:rPr>
              <a:t>Launch </a:t>
            </a:r>
            <a:r>
              <a:rPr lang="en-GB" sz="1200" b="1" dirty="0">
                <a:latin typeface="Arial"/>
                <a:cs typeface="Arial"/>
              </a:rPr>
              <a:t>a shared roadmap </a:t>
            </a:r>
            <a:r>
              <a:rPr lang="en-GB" sz="1200" b="1" i="0" u="none" strike="noStrike" baseline="0" dirty="0">
                <a:latin typeface="Arial"/>
                <a:cs typeface="Arial"/>
              </a:rPr>
              <a:t>to</a:t>
            </a:r>
            <a:r>
              <a:rPr lang="en-GB" sz="1200" b="1" dirty="0">
                <a:latin typeface="Arial"/>
                <a:cs typeface="Arial"/>
              </a:rPr>
              <a:t> significantly strengthen the overall offer </a:t>
            </a:r>
            <a:r>
              <a:rPr lang="en-GB" sz="1200" dirty="0">
                <a:latin typeface="Arial"/>
                <a:cs typeface="Arial"/>
              </a:rPr>
              <a:t>of international technical assistance and finance available to support the ZEV transition </a:t>
            </a:r>
            <a:r>
              <a:rPr lang="en-GB" sz="1200" b="0" i="0" u="none" strike="noStrike" baseline="0" dirty="0">
                <a:latin typeface="Arial"/>
                <a:cs typeface="Arial"/>
              </a:rPr>
              <a:t>of</a:t>
            </a:r>
            <a:r>
              <a:rPr lang="en-GB" sz="1200" dirty="0">
                <a:latin typeface="Arial"/>
                <a:cs typeface="Arial"/>
              </a:rPr>
              <a:t> Emerging Markets and Developing Economies (EMDEs), </a:t>
            </a:r>
            <a:r>
              <a:rPr lang="en-GB" sz="1200" b="0" i="0" u="none" strike="noStrike" baseline="0" dirty="0">
                <a:latin typeface="Arial"/>
                <a:cs typeface="Arial"/>
              </a:rPr>
              <a:t>and</a:t>
            </a:r>
            <a:r>
              <a:rPr lang="en-GB" sz="1200" dirty="0">
                <a:latin typeface="Arial"/>
                <a:cs typeface="Arial"/>
              </a:rPr>
              <a:t> review progress at COP29.</a:t>
            </a:r>
            <a:endParaRPr lang="en-GB" sz="1200" dirty="0">
              <a:cs typeface="Calibri"/>
            </a:endParaRPr>
          </a:p>
          <a:p>
            <a:r>
              <a:rPr lang="en-GB" sz="1200" b="0" i="0" u="none" strike="noStrike" baseline="0" dirty="0">
                <a:latin typeface="Arial"/>
                <a:cs typeface="Arial"/>
              </a:rPr>
              <a:t>	</a:t>
            </a:r>
          </a:p>
        </p:txBody>
      </p:sp>
      <p:sp>
        <p:nvSpPr>
          <p:cNvPr id="850" name="Google Shape;850;p12">
            <a:extLst>
              <a:ext uri="{FF2B5EF4-FFF2-40B4-BE49-F238E27FC236}">
                <a16:creationId xmlns:a16="http://schemas.microsoft.com/office/drawing/2014/main" id="{3321D82D-D5FA-7BEB-883B-7A1B582309F3}"/>
              </a:ext>
            </a:extLst>
          </p:cNvPr>
          <p:cNvSpPr txBox="1"/>
          <p:nvPr/>
        </p:nvSpPr>
        <p:spPr>
          <a:xfrm>
            <a:off x="8132059" y="1140816"/>
            <a:ext cx="2228709" cy="3179393"/>
          </a:xfrm>
          <a:prstGeom prst="rect">
            <a:avLst/>
          </a:prstGeom>
          <a:solidFill>
            <a:schemeClr val="lt1"/>
          </a:solidFill>
          <a:ln w="38100" cap="flat" cmpd="sng">
            <a:solidFill>
              <a:srgbClr val="2454AE"/>
            </a:solidFill>
            <a:prstDash val="solid"/>
            <a:round/>
            <a:headEnd type="none" w="sm" len="sm"/>
            <a:tailEnd type="none" w="sm" len="sm"/>
          </a:ln>
        </p:spPr>
        <p:txBody>
          <a:bodyPr spcFirstLastPara="1" wrap="square" lIns="91425" tIns="45700" rIns="91425" bIns="45700" anchor="t" anchorCtr="0">
            <a:noAutofit/>
          </a:bodyPr>
          <a:lstStyle/>
          <a:p>
            <a:pPr marL="323850" marR="0" lvl="0" indent="-323850" algn="l" defTabSz="914400" rtl="0" eaLnBrk="1" fontAlgn="auto" latinLnBrk="0" hangingPunct="1">
              <a:lnSpc>
                <a:spcPct val="100000"/>
              </a:lnSpc>
              <a:spcBef>
                <a:spcPts val="0"/>
              </a:spcBef>
              <a:spcAft>
                <a:spcPts val="0"/>
              </a:spcAft>
              <a:buClr>
                <a:srgbClr val="242424"/>
              </a:buClr>
              <a:buSzPts val="1400"/>
              <a:buFont typeface="Arial"/>
              <a:buNone/>
              <a:tabLst/>
              <a:defRPr/>
            </a:pPr>
            <a:r>
              <a:rPr kumimoji="0" lang="en-GB" sz="1100" b="1" i="0" u="sng" strike="noStrike" kern="0" cap="none" spc="0" normalizeH="0" baseline="0" noProof="0" dirty="0">
                <a:ln>
                  <a:noFill/>
                </a:ln>
                <a:solidFill>
                  <a:srgbClr val="242424"/>
                </a:solidFill>
                <a:effectLst/>
                <a:uLnTx/>
                <a:uFillTx/>
                <a:latin typeface="Arial" panose="020B0604020202020204" pitchFamily="34" charset="0"/>
                <a:ea typeface="Arial"/>
                <a:cs typeface="Arial" panose="020B0604020202020204" pitchFamily="34" charset="0"/>
                <a:sym typeface="Arial"/>
              </a:rPr>
              <a:t>Coordinating initiatives</a:t>
            </a:r>
          </a:p>
          <a:p>
            <a:pPr marL="323850" marR="0" lvl="0" indent="-323850" algn="l" defTabSz="914400" rtl="0" eaLnBrk="1" fontAlgn="auto" latinLnBrk="0" hangingPunct="1">
              <a:lnSpc>
                <a:spcPct val="100000"/>
              </a:lnSpc>
              <a:spcBef>
                <a:spcPts val="0"/>
              </a:spcBef>
              <a:spcAft>
                <a:spcPts val="0"/>
              </a:spcAft>
              <a:buClr>
                <a:srgbClr val="242424"/>
              </a:buClr>
              <a:buSzPts val="1400"/>
              <a:buFont typeface="Arial"/>
              <a:buNone/>
              <a:tabLst/>
              <a:defRPr/>
            </a:pPr>
            <a:endParaRPr 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23850" indent="-323850" algn="ctr">
              <a:defRPr/>
            </a:pPr>
            <a:endParaRPr lang="en-GB" sz="1400" b="1" dirty="0">
              <a:solidFill>
                <a:srgbClr val="006DB1"/>
              </a:solidFill>
              <a:latin typeface="Arial"/>
              <a:cs typeface="Arial"/>
            </a:endParaRPr>
          </a:p>
          <a:p>
            <a:pPr marL="323850" indent="-323850" algn="ctr">
              <a:defRPr/>
            </a:pPr>
            <a:endParaRPr lang="en-GB" sz="1400" b="1" dirty="0">
              <a:solidFill>
                <a:srgbClr val="006DB1"/>
              </a:solidFill>
              <a:latin typeface="Arial"/>
              <a:cs typeface="Arial"/>
            </a:endParaRPr>
          </a:p>
          <a:p>
            <a:pPr marL="323850" indent="-323850" algn="ctr">
              <a:defRPr/>
            </a:pPr>
            <a:r>
              <a:rPr lang="en-GB" sz="1400" b="1" dirty="0">
                <a:solidFill>
                  <a:srgbClr val="006DB1"/>
                </a:solidFill>
                <a:latin typeface="Arial"/>
                <a:cs typeface="Arial"/>
              </a:rPr>
              <a:t>International</a:t>
            </a:r>
            <a:endParaRPr lang="en-US" sz="1400" dirty="0">
              <a:solidFill>
                <a:srgbClr val="242424"/>
              </a:solidFill>
              <a:latin typeface="Arial"/>
              <a:cs typeface="Arial"/>
            </a:endParaRPr>
          </a:p>
          <a:p>
            <a:pPr marL="323850" indent="-323850" algn="ctr">
              <a:defRPr/>
            </a:pPr>
            <a:r>
              <a:rPr lang="en-GB" sz="1400" b="1" dirty="0">
                <a:solidFill>
                  <a:srgbClr val="006DB1"/>
                </a:solidFill>
                <a:latin typeface="Arial"/>
                <a:cs typeface="Arial"/>
              </a:rPr>
              <a:t>Assistance Taskforce </a:t>
            </a:r>
            <a:endParaRPr lang="en-US" sz="1400" dirty="0">
              <a:solidFill>
                <a:srgbClr val="242424"/>
              </a:solidFill>
              <a:latin typeface="Arial"/>
              <a:cs typeface="Arial"/>
            </a:endParaRPr>
          </a:p>
          <a:p>
            <a:pPr marL="323850" indent="-323850" algn="ctr">
              <a:defRPr/>
            </a:pPr>
            <a:r>
              <a:rPr lang="en-GB" sz="1200" i="1" dirty="0">
                <a:latin typeface="Arial"/>
                <a:cs typeface="Arial"/>
              </a:rPr>
              <a:t>(members include governments, UNEP, World Bank, FIA Foundation, ICCT, WBCSD, UC Davis and the Global </a:t>
            </a:r>
            <a:r>
              <a:rPr lang="en-GB" sz="1200" i="1" dirty="0">
                <a:solidFill>
                  <a:srgbClr val="242424"/>
                </a:solidFill>
                <a:latin typeface="Arial"/>
                <a:cs typeface="Arial"/>
              </a:rPr>
              <a:t>Fuel</a:t>
            </a:r>
            <a:r>
              <a:rPr lang="en-GB" sz="1200" i="1" dirty="0">
                <a:latin typeface="Arial"/>
                <a:cs typeface="Arial"/>
              </a:rPr>
              <a:t> Economy Initiative, and others).</a:t>
            </a:r>
            <a:endParaRPr lang="en-US" sz="1200" dirty="0">
              <a:solidFill>
                <a:srgbClr val="242424"/>
              </a:solidFill>
              <a:latin typeface="Arial"/>
              <a:cs typeface="Arial"/>
            </a:endParaRPr>
          </a:p>
          <a:p>
            <a:pPr>
              <a:defRPr/>
            </a:pPr>
            <a:endParaRPr lang="en-GB" dirty="0">
              <a:cs typeface="Calibri"/>
            </a:endParaRPr>
          </a:p>
        </p:txBody>
      </p:sp>
      <p:sp>
        <p:nvSpPr>
          <p:cNvPr id="9" name="Google Shape;846;p12">
            <a:extLst>
              <a:ext uri="{FF2B5EF4-FFF2-40B4-BE49-F238E27FC236}">
                <a16:creationId xmlns:a16="http://schemas.microsoft.com/office/drawing/2014/main" id="{F267588C-04D6-94C9-D8BA-75E89FC5B06C}"/>
              </a:ext>
            </a:extLst>
          </p:cNvPr>
          <p:cNvSpPr txBox="1"/>
          <p:nvPr/>
        </p:nvSpPr>
        <p:spPr>
          <a:xfrm>
            <a:off x="3514648" y="1140816"/>
            <a:ext cx="4431877" cy="2622797"/>
          </a:xfrm>
          <a:prstGeom prst="rect">
            <a:avLst/>
          </a:prstGeom>
          <a:solidFill>
            <a:schemeClr val="bg1"/>
          </a:solidFill>
          <a:ln w="38100" cap="flat" cmpd="sng">
            <a:solidFill>
              <a:srgbClr val="2454AE"/>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600"/>
              </a:spcAft>
              <a:buClr>
                <a:srgbClr val="FFFFFF"/>
              </a:buClr>
              <a:buSzPts val="1400"/>
              <a:buFont typeface="Arial"/>
              <a:buNone/>
              <a:tabLst/>
              <a:defRPr/>
            </a:pPr>
            <a:r>
              <a:rPr kumimoji="0" lang="en-GB" sz="1200" b="1" i="0" u="sng" strike="noStrike" kern="0" cap="none" spc="0" normalizeH="0" baseline="0" noProof="0" dirty="0">
                <a:ln>
                  <a:noFill/>
                </a:ln>
                <a:effectLst/>
                <a:uLnTx/>
                <a:uFillTx/>
                <a:latin typeface="Arial"/>
                <a:ea typeface="Arial"/>
                <a:cs typeface="Arial"/>
                <a:sym typeface="Arial"/>
              </a:rPr>
              <a:t>How this will be taken forward</a:t>
            </a:r>
            <a:endParaRPr lang="en-GB" sz="1200" b="1" i="0" u="sng" strike="noStrike" kern="0" cap="none" spc="0" normalizeH="0" baseline="0" noProof="0" dirty="0">
              <a:ln>
                <a:noFill/>
              </a:ln>
              <a:effectLst/>
              <a:uLnTx/>
              <a:uFillTx/>
              <a:latin typeface="Arial"/>
              <a:ea typeface="Arial"/>
              <a:cs typeface="Arial"/>
            </a:endParaRPr>
          </a:p>
          <a:p>
            <a:pPr>
              <a:spcAft>
                <a:spcPts val="600"/>
              </a:spcAft>
            </a:pPr>
            <a:r>
              <a:rPr lang="en-GB" sz="1200" b="0" i="0" u="none" strike="noStrike" baseline="0" dirty="0">
                <a:latin typeface="Arial"/>
                <a:cs typeface="Arial"/>
              </a:rPr>
              <a:t>By </a:t>
            </a:r>
            <a:r>
              <a:rPr lang="en-GB" sz="1200" dirty="0">
                <a:latin typeface="Arial"/>
                <a:cs typeface="Arial"/>
              </a:rPr>
              <a:t>launching </a:t>
            </a:r>
            <a:r>
              <a:rPr lang="en-GB" sz="1200" b="0" i="0" u="none" strike="noStrike" baseline="0" dirty="0">
                <a:latin typeface="Arial"/>
                <a:cs typeface="Arial"/>
              </a:rPr>
              <a:t>the</a:t>
            </a:r>
            <a:r>
              <a:rPr lang="en-GB" sz="1200" dirty="0">
                <a:latin typeface="Arial"/>
                <a:cs typeface="Arial"/>
              </a:rPr>
              <a:t> </a:t>
            </a:r>
            <a:r>
              <a:rPr lang="en-GB" sz="1200" b="1" dirty="0">
                <a:latin typeface="Arial"/>
                <a:cs typeface="Arial"/>
              </a:rPr>
              <a:t>Global ZEV Transition Roadmap at COP28 </a:t>
            </a:r>
            <a:r>
              <a:rPr lang="en-GB" sz="1200" dirty="0">
                <a:latin typeface="Arial"/>
                <a:cs typeface="Arial"/>
              </a:rPr>
              <a:t>to outline how the international community intends </a:t>
            </a:r>
            <a:r>
              <a:rPr lang="en-GB" sz="1200" b="0" i="0" u="none" strike="noStrike" baseline="0" dirty="0">
                <a:latin typeface="Arial"/>
                <a:cs typeface="Arial"/>
              </a:rPr>
              <a:t>to </a:t>
            </a:r>
            <a:r>
              <a:rPr lang="en-GB" sz="1200" dirty="0">
                <a:latin typeface="Arial"/>
                <a:cs typeface="Arial"/>
              </a:rPr>
              <a:t>strengthen international technical </a:t>
            </a:r>
            <a:r>
              <a:rPr lang="en-GB" sz="1200" b="0" i="0" u="none" strike="noStrike" baseline="0" dirty="0">
                <a:latin typeface="Arial"/>
                <a:cs typeface="Arial"/>
              </a:rPr>
              <a:t>and</a:t>
            </a:r>
            <a:r>
              <a:rPr lang="en-GB" sz="1200" dirty="0">
                <a:latin typeface="Arial"/>
                <a:cs typeface="Arial"/>
              </a:rPr>
              <a:t> financial support – </a:t>
            </a:r>
            <a:r>
              <a:rPr lang="en-GB" sz="1200" b="1" dirty="0">
                <a:latin typeface="Arial"/>
                <a:cs typeface="Arial"/>
              </a:rPr>
              <a:t>including in areas related to the other four priority actions </a:t>
            </a:r>
            <a:r>
              <a:rPr lang="en-GB" sz="1200" dirty="0">
                <a:latin typeface="Arial"/>
                <a:cs typeface="Arial"/>
              </a:rPr>
              <a:t>– to accelerate the transition </a:t>
            </a:r>
            <a:r>
              <a:rPr lang="en-GB" sz="1200" b="0" i="0" u="none" strike="noStrike" baseline="0" dirty="0">
                <a:latin typeface="Arial"/>
                <a:cs typeface="Arial"/>
              </a:rPr>
              <a:t>to </a:t>
            </a:r>
            <a:r>
              <a:rPr lang="en-GB" sz="1200" dirty="0">
                <a:latin typeface="Arial"/>
                <a:cs typeface="Arial"/>
              </a:rPr>
              <a:t>zero emission vehicles.</a:t>
            </a:r>
            <a:endParaRPr lang="en-US" sz="1200" b="0" i="0" u="none" strike="noStrike" baseline="0" dirty="0">
              <a:latin typeface="Arial" panose="020B0604020202020204" pitchFamily="34" charset="0"/>
              <a:cs typeface="Arial" panose="020B0604020202020204" pitchFamily="34" charset="0"/>
            </a:endParaRPr>
          </a:p>
          <a:p>
            <a:pPr>
              <a:spcAft>
                <a:spcPts val="600"/>
              </a:spcAft>
            </a:pPr>
            <a:r>
              <a:rPr lang="en-GB" sz="1200" b="0" i="0" u="none" strike="noStrike" baseline="0" dirty="0">
                <a:latin typeface="Arial"/>
                <a:cs typeface="Arial"/>
              </a:rPr>
              <a:t>By</a:t>
            </a:r>
            <a:r>
              <a:rPr lang="en-GB" sz="1200" dirty="0">
                <a:latin typeface="Arial"/>
                <a:cs typeface="Arial"/>
              </a:rPr>
              <a:t> </a:t>
            </a:r>
            <a:r>
              <a:rPr lang="en-GB" sz="1200" b="1" dirty="0">
                <a:latin typeface="Arial"/>
                <a:cs typeface="Arial"/>
              </a:rPr>
              <a:t>reviewing progress </a:t>
            </a:r>
            <a:r>
              <a:rPr lang="en-GB" sz="1200" dirty="0">
                <a:latin typeface="Arial"/>
                <a:cs typeface="Arial"/>
              </a:rPr>
              <a:t>under </a:t>
            </a:r>
            <a:r>
              <a:rPr lang="en-GB" sz="1200" b="0" i="0" u="none" strike="noStrike" baseline="0" dirty="0">
                <a:latin typeface="Arial"/>
                <a:cs typeface="Arial"/>
              </a:rPr>
              <a:t>the </a:t>
            </a:r>
            <a:r>
              <a:rPr lang="en-GB" sz="1200" dirty="0">
                <a:latin typeface="Arial"/>
                <a:cs typeface="Arial"/>
              </a:rPr>
              <a:t>Roadmap </a:t>
            </a:r>
            <a:r>
              <a:rPr lang="en-GB" sz="1200" b="1" dirty="0">
                <a:latin typeface="Arial"/>
                <a:cs typeface="Arial"/>
              </a:rPr>
              <a:t>on an annual basis</a:t>
            </a:r>
            <a:r>
              <a:rPr lang="en-GB" sz="1200" dirty="0">
                <a:latin typeface="Arial"/>
                <a:cs typeface="Arial"/>
              </a:rPr>
              <a:t>, with activities being informed by the ZEV Transition Council International Assistance Taskforce</a:t>
            </a:r>
            <a:r>
              <a:rPr lang="en-GB" sz="1200" b="0" i="0" u="none" strike="noStrike" baseline="0" dirty="0">
                <a:latin typeface="Arial"/>
                <a:cs typeface="Arial"/>
              </a:rPr>
              <a:t>, </a:t>
            </a:r>
            <a:r>
              <a:rPr lang="en-GB" sz="1200" dirty="0">
                <a:latin typeface="Arial"/>
                <a:cs typeface="Arial"/>
              </a:rPr>
              <a:t>including its recent report </a:t>
            </a:r>
            <a:r>
              <a:rPr lang="en-GB" sz="1200" b="0" i="0" u="none" strike="noStrike" baseline="0" dirty="0">
                <a:latin typeface="Arial"/>
                <a:cs typeface="Arial"/>
              </a:rPr>
              <a:t>on </a:t>
            </a:r>
            <a:r>
              <a:rPr lang="en-GB" sz="1200" dirty="0">
                <a:latin typeface="Arial"/>
                <a:cs typeface="Arial"/>
              </a:rPr>
              <a:t>EMDE Country needs</a:t>
            </a:r>
            <a:r>
              <a:rPr lang="en-GB" sz="1200" b="0" i="1" u="none" strike="noStrike" baseline="0" dirty="0">
                <a:latin typeface="Arial"/>
                <a:cs typeface="Arial"/>
              </a:rPr>
              <a:t>.</a:t>
            </a:r>
            <a:endParaRPr lang="en-GB" sz="1200" i="1" dirty="0">
              <a:cs typeface="Calibri"/>
            </a:endParaRPr>
          </a:p>
          <a:p>
            <a:endParaRPr lang="en-GB" sz="1200" b="0" i="0" u="none" strike="noStrike" baseline="0" dirty="0">
              <a:latin typeface="Arial" panose="020B0604020202020204" pitchFamily="34" charset="0"/>
              <a:cs typeface="Arial" panose="020B0604020202020204" pitchFamily="34" charset="0"/>
            </a:endParaRPr>
          </a:p>
        </p:txBody>
      </p:sp>
      <p:pic>
        <p:nvPicPr>
          <p:cNvPr id="2" name="Picture 1" descr="Zev Transition Council | Decarbonizing road transport by 2050">
            <a:extLst>
              <a:ext uri="{FF2B5EF4-FFF2-40B4-BE49-F238E27FC236}">
                <a16:creationId xmlns:a16="http://schemas.microsoft.com/office/drawing/2014/main" id="{5D9AEA5E-F4AA-DA20-C39F-7219B9937212}"/>
              </a:ext>
            </a:extLst>
          </p:cNvPr>
          <p:cNvPicPr>
            <a:picLocks noChangeAspect="1"/>
          </p:cNvPicPr>
          <p:nvPr/>
        </p:nvPicPr>
        <p:blipFill>
          <a:blip r:embed="rId3"/>
          <a:stretch>
            <a:fillRect/>
          </a:stretch>
        </p:blipFill>
        <p:spPr>
          <a:xfrm>
            <a:off x="8528670" y="2146261"/>
            <a:ext cx="1435488" cy="205136"/>
          </a:xfrm>
          <a:prstGeom prst="rect">
            <a:avLst/>
          </a:prstGeom>
        </p:spPr>
      </p:pic>
      <p:sp>
        <p:nvSpPr>
          <p:cNvPr id="4" name="Google Shape;846;p12">
            <a:extLst>
              <a:ext uri="{FF2B5EF4-FFF2-40B4-BE49-F238E27FC236}">
                <a16:creationId xmlns:a16="http://schemas.microsoft.com/office/drawing/2014/main" id="{21E487E0-AAF2-AD5F-D6A5-B3F563AFE6CA}"/>
              </a:ext>
            </a:extLst>
          </p:cNvPr>
          <p:cNvSpPr txBox="1"/>
          <p:nvPr/>
        </p:nvSpPr>
        <p:spPr>
          <a:xfrm>
            <a:off x="10538651" y="1140816"/>
            <a:ext cx="1653349" cy="3696227"/>
          </a:xfrm>
          <a:prstGeom prst="rect">
            <a:avLst/>
          </a:prstGeom>
          <a:solidFill>
            <a:schemeClr val="bg1"/>
          </a:solidFill>
          <a:ln w="38100" cap="flat" cmpd="sng">
            <a:solidFill>
              <a:srgbClr val="2454AE"/>
            </a:solidFill>
            <a:prstDash val="solid"/>
            <a:round/>
            <a:headEnd type="none" w="sm" len="sm"/>
            <a:tailEnd type="none" w="sm" len="sm"/>
          </a:ln>
        </p:spPr>
        <p:txBody>
          <a:bodyPr spcFirstLastPara="1" wrap="square" lIns="91425" tIns="45700" rIns="91425" bIns="45700" anchor="t" anchorCtr="0">
            <a:noAutofit/>
          </a:bodyPr>
          <a:lstStyle/>
          <a:p>
            <a:pPr>
              <a:spcAft>
                <a:spcPts val="600"/>
              </a:spcAft>
              <a:buClr>
                <a:srgbClr val="FFFFFF"/>
              </a:buClr>
              <a:buSzPts val="1400"/>
              <a:defRPr/>
            </a:pPr>
            <a:r>
              <a:rPr lang="en-GB" sz="1200" b="1" u="sng" kern="0" dirty="0">
                <a:solidFill>
                  <a:sysClr val="windowText" lastClr="000000"/>
                </a:solidFill>
                <a:latin typeface="Arial" panose="020B0604020202020204" pitchFamily="34" charset="0"/>
                <a:ea typeface="Arial"/>
                <a:cs typeface="Arial" panose="020B0604020202020204" pitchFamily="34" charset="0"/>
                <a:sym typeface="Arial"/>
              </a:rPr>
              <a:t>Endorsing countries:</a:t>
            </a:r>
          </a:p>
          <a:p>
            <a:r>
              <a:rPr lang="en-GB" sz="1200" b="0" i="0" u="none" strike="noStrike" baseline="0" dirty="0">
                <a:solidFill>
                  <a:srgbClr val="000000"/>
                </a:solidFill>
                <a:latin typeface="Arial" panose="020B0604020202020204" pitchFamily="34" charset="0"/>
                <a:cs typeface="Arial" panose="020B0604020202020204" pitchFamily="34" charset="0"/>
              </a:rPr>
              <a:t>Cambodia </a:t>
            </a:r>
          </a:p>
          <a:p>
            <a:r>
              <a:rPr lang="en-GB" sz="1200" b="0" i="0" u="none" strike="noStrike" baseline="0" dirty="0">
                <a:solidFill>
                  <a:srgbClr val="000000"/>
                </a:solidFill>
                <a:latin typeface="Arial" panose="020B0604020202020204" pitchFamily="34" charset="0"/>
                <a:cs typeface="Arial" panose="020B0604020202020204" pitchFamily="34" charset="0"/>
              </a:rPr>
              <a:t>Canada </a:t>
            </a:r>
          </a:p>
          <a:p>
            <a:r>
              <a:rPr lang="en-GB" sz="1200" b="0" i="0" u="none" strike="noStrike" baseline="0" dirty="0">
                <a:solidFill>
                  <a:srgbClr val="000000"/>
                </a:solidFill>
                <a:latin typeface="Arial" panose="020B0604020202020204" pitchFamily="34" charset="0"/>
                <a:cs typeface="Arial" panose="020B0604020202020204" pitchFamily="34" charset="0"/>
              </a:rPr>
              <a:t>European Commission </a:t>
            </a:r>
          </a:p>
          <a:p>
            <a:r>
              <a:rPr lang="en-GB" sz="1200" b="0" i="0" u="none" strike="noStrike" baseline="0" dirty="0">
                <a:solidFill>
                  <a:srgbClr val="000000"/>
                </a:solidFill>
                <a:latin typeface="Arial" panose="020B0604020202020204" pitchFamily="34" charset="0"/>
                <a:cs typeface="Arial" panose="020B0604020202020204" pitchFamily="34" charset="0"/>
              </a:rPr>
              <a:t>Finland </a:t>
            </a:r>
          </a:p>
          <a:p>
            <a:r>
              <a:rPr lang="en-GB" sz="1200" b="0" i="0" u="none" strike="noStrike" baseline="0" dirty="0">
                <a:solidFill>
                  <a:srgbClr val="000000"/>
                </a:solidFill>
                <a:latin typeface="Arial" panose="020B0604020202020204" pitchFamily="34" charset="0"/>
                <a:cs typeface="Arial" panose="020B0604020202020204" pitchFamily="34" charset="0"/>
              </a:rPr>
              <a:t>Germany </a:t>
            </a:r>
          </a:p>
          <a:p>
            <a:r>
              <a:rPr lang="en-GB" sz="1200" b="0" i="0" u="none" strike="noStrike" baseline="0" dirty="0">
                <a:solidFill>
                  <a:srgbClr val="000000"/>
                </a:solidFill>
                <a:latin typeface="Arial" panose="020B0604020202020204" pitchFamily="34" charset="0"/>
                <a:cs typeface="Arial" panose="020B0604020202020204" pitchFamily="34" charset="0"/>
              </a:rPr>
              <a:t>Guinea Bissau </a:t>
            </a:r>
          </a:p>
          <a:p>
            <a:r>
              <a:rPr lang="en-GB" sz="1200" b="0" i="0" u="none" strike="noStrike" baseline="0" dirty="0">
                <a:solidFill>
                  <a:srgbClr val="000000"/>
                </a:solidFill>
                <a:latin typeface="Arial" panose="020B0604020202020204" pitchFamily="34" charset="0"/>
                <a:cs typeface="Arial" panose="020B0604020202020204" pitchFamily="34" charset="0"/>
              </a:rPr>
              <a:t>India </a:t>
            </a:r>
          </a:p>
          <a:p>
            <a:r>
              <a:rPr lang="en-GB" sz="1200" b="0" i="0" u="none" strike="noStrike" baseline="0" dirty="0">
                <a:solidFill>
                  <a:srgbClr val="000000"/>
                </a:solidFill>
                <a:latin typeface="Arial" panose="020B0604020202020204" pitchFamily="34" charset="0"/>
                <a:cs typeface="Arial" panose="020B0604020202020204" pitchFamily="34" charset="0"/>
              </a:rPr>
              <a:t>Lithuania </a:t>
            </a:r>
          </a:p>
          <a:p>
            <a:r>
              <a:rPr lang="en-GB" sz="1200" b="0" i="0" u="none" strike="noStrike" baseline="0" dirty="0">
                <a:solidFill>
                  <a:srgbClr val="000000"/>
                </a:solidFill>
                <a:latin typeface="Arial" panose="020B0604020202020204" pitchFamily="34" charset="0"/>
                <a:cs typeface="Arial" panose="020B0604020202020204" pitchFamily="34" charset="0"/>
              </a:rPr>
              <a:t>New Zealand </a:t>
            </a:r>
          </a:p>
          <a:p>
            <a:r>
              <a:rPr lang="en-GB" sz="1200" b="0" i="0" u="none" strike="noStrike" baseline="0" dirty="0">
                <a:solidFill>
                  <a:srgbClr val="000000"/>
                </a:solidFill>
                <a:latin typeface="Arial" panose="020B0604020202020204" pitchFamily="34" charset="0"/>
                <a:cs typeface="Arial" panose="020B0604020202020204" pitchFamily="34" charset="0"/>
              </a:rPr>
              <a:t>Norway </a:t>
            </a:r>
          </a:p>
          <a:p>
            <a:r>
              <a:rPr lang="en-GB" sz="1200" b="0" i="0" u="none" strike="noStrike" baseline="0" dirty="0">
                <a:solidFill>
                  <a:srgbClr val="000000"/>
                </a:solidFill>
                <a:latin typeface="Arial" panose="020B0604020202020204" pitchFamily="34" charset="0"/>
                <a:cs typeface="Arial" panose="020B0604020202020204" pitchFamily="34" charset="0"/>
              </a:rPr>
              <a:t>Panama </a:t>
            </a:r>
          </a:p>
          <a:p>
            <a:r>
              <a:rPr lang="en-GB" sz="1200" b="0" i="0" u="none" strike="noStrike" baseline="0" dirty="0">
                <a:solidFill>
                  <a:srgbClr val="000000"/>
                </a:solidFill>
                <a:latin typeface="Arial" panose="020B0604020202020204" pitchFamily="34" charset="0"/>
                <a:cs typeface="Arial" panose="020B0604020202020204" pitchFamily="34" charset="0"/>
              </a:rPr>
              <a:t>Republic of Korea </a:t>
            </a:r>
          </a:p>
          <a:p>
            <a:r>
              <a:rPr lang="en-GB" sz="1200" b="0" i="0" u="none" strike="noStrike" baseline="0" dirty="0">
                <a:solidFill>
                  <a:srgbClr val="000000"/>
                </a:solidFill>
                <a:latin typeface="Arial" panose="020B0604020202020204" pitchFamily="34" charset="0"/>
                <a:cs typeface="Arial" panose="020B0604020202020204" pitchFamily="34" charset="0"/>
              </a:rPr>
              <a:t>Sweden </a:t>
            </a:r>
          </a:p>
          <a:p>
            <a:r>
              <a:rPr lang="en-GB" sz="1200" b="0" i="0" u="none" strike="noStrike" baseline="0" dirty="0">
                <a:solidFill>
                  <a:srgbClr val="000000"/>
                </a:solidFill>
                <a:latin typeface="Arial" panose="020B0604020202020204" pitchFamily="34" charset="0"/>
                <a:cs typeface="Arial" panose="020B0604020202020204" pitchFamily="34" charset="0"/>
              </a:rPr>
              <a:t>United Kingdom </a:t>
            </a:r>
          </a:p>
          <a:p>
            <a:r>
              <a:rPr lang="en-GB" sz="1200" b="0" i="0" u="none" strike="noStrike" baseline="0" dirty="0">
                <a:solidFill>
                  <a:srgbClr val="000000"/>
                </a:solidFill>
                <a:latin typeface="Arial" panose="020B0604020202020204" pitchFamily="34" charset="0"/>
                <a:cs typeface="Arial" panose="020B0604020202020204" pitchFamily="34" charset="0"/>
              </a:rPr>
              <a:t>United States 	</a:t>
            </a:r>
          </a:p>
          <a:p>
            <a:r>
              <a:rPr lang="en-GB" sz="1200" b="0" i="0" u="none" strike="noStrike" baseline="0" dirty="0">
                <a:solidFill>
                  <a:srgbClr val="000000"/>
                </a:solidFill>
                <a:latin typeface="Arial" panose="020B0604020202020204" pitchFamily="34" charset="0"/>
                <a:cs typeface="Arial" panose="020B0604020202020204" pitchFamily="34" charset="0"/>
              </a:rPr>
              <a:t>	</a:t>
            </a:r>
          </a:p>
          <a:p>
            <a:r>
              <a:rPr lang="en-GB" sz="1200" dirty="0">
                <a:latin typeface="Arial" panose="020B0604020202020204" pitchFamily="34" charset="0"/>
                <a:cs typeface="Arial" panose="020B0604020202020204" pitchFamily="34" charset="0"/>
              </a:rPr>
              <a:t>	</a:t>
            </a:r>
          </a:p>
          <a:p>
            <a:pPr>
              <a:spcAft>
                <a:spcPts val="600"/>
              </a:spcAft>
              <a:buClr>
                <a:srgbClr val="FFFFFF"/>
              </a:buClr>
              <a:buSzPts val="1400"/>
              <a:defRPr/>
            </a:pPr>
            <a:endParaRPr lang="en-GB" sz="1200" b="1" i="0" u="sng" strike="noStrike" kern="0" cap="none" spc="0" normalizeH="0" baseline="0" noProof="0" dirty="0">
              <a:ln>
                <a:noFill/>
              </a:ln>
              <a:effectLst/>
              <a:uLnTx/>
              <a:uFillTx/>
              <a:latin typeface="Arial" panose="020B0604020202020204" pitchFamily="34" charset="0"/>
              <a:ea typeface="Arial"/>
              <a:cs typeface="Arial" panose="020B0604020202020204" pitchFamily="34" charset="0"/>
            </a:endParaRPr>
          </a:p>
          <a:p>
            <a:r>
              <a:rPr lang="en-GB" sz="1200" b="0" i="0" u="none" strike="noStrike" baseline="0" dirty="0">
                <a:latin typeface="Arial" panose="020B0604020202020204" pitchFamily="34" charset="0"/>
                <a:cs typeface="Arial" panose="020B0604020202020204" pitchFamily="34" charset="0"/>
              </a:rPr>
              <a:t>	</a:t>
            </a:r>
          </a:p>
        </p:txBody>
      </p:sp>
      <p:pic>
        <p:nvPicPr>
          <p:cNvPr id="6" name="Picture 5" descr="A bus on the road&#10;&#10;Description automatically generated">
            <a:extLst>
              <a:ext uri="{FF2B5EF4-FFF2-40B4-BE49-F238E27FC236}">
                <a16:creationId xmlns:a16="http://schemas.microsoft.com/office/drawing/2014/main" id="{8D788B01-EF61-279F-BEA8-5B97B631D0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253" y="3910996"/>
            <a:ext cx="2101954" cy="2759202"/>
          </a:xfrm>
          <a:prstGeom prst="rect">
            <a:avLst/>
          </a:prstGeom>
        </p:spPr>
      </p:pic>
    </p:spTree>
    <p:extLst>
      <p:ext uri="{BB962C8B-B14F-4D97-AF65-F5344CB8AC3E}">
        <p14:creationId xmlns:p14="http://schemas.microsoft.com/office/powerpoint/2010/main" val="3776498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4">
          <a:extLst>
            <a:ext uri="{FF2B5EF4-FFF2-40B4-BE49-F238E27FC236}">
              <a16:creationId xmlns:a16="http://schemas.microsoft.com/office/drawing/2014/main" id="{E752ABBC-E84E-DE78-A45D-11C450ABDEA8}"/>
            </a:ext>
          </a:extLst>
        </p:cNvPr>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7806F4FD-374B-F037-139B-7AAAE7B171E5}"/>
              </a:ext>
            </a:extLst>
          </p:cNvPr>
          <p:cNvCxnSpPr>
            <a:cxnSpLocks/>
          </p:cNvCxnSpPr>
          <p:nvPr/>
        </p:nvCxnSpPr>
        <p:spPr>
          <a:xfrm>
            <a:off x="3100562" y="2537746"/>
            <a:ext cx="383642" cy="0"/>
          </a:xfrm>
          <a:prstGeom prst="straightConnector1">
            <a:avLst/>
          </a:prstGeom>
          <a:ln w="76200">
            <a:solidFill>
              <a:srgbClr val="2454AE"/>
            </a:solidFill>
            <a:tailEnd type="triangle"/>
          </a:ln>
        </p:spPr>
        <p:style>
          <a:lnRef idx="1">
            <a:schemeClr val="accent1"/>
          </a:lnRef>
          <a:fillRef idx="0">
            <a:schemeClr val="accent1"/>
          </a:fillRef>
          <a:effectRef idx="0">
            <a:schemeClr val="accent1"/>
          </a:effectRef>
          <a:fontRef idx="minor">
            <a:schemeClr val="tx1"/>
          </a:fontRef>
        </p:style>
      </p:cxnSp>
      <p:sp>
        <p:nvSpPr>
          <p:cNvPr id="845" name="Google Shape;845;p12">
            <a:extLst>
              <a:ext uri="{FF2B5EF4-FFF2-40B4-BE49-F238E27FC236}">
                <a16:creationId xmlns:a16="http://schemas.microsoft.com/office/drawing/2014/main" id="{2BEB96C6-2D7C-EC34-8F3F-782903E2F129}"/>
              </a:ext>
            </a:extLst>
          </p:cNvPr>
          <p:cNvSpPr txBox="1">
            <a:spLocks noGrp="1"/>
          </p:cNvSpPr>
          <p:nvPr>
            <p:ph type="title"/>
          </p:nvPr>
        </p:nvSpPr>
        <p:spPr>
          <a:xfrm>
            <a:off x="652844" y="143987"/>
            <a:ext cx="8103896" cy="664797"/>
          </a:xfrm>
          <a:prstGeom prst="rect">
            <a:avLst/>
          </a:prstGeom>
          <a:noFill/>
          <a:ln>
            <a:noFill/>
          </a:ln>
        </p:spPr>
        <p:txBody>
          <a:bodyPr spcFirstLastPara="1" wrap="square" lIns="0" tIns="0" rIns="0" bIns="0" anchor="t" anchorCtr="0">
            <a:spAutoFit/>
          </a:bodyPr>
          <a:lstStyle/>
          <a:p>
            <a:r>
              <a:rPr lang="en-GB" sz="2400" dirty="0">
                <a:latin typeface="Arial"/>
                <a:cs typeface="Arial"/>
              </a:rPr>
              <a:t>Priority Action delivery plan</a:t>
            </a:r>
            <a:br>
              <a:rPr lang="en-GB" sz="2400" dirty="0">
                <a:latin typeface="Arial" panose="020B0604020202020204" pitchFamily="34" charset="0"/>
                <a:cs typeface="Arial" panose="020B0604020202020204" pitchFamily="34" charset="0"/>
              </a:rPr>
            </a:br>
            <a:r>
              <a:rPr lang="en-GB" sz="2400" dirty="0">
                <a:latin typeface="Arial"/>
                <a:cs typeface="Arial"/>
              </a:rPr>
              <a:t>RT3. Supply chains</a:t>
            </a:r>
            <a:endParaRPr dirty="0">
              <a:latin typeface="Arial"/>
              <a:cs typeface="Arial"/>
            </a:endParaRPr>
          </a:p>
        </p:txBody>
      </p:sp>
      <p:sp>
        <p:nvSpPr>
          <p:cNvPr id="846" name="Google Shape;846;p12">
            <a:extLst>
              <a:ext uri="{FF2B5EF4-FFF2-40B4-BE49-F238E27FC236}">
                <a16:creationId xmlns:a16="http://schemas.microsoft.com/office/drawing/2014/main" id="{F8B8C508-FF09-9F77-187A-F810BEBE5262}"/>
              </a:ext>
            </a:extLst>
          </p:cNvPr>
          <p:cNvSpPr txBox="1"/>
          <p:nvPr/>
        </p:nvSpPr>
        <p:spPr>
          <a:xfrm>
            <a:off x="869842" y="1723912"/>
            <a:ext cx="2228709" cy="4105284"/>
          </a:xfrm>
          <a:prstGeom prst="rect">
            <a:avLst/>
          </a:prstGeom>
          <a:solidFill>
            <a:schemeClr val="bg1"/>
          </a:solidFill>
          <a:ln w="38100" cap="flat" cmpd="sng">
            <a:solidFill>
              <a:srgbClr val="2454AE"/>
            </a:solidFill>
            <a:prstDash val="solid"/>
            <a:round/>
            <a:headEnd type="none" w="sm" len="sm"/>
            <a:tailEnd type="none" w="sm" len="sm"/>
          </a:ln>
        </p:spPr>
        <p:txBody>
          <a:bodyPr spcFirstLastPara="1" wrap="square" lIns="91425" tIns="45700" rIns="91425" bIns="45700" anchor="t" anchorCtr="0">
            <a:noAutofit/>
          </a:bodyPr>
          <a:lstStyle/>
          <a:p>
            <a:pPr>
              <a:spcAft>
                <a:spcPts val="600"/>
              </a:spcAft>
              <a:buClr>
                <a:srgbClr val="FFFFFF"/>
              </a:buClr>
              <a:buSzPts val="1400"/>
              <a:defRPr/>
            </a:pPr>
            <a:r>
              <a:rPr kumimoji="0" lang="en-GB" sz="1100" b="1" i="0" u="sng" strike="noStrike" kern="0" cap="none" spc="0" normalizeH="0" baseline="0" noProof="0" dirty="0">
                <a:ln>
                  <a:noFill/>
                </a:ln>
                <a:solidFill>
                  <a:sysClr val="windowText" lastClr="000000"/>
                </a:solidFill>
                <a:effectLst/>
                <a:uLnTx/>
                <a:uFillTx/>
                <a:latin typeface="Arial"/>
                <a:ea typeface="Arial"/>
                <a:cs typeface="Arial"/>
                <a:sym typeface="Arial"/>
              </a:rPr>
              <a:t>Priority Action</a:t>
            </a:r>
            <a:r>
              <a:rPr lang="en-GB" sz="1100" b="1" u="sng" kern="0" dirty="0">
                <a:latin typeface="Arial"/>
                <a:ea typeface="Arial"/>
                <a:cs typeface="Arial"/>
                <a:sym typeface="Arial"/>
              </a:rPr>
              <a:t> </a:t>
            </a:r>
            <a:endParaRPr lang="en-GB" sz="1100" b="1" i="0" u="sng" strike="noStrike" kern="0" cap="none" spc="0" normalizeH="0" baseline="0" noProof="0">
              <a:ln>
                <a:noFill/>
              </a:ln>
              <a:effectLst/>
              <a:uLnTx/>
              <a:uFillTx/>
              <a:latin typeface="Arial" panose="020B0604020202020204" pitchFamily="34" charset="0"/>
              <a:ea typeface="Arial"/>
              <a:cs typeface="Arial" panose="020B0604020202020204" pitchFamily="34" charset="0"/>
            </a:endParaRPr>
          </a:p>
          <a:p>
            <a:pPr>
              <a:spcAft>
                <a:spcPts val="600"/>
              </a:spcAft>
            </a:pPr>
            <a:r>
              <a:rPr lang="en-GB" sz="1000" dirty="0">
                <a:latin typeface="Arial"/>
                <a:cs typeface="Arial"/>
              </a:rPr>
              <a:t>Accelerate work to improve the sustainability of ZEV battery supply chains globally, by working together</a:t>
            </a:r>
            <a:r>
              <a:rPr lang="en-GB" sz="1000" b="0" i="0" u="none" strike="noStrike" baseline="0" dirty="0">
                <a:latin typeface="Arial"/>
                <a:cs typeface="Arial"/>
              </a:rPr>
              <a:t> to</a:t>
            </a:r>
            <a:r>
              <a:rPr lang="en-GB" sz="1000" dirty="0">
                <a:latin typeface="Arial"/>
                <a:cs typeface="Arial"/>
              </a:rPr>
              <a:t> establish a mechanism for countries and businesses to share best practice and knowledge, support implementation and explore opportunities to increase comparability </a:t>
            </a:r>
            <a:r>
              <a:rPr lang="en-GB" sz="1000" b="0" i="0" u="none" strike="noStrike" baseline="0" dirty="0">
                <a:latin typeface="Arial"/>
                <a:cs typeface="Arial"/>
              </a:rPr>
              <a:t>of </a:t>
            </a:r>
            <a:r>
              <a:rPr lang="en-GB" sz="1000" dirty="0">
                <a:latin typeface="Arial"/>
                <a:cs typeface="Arial"/>
              </a:rPr>
              <a:t>standards </a:t>
            </a:r>
            <a:r>
              <a:rPr lang="en-GB" sz="1000" b="0" i="0" u="none" strike="noStrike" baseline="0" dirty="0">
                <a:latin typeface="Arial"/>
                <a:cs typeface="Arial"/>
              </a:rPr>
              <a:t>and</a:t>
            </a:r>
            <a:r>
              <a:rPr lang="en-GB" sz="1000" dirty="0">
                <a:latin typeface="Arial"/>
                <a:cs typeface="Arial"/>
              </a:rPr>
              <a:t> policies by COP29.</a:t>
            </a:r>
            <a:endParaRPr lang="en-GB" dirty="0">
              <a:cs typeface="Calibri"/>
            </a:endParaRPr>
          </a:p>
          <a:p>
            <a:r>
              <a:rPr lang="en-GB" sz="1100" b="0" i="0" u="none" strike="noStrike" baseline="0" dirty="0">
                <a:latin typeface="Arial"/>
                <a:cs typeface="Arial"/>
              </a:rPr>
              <a:t>	</a:t>
            </a:r>
          </a:p>
        </p:txBody>
      </p:sp>
      <p:sp>
        <p:nvSpPr>
          <p:cNvPr id="850" name="Google Shape;850;p12">
            <a:extLst>
              <a:ext uri="{FF2B5EF4-FFF2-40B4-BE49-F238E27FC236}">
                <a16:creationId xmlns:a16="http://schemas.microsoft.com/office/drawing/2014/main" id="{3321D82D-D5FA-7BEB-883B-7A1B582309F3}"/>
              </a:ext>
            </a:extLst>
          </p:cNvPr>
          <p:cNvSpPr txBox="1"/>
          <p:nvPr/>
        </p:nvSpPr>
        <p:spPr>
          <a:xfrm>
            <a:off x="8481134" y="1705261"/>
            <a:ext cx="1903453" cy="4190855"/>
          </a:xfrm>
          <a:prstGeom prst="rect">
            <a:avLst/>
          </a:prstGeom>
          <a:solidFill>
            <a:schemeClr val="lt1"/>
          </a:solidFill>
          <a:ln w="38100" cap="flat" cmpd="sng">
            <a:solidFill>
              <a:srgbClr val="2454AE"/>
            </a:solidFill>
            <a:prstDash val="solid"/>
            <a:round/>
            <a:headEnd type="none" w="sm" len="sm"/>
            <a:tailEnd type="none" w="sm" len="sm"/>
          </a:ln>
        </p:spPr>
        <p:txBody>
          <a:bodyPr spcFirstLastPara="1" wrap="square" lIns="91425" tIns="45700" rIns="91425" bIns="45700" anchor="t" anchorCtr="0">
            <a:noAutofit/>
          </a:bodyPr>
          <a:lstStyle/>
          <a:p>
            <a:pPr marL="323850" marR="0" lvl="0" indent="-323850" algn="l" defTabSz="914400" rtl="0" eaLnBrk="1" fontAlgn="auto" latinLnBrk="0" hangingPunct="1">
              <a:lnSpc>
                <a:spcPct val="100000"/>
              </a:lnSpc>
              <a:spcBef>
                <a:spcPts val="0"/>
              </a:spcBef>
              <a:spcAft>
                <a:spcPts val="0"/>
              </a:spcAft>
              <a:buClr>
                <a:srgbClr val="242424"/>
              </a:buClr>
              <a:buSzPts val="1400"/>
              <a:buFont typeface="Arial"/>
              <a:buNone/>
              <a:tabLst/>
              <a:defRPr/>
            </a:pPr>
            <a:r>
              <a:rPr kumimoji="0" lang="en-GB" sz="1100" b="1" i="0" u="sng" strike="noStrike" kern="0" cap="none" spc="0" normalizeH="0" baseline="0" noProof="0" dirty="0">
                <a:ln>
                  <a:noFill/>
                </a:ln>
                <a:solidFill>
                  <a:srgbClr val="242424"/>
                </a:solidFill>
                <a:effectLst/>
                <a:uLnTx/>
                <a:uFillTx/>
                <a:latin typeface="Arial" panose="020B0604020202020204" pitchFamily="34" charset="0"/>
                <a:ea typeface="Arial"/>
                <a:cs typeface="Arial" panose="020B0604020202020204" pitchFamily="34" charset="0"/>
                <a:sym typeface="Arial"/>
              </a:rPr>
              <a:t>Coordinating initiatives</a:t>
            </a:r>
          </a:p>
          <a:p>
            <a:pPr marL="323850" marR="0" lvl="0" indent="-323850" algn="l" defTabSz="914400" rtl="0" eaLnBrk="1" fontAlgn="auto" latinLnBrk="0" hangingPunct="1">
              <a:lnSpc>
                <a:spcPct val="100000"/>
              </a:lnSpc>
              <a:spcBef>
                <a:spcPts val="0"/>
              </a:spcBef>
              <a:spcAft>
                <a:spcPts val="0"/>
              </a:spcAft>
              <a:buClr>
                <a:srgbClr val="242424"/>
              </a:buClr>
              <a:buSzPts val="1400"/>
              <a:buFont typeface="Arial"/>
              <a:buNone/>
              <a:tabLst/>
              <a:defRPr/>
            </a:pPr>
            <a:endParaRPr 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indent="-285750">
              <a:spcBef>
                <a:spcPts val="600"/>
              </a:spcBef>
              <a:buClr>
                <a:srgbClr val="000000"/>
              </a:buClr>
              <a:buFont typeface="Arial" panose="020B0604020202020204" pitchFamily="34" charset="0"/>
              <a:buChar char="•"/>
              <a:defRPr/>
            </a:pPr>
            <a:r>
              <a:rPr lang="en-GB" sz="1000" kern="0" dirty="0">
                <a:solidFill>
                  <a:srgbClr val="242424"/>
                </a:solidFill>
                <a:latin typeface="Arial"/>
                <a:ea typeface="Arial"/>
                <a:cs typeface="Arial"/>
                <a:sym typeface="Arial"/>
              </a:rPr>
              <a:t>Global Battery Alliance (GBA)</a:t>
            </a:r>
            <a:endParaRPr lang="en-US" sz="1000" b="0" i="0" u="none" strike="noStrike" kern="0" cap="none" spc="0" normalizeH="0" baseline="0" noProof="0" dirty="0">
              <a:ln>
                <a:noFill/>
              </a:ln>
              <a:solidFill>
                <a:srgbClr val="242424"/>
              </a:solidFill>
              <a:effectLst/>
              <a:uLnTx/>
              <a:uFillTx/>
              <a:latin typeface="Arial"/>
              <a:ea typeface="Arial"/>
              <a:cs typeface="Arial"/>
            </a:endParaRPr>
          </a:p>
          <a:p>
            <a:pPr marL="285750" indent="-285750">
              <a:spcBef>
                <a:spcPts val="600"/>
              </a:spcBef>
              <a:buClr>
                <a:srgbClr val="000000"/>
              </a:buClr>
              <a:buFont typeface="Arial" panose="020B0604020202020204" pitchFamily="34" charset="0"/>
              <a:buChar char="•"/>
              <a:defRPr/>
            </a:pPr>
            <a:r>
              <a:rPr lang="en-GB" sz="1000" kern="0" dirty="0">
                <a:solidFill>
                  <a:srgbClr val="242424"/>
                </a:solidFill>
                <a:latin typeface="Arial"/>
                <a:ea typeface="Arial"/>
                <a:cs typeface="Arial"/>
              </a:rPr>
              <a:t> World Economic Forums (WEF) </a:t>
            </a:r>
            <a:endParaRPr lang="en-US" sz="1000" b="0" u="none" strike="noStrike" kern="0" cap="none" spc="0" normalizeH="0" baseline="0" noProof="0" dirty="0">
              <a:ln>
                <a:noFill/>
              </a:ln>
              <a:solidFill>
                <a:srgbClr val="242424"/>
              </a:solidFill>
              <a:effectLst/>
              <a:uLnTx/>
              <a:uFillTx/>
              <a:latin typeface="Arial"/>
              <a:ea typeface="Arial"/>
              <a:cs typeface="Arial"/>
            </a:endParaRPr>
          </a:p>
          <a:p>
            <a:pPr marL="285750" indent="-285750">
              <a:spcBef>
                <a:spcPts val="600"/>
              </a:spcBef>
              <a:buClr>
                <a:srgbClr val="000000"/>
              </a:buClr>
              <a:buFont typeface="Arial" panose="020B0604020202020204" pitchFamily="34" charset="0"/>
              <a:buChar char="•"/>
              <a:defRPr/>
            </a:pPr>
            <a:r>
              <a:rPr lang="en-GB" sz="1000" kern="0" dirty="0">
                <a:solidFill>
                  <a:srgbClr val="242424"/>
                </a:solidFill>
                <a:latin typeface="Arial"/>
                <a:ea typeface="Arial"/>
                <a:cs typeface="Arial"/>
                <a:sym typeface="Arial"/>
              </a:rPr>
              <a:t>Circular Cars Initiative (CCI)</a:t>
            </a:r>
            <a:endParaRPr lang="en-US" sz="1000" b="0" i="0" u="none" strike="noStrike" kern="0" cap="none" spc="0" normalizeH="0" baseline="0" noProof="0" dirty="0">
              <a:ln>
                <a:noFill/>
              </a:ln>
              <a:solidFill>
                <a:srgbClr val="242424"/>
              </a:solidFill>
              <a:effectLst/>
              <a:uLnTx/>
              <a:uFillTx/>
              <a:latin typeface="Arial"/>
              <a:ea typeface="Arial"/>
              <a:cs typeface="Arial"/>
            </a:endParaRPr>
          </a:p>
          <a:p>
            <a:pPr marL="285750" indent="-285750">
              <a:spcBef>
                <a:spcPts val="600"/>
              </a:spcBef>
              <a:buClr>
                <a:srgbClr val="000000"/>
              </a:buClr>
              <a:buFont typeface="Arial" panose="020B0604020202020204" pitchFamily="34" charset="0"/>
              <a:buChar char="•"/>
              <a:defRPr/>
            </a:pPr>
            <a:r>
              <a:rPr lang="en-GB" sz="1000" kern="0" dirty="0">
                <a:solidFill>
                  <a:srgbClr val="242424"/>
                </a:solidFill>
                <a:latin typeface="Arial"/>
                <a:ea typeface="Arial"/>
                <a:cs typeface="Arial"/>
              </a:rPr>
              <a:t> United Nations Environment Programme (</a:t>
            </a:r>
            <a:r>
              <a:rPr lang="en-GB" sz="1000" kern="0" dirty="0">
                <a:solidFill>
                  <a:srgbClr val="242424"/>
                </a:solidFill>
                <a:latin typeface="Arial"/>
                <a:ea typeface="Arial"/>
                <a:cs typeface="Arial"/>
                <a:sym typeface="Arial"/>
              </a:rPr>
              <a:t>UNEP) </a:t>
            </a:r>
          </a:p>
          <a:p>
            <a:pPr marL="285750" indent="-285750">
              <a:spcBef>
                <a:spcPts val="600"/>
              </a:spcBef>
              <a:buClr>
                <a:srgbClr val="000000"/>
              </a:buClr>
              <a:buFont typeface="Arial" panose="020B0604020202020204" pitchFamily="34" charset="0"/>
              <a:buChar char="•"/>
              <a:defRPr/>
            </a:pPr>
            <a:r>
              <a:rPr lang="en-GB" sz="1000" kern="0" dirty="0">
                <a:solidFill>
                  <a:srgbClr val="242424"/>
                </a:solidFill>
                <a:latin typeface="Arial"/>
                <a:cs typeface="Arial"/>
                <a:sym typeface="Arial"/>
              </a:rPr>
              <a:t>UNECE</a:t>
            </a:r>
            <a:endParaRPr lang="en-US" sz="1000" b="0" i="0" u="none" strike="noStrike" kern="0" cap="none" spc="0" normalizeH="0" baseline="0" noProof="0" dirty="0">
              <a:ln>
                <a:noFill/>
              </a:ln>
              <a:solidFill>
                <a:srgbClr val="242424"/>
              </a:solidFill>
              <a:effectLst/>
              <a:uLnTx/>
              <a:uFillTx/>
              <a:latin typeface="Arial"/>
              <a:ea typeface="Arial"/>
              <a:cs typeface="Arial"/>
            </a:endParaRPr>
          </a:p>
          <a:p>
            <a:pPr marL="285750" indent="-285750">
              <a:spcBef>
                <a:spcPts val="600"/>
              </a:spcBef>
              <a:buClr>
                <a:srgbClr val="000000"/>
              </a:buClr>
              <a:buFont typeface="Arial" panose="020B0604020202020204" pitchFamily="34" charset="0"/>
              <a:buChar char="•"/>
              <a:defRPr/>
            </a:pPr>
            <a:r>
              <a:rPr lang="en-GB" sz="1000" kern="0" dirty="0">
                <a:solidFill>
                  <a:srgbClr val="242424"/>
                </a:solidFill>
                <a:latin typeface="Arial"/>
                <a:ea typeface="Arial"/>
                <a:cs typeface="Arial"/>
                <a:sym typeface="Arial"/>
              </a:rPr>
              <a:t>The Environmental Collaboratory at Drexel University,</a:t>
            </a:r>
            <a:r>
              <a:rPr lang="en-GB" sz="1000" kern="0" dirty="0">
                <a:solidFill>
                  <a:srgbClr val="242424"/>
                </a:solidFill>
                <a:latin typeface="Arial"/>
                <a:cs typeface="Arial"/>
              </a:rPr>
              <a:t> </a:t>
            </a:r>
            <a:r>
              <a:rPr lang="en-GB" sz="1000" kern="0" dirty="0">
                <a:solidFill>
                  <a:srgbClr val="242424"/>
                </a:solidFill>
                <a:latin typeface="Arial"/>
                <a:cs typeface="Arial"/>
                <a:sym typeface="Arial"/>
              </a:rPr>
              <a:t>amongst others as/where relevant</a:t>
            </a:r>
          </a:p>
        </p:txBody>
      </p:sp>
      <p:sp>
        <p:nvSpPr>
          <p:cNvPr id="9" name="Google Shape;846;p12">
            <a:extLst>
              <a:ext uri="{FF2B5EF4-FFF2-40B4-BE49-F238E27FC236}">
                <a16:creationId xmlns:a16="http://schemas.microsoft.com/office/drawing/2014/main" id="{F267588C-04D6-94C9-D8BA-75E89FC5B06C}"/>
              </a:ext>
            </a:extLst>
          </p:cNvPr>
          <p:cNvSpPr txBox="1"/>
          <p:nvPr/>
        </p:nvSpPr>
        <p:spPr>
          <a:xfrm>
            <a:off x="3522300" y="1723912"/>
            <a:ext cx="4847939" cy="3317644"/>
          </a:xfrm>
          <a:prstGeom prst="rect">
            <a:avLst/>
          </a:prstGeom>
          <a:solidFill>
            <a:schemeClr val="bg1"/>
          </a:solidFill>
          <a:ln w="38100" cap="flat" cmpd="sng">
            <a:solidFill>
              <a:srgbClr val="2454AE"/>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600"/>
              </a:spcAft>
              <a:buClr>
                <a:srgbClr val="FFFFFF"/>
              </a:buClr>
              <a:buSzPts val="1400"/>
              <a:buFont typeface="Arial"/>
              <a:buNone/>
              <a:tabLst/>
              <a:defRPr/>
            </a:pPr>
            <a:r>
              <a:rPr kumimoji="0" lang="en-GB" sz="1100" b="1" i="0" u="sng" strike="noStrike" kern="0" cap="none" spc="0" normalizeH="0" baseline="0" noProof="0" dirty="0">
                <a:ln>
                  <a:noFill/>
                </a:ln>
                <a:solidFill>
                  <a:sysClr val="windowText" lastClr="000000"/>
                </a:solidFill>
                <a:effectLst/>
                <a:uLnTx/>
                <a:uFillTx/>
                <a:latin typeface="Arial"/>
                <a:ea typeface="Arial"/>
                <a:cs typeface="Arial"/>
                <a:sym typeface="Arial"/>
              </a:rPr>
              <a:t>How this will be taken forward</a:t>
            </a:r>
            <a:endParaRPr lang="en-GB" sz="1100" b="1" i="0" u="sng" strike="noStrike" kern="0" cap="none" spc="0" normalizeH="0" baseline="0" noProof="0" dirty="0">
              <a:ln>
                <a:noFill/>
              </a:ln>
              <a:solidFill>
                <a:sysClr val="windowText" lastClr="000000"/>
              </a:solidFill>
              <a:effectLst/>
              <a:uLnTx/>
              <a:uFillTx/>
              <a:latin typeface="Arial"/>
              <a:ea typeface="Arial"/>
              <a:cs typeface="Arial"/>
            </a:endParaRPr>
          </a:p>
          <a:p>
            <a:pPr>
              <a:spcAft>
                <a:spcPts val="600"/>
              </a:spcAft>
            </a:pPr>
            <a:r>
              <a:rPr lang="en-GB" sz="1000" b="0" i="0" u="none" strike="noStrike" baseline="0" dirty="0">
                <a:latin typeface="Arial"/>
                <a:cs typeface="Arial"/>
              </a:rPr>
              <a:t>By </a:t>
            </a:r>
            <a:r>
              <a:rPr lang="en-GB" sz="1000" dirty="0">
                <a:latin typeface="Arial"/>
                <a:cs typeface="Arial"/>
              </a:rPr>
              <a:t>inviting the Global Battery Alliance, with other leading expert organisations </a:t>
            </a:r>
            <a:r>
              <a:rPr lang="en-GB" sz="1000" b="0" i="0" u="none" strike="noStrike" baseline="0" dirty="0">
                <a:latin typeface="Arial"/>
                <a:cs typeface="Arial"/>
              </a:rPr>
              <a:t>and </a:t>
            </a:r>
            <a:r>
              <a:rPr lang="en-GB" sz="1000" dirty="0">
                <a:latin typeface="Arial"/>
                <a:cs typeface="Arial"/>
              </a:rPr>
              <a:t>initiatives</a:t>
            </a:r>
            <a:r>
              <a:rPr lang="en-GB" sz="1000" b="0" i="0" u="none" strike="noStrike" baseline="0" dirty="0">
                <a:latin typeface="Arial"/>
                <a:cs typeface="Arial"/>
              </a:rPr>
              <a:t>, to </a:t>
            </a:r>
            <a:r>
              <a:rPr lang="en-GB" sz="1000" dirty="0">
                <a:latin typeface="Arial"/>
                <a:cs typeface="Arial"/>
              </a:rPr>
              <a:t>launch recommendations across the public and private sector defining policy priorities to improve ZEV battery sustainability globally</a:t>
            </a:r>
            <a:r>
              <a:rPr lang="en-GB" sz="1000" b="0" i="0" u="none" strike="noStrike" baseline="0" dirty="0">
                <a:latin typeface="Arial"/>
                <a:cs typeface="Arial"/>
              </a:rPr>
              <a:t>, </a:t>
            </a:r>
            <a:r>
              <a:rPr lang="en-GB" sz="1000" dirty="0">
                <a:latin typeface="Arial"/>
                <a:cs typeface="Arial"/>
              </a:rPr>
              <a:t>continue </a:t>
            </a:r>
            <a:r>
              <a:rPr lang="en-GB" sz="1000" b="0" i="0" u="none" strike="noStrike" baseline="0" dirty="0">
                <a:latin typeface="Arial"/>
                <a:cs typeface="Arial"/>
              </a:rPr>
              <a:t>to </a:t>
            </a:r>
            <a:r>
              <a:rPr lang="en-GB" sz="1000" dirty="0">
                <a:latin typeface="Arial"/>
                <a:cs typeface="Arial"/>
              </a:rPr>
              <a:t>collaborate </a:t>
            </a:r>
            <a:r>
              <a:rPr lang="en-GB" sz="1000" b="0" i="0" u="none" strike="noStrike" baseline="0" dirty="0">
                <a:latin typeface="Arial"/>
                <a:cs typeface="Arial"/>
              </a:rPr>
              <a:t>on </a:t>
            </a:r>
            <a:r>
              <a:rPr lang="en-GB" sz="1000" dirty="0">
                <a:latin typeface="Arial"/>
                <a:cs typeface="Arial"/>
              </a:rPr>
              <a:t>those towards COP29.</a:t>
            </a:r>
            <a:endParaRPr lang="en-US" sz="1000" b="0" i="0" u="none" strike="noStrike" baseline="0" dirty="0">
              <a:latin typeface="Arial" panose="020B0604020202020204" pitchFamily="34" charset="0"/>
              <a:cs typeface="Arial" panose="020B0604020202020204" pitchFamily="34" charset="0"/>
            </a:endParaRPr>
          </a:p>
          <a:p>
            <a:pPr>
              <a:spcAft>
                <a:spcPts val="600"/>
              </a:spcAft>
            </a:pPr>
            <a:r>
              <a:rPr lang="en-GB" sz="1000" b="0" i="0" u="none" strike="noStrike" baseline="0" dirty="0">
                <a:latin typeface="Arial"/>
                <a:cs typeface="Arial"/>
              </a:rPr>
              <a:t>By </a:t>
            </a:r>
            <a:r>
              <a:rPr lang="en-GB" sz="1000" dirty="0">
                <a:latin typeface="Arial"/>
                <a:cs typeface="Arial"/>
              </a:rPr>
              <a:t>working with countries to explore opportunities </a:t>
            </a:r>
            <a:r>
              <a:rPr lang="en-GB" sz="1000" b="0" i="0" u="none" strike="noStrike" baseline="0" dirty="0">
                <a:latin typeface="Arial"/>
                <a:cs typeface="Arial"/>
              </a:rPr>
              <a:t>to</a:t>
            </a:r>
            <a:r>
              <a:rPr lang="en-GB" sz="1000" dirty="0">
                <a:latin typeface="Arial"/>
                <a:cs typeface="Arial"/>
              </a:rPr>
              <a:t> increase comparability of standards </a:t>
            </a:r>
            <a:r>
              <a:rPr lang="en-GB" sz="1000" b="0" i="0" u="none" strike="noStrike" baseline="0" dirty="0">
                <a:latin typeface="Arial"/>
                <a:cs typeface="Arial"/>
              </a:rPr>
              <a:t>and </a:t>
            </a:r>
            <a:r>
              <a:rPr lang="en-GB" sz="1000" dirty="0">
                <a:latin typeface="Arial"/>
                <a:cs typeface="Arial"/>
              </a:rPr>
              <a:t>policies, including by assessing the feasibility of a global harmonization of existing sustainable battery regulations at the World Forum for Harmonization </a:t>
            </a:r>
            <a:r>
              <a:rPr lang="en-GB" sz="1000" b="0" i="0" u="none" strike="noStrike" baseline="0" dirty="0">
                <a:latin typeface="Arial"/>
                <a:cs typeface="Arial"/>
              </a:rPr>
              <a:t>of </a:t>
            </a:r>
            <a:r>
              <a:rPr lang="en-GB" sz="1000" dirty="0">
                <a:latin typeface="Arial"/>
                <a:cs typeface="Arial"/>
              </a:rPr>
              <a:t>Vehicle Regulation (UNECE/WP</a:t>
            </a:r>
            <a:r>
              <a:rPr lang="en-GB" sz="1000" b="0" i="0" u="none" strike="noStrike" baseline="0" dirty="0">
                <a:latin typeface="Arial"/>
                <a:cs typeface="Arial"/>
              </a:rPr>
              <a:t>.</a:t>
            </a:r>
            <a:r>
              <a:rPr lang="en-GB" sz="1000" dirty="0">
                <a:latin typeface="Arial"/>
                <a:cs typeface="Arial"/>
              </a:rPr>
              <a:t>29).</a:t>
            </a:r>
            <a:endParaRPr lang="en-GB" dirty="0">
              <a:cs typeface="Calibri"/>
            </a:endParaRPr>
          </a:p>
          <a:p>
            <a:endParaRPr lang="en-GB" sz="1100" b="0" i="0" u="none" strike="noStrike" baseline="0" dirty="0">
              <a:latin typeface="Arial" panose="020B0604020202020204" pitchFamily="34" charset="0"/>
              <a:cs typeface="Arial" panose="020B0604020202020204" pitchFamily="34" charset="0"/>
            </a:endParaRPr>
          </a:p>
        </p:txBody>
      </p:sp>
      <p:sp>
        <p:nvSpPr>
          <p:cNvPr id="2" name="Google Shape;846;p12">
            <a:extLst>
              <a:ext uri="{FF2B5EF4-FFF2-40B4-BE49-F238E27FC236}">
                <a16:creationId xmlns:a16="http://schemas.microsoft.com/office/drawing/2014/main" id="{1093F956-7316-01C0-4D7C-9B08BBDF3F21}"/>
              </a:ext>
            </a:extLst>
          </p:cNvPr>
          <p:cNvSpPr txBox="1"/>
          <p:nvPr/>
        </p:nvSpPr>
        <p:spPr>
          <a:xfrm>
            <a:off x="10495483" y="1688963"/>
            <a:ext cx="1653349" cy="4673050"/>
          </a:xfrm>
          <a:prstGeom prst="rect">
            <a:avLst/>
          </a:prstGeom>
          <a:solidFill>
            <a:schemeClr val="bg1"/>
          </a:solidFill>
          <a:ln w="38100" cap="flat" cmpd="sng">
            <a:solidFill>
              <a:srgbClr val="2454AE"/>
            </a:solidFill>
            <a:prstDash val="solid"/>
            <a:round/>
            <a:headEnd type="none" w="sm" len="sm"/>
            <a:tailEnd type="none" w="sm" len="sm"/>
          </a:ln>
        </p:spPr>
        <p:txBody>
          <a:bodyPr spcFirstLastPara="1" wrap="square" lIns="91425" tIns="45700" rIns="91425" bIns="45700" anchor="t" anchorCtr="0">
            <a:noAutofit/>
          </a:bodyPr>
          <a:lstStyle/>
          <a:p>
            <a:r>
              <a:rPr lang="en-GB" sz="1200" b="1" u="sng" kern="0" dirty="0">
                <a:solidFill>
                  <a:sysClr val="windowText" lastClr="000000"/>
                </a:solidFill>
                <a:latin typeface="Arial" panose="020B0604020202020204" pitchFamily="34" charset="0"/>
                <a:ea typeface="Arial"/>
                <a:cs typeface="Arial" panose="020B0604020202020204" pitchFamily="34" charset="0"/>
                <a:sym typeface="Arial"/>
              </a:rPr>
              <a:t>Endorsing countries:</a:t>
            </a:r>
          </a:p>
          <a:p>
            <a:r>
              <a:rPr lang="en-GB" sz="1200" b="0" i="0" u="none" strike="noStrike" baseline="0" dirty="0">
                <a:solidFill>
                  <a:srgbClr val="000000"/>
                </a:solidFill>
                <a:latin typeface="Arial" panose="020B0604020202020204" pitchFamily="34" charset="0"/>
                <a:cs typeface="Arial" panose="020B0604020202020204" pitchFamily="34" charset="0"/>
              </a:rPr>
              <a:t>Australia </a:t>
            </a:r>
          </a:p>
          <a:p>
            <a:r>
              <a:rPr lang="en-GB" sz="1200" b="0" i="0" u="none" strike="noStrike" baseline="0" dirty="0">
                <a:solidFill>
                  <a:srgbClr val="000000"/>
                </a:solidFill>
                <a:latin typeface="Arial" panose="020B0604020202020204" pitchFamily="34" charset="0"/>
                <a:cs typeface="Arial" panose="020B0604020202020204" pitchFamily="34" charset="0"/>
              </a:rPr>
              <a:t>Cambodia </a:t>
            </a:r>
          </a:p>
          <a:p>
            <a:r>
              <a:rPr lang="en-GB" sz="1200" b="0" i="0" u="none" strike="noStrike" baseline="0" dirty="0">
                <a:solidFill>
                  <a:srgbClr val="000000"/>
                </a:solidFill>
                <a:latin typeface="Arial" panose="020B0604020202020204" pitchFamily="34" charset="0"/>
                <a:cs typeface="Arial" panose="020B0604020202020204" pitchFamily="34" charset="0"/>
              </a:rPr>
              <a:t>Canada </a:t>
            </a:r>
          </a:p>
          <a:p>
            <a:r>
              <a:rPr lang="en-GB" sz="1200" b="0" i="0" u="none" strike="noStrike" baseline="0" dirty="0">
                <a:solidFill>
                  <a:srgbClr val="000000"/>
                </a:solidFill>
                <a:latin typeface="Arial" panose="020B0604020202020204" pitchFamily="34" charset="0"/>
                <a:cs typeface="Arial" panose="020B0604020202020204" pitchFamily="34" charset="0"/>
              </a:rPr>
              <a:t>European Commission </a:t>
            </a:r>
          </a:p>
          <a:p>
            <a:r>
              <a:rPr lang="en-GB" sz="1200" b="0" i="0" u="none" strike="noStrike" baseline="0" dirty="0">
                <a:solidFill>
                  <a:srgbClr val="000000"/>
                </a:solidFill>
                <a:latin typeface="Arial" panose="020B0604020202020204" pitchFamily="34" charset="0"/>
                <a:cs typeface="Arial" panose="020B0604020202020204" pitchFamily="34" charset="0"/>
              </a:rPr>
              <a:t>Finland </a:t>
            </a:r>
          </a:p>
          <a:p>
            <a:r>
              <a:rPr lang="en-GB" sz="1200" b="0" i="0" u="none" strike="noStrike" baseline="0" dirty="0">
                <a:solidFill>
                  <a:srgbClr val="000000"/>
                </a:solidFill>
                <a:latin typeface="Arial" panose="020B0604020202020204" pitchFamily="34" charset="0"/>
                <a:cs typeface="Arial" panose="020B0604020202020204" pitchFamily="34" charset="0"/>
              </a:rPr>
              <a:t>France </a:t>
            </a:r>
          </a:p>
          <a:p>
            <a:r>
              <a:rPr lang="en-GB" sz="1200" b="0" i="0" u="none" strike="noStrike" baseline="0" dirty="0">
                <a:solidFill>
                  <a:srgbClr val="000000"/>
                </a:solidFill>
                <a:latin typeface="Arial" panose="020B0604020202020204" pitchFamily="34" charset="0"/>
                <a:cs typeface="Arial" panose="020B0604020202020204" pitchFamily="34" charset="0"/>
              </a:rPr>
              <a:t>Germany </a:t>
            </a:r>
          </a:p>
          <a:p>
            <a:r>
              <a:rPr lang="en-GB" sz="1200" b="0" i="0" u="none" strike="noStrike" baseline="0" dirty="0">
                <a:solidFill>
                  <a:srgbClr val="000000"/>
                </a:solidFill>
                <a:latin typeface="Arial" panose="020B0604020202020204" pitchFamily="34" charset="0"/>
                <a:cs typeface="Arial" panose="020B0604020202020204" pitchFamily="34" charset="0"/>
              </a:rPr>
              <a:t>Guinea Bissau </a:t>
            </a:r>
          </a:p>
          <a:p>
            <a:r>
              <a:rPr lang="en-GB" sz="1200" b="0" i="0" u="none" strike="noStrike" baseline="0" dirty="0">
                <a:solidFill>
                  <a:srgbClr val="000000"/>
                </a:solidFill>
                <a:latin typeface="Arial" panose="020B0604020202020204" pitchFamily="34" charset="0"/>
                <a:cs typeface="Arial" panose="020B0604020202020204" pitchFamily="34" charset="0"/>
              </a:rPr>
              <a:t>India </a:t>
            </a:r>
          </a:p>
          <a:p>
            <a:r>
              <a:rPr lang="en-GB" sz="1200" b="0" i="0" u="none" strike="noStrike" baseline="0" dirty="0">
                <a:solidFill>
                  <a:srgbClr val="000000"/>
                </a:solidFill>
                <a:latin typeface="Arial" panose="020B0604020202020204" pitchFamily="34" charset="0"/>
                <a:cs typeface="Arial" panose="020B0604020202020204" pitchFamily="34" charset="0"/>
              </a:rPr>
              <a:t>Ireland </a:t>
            </a:r>
          </a:p>
          <a:p>
            <a:r>
              <a:rPr lang="en-GB" sz="1200" b="0" i="0" u="none" strike="noStrike" baseline="0" dirty="0">
                <a:solidFill>
                  <a:srgbClr val="000000"/>
                </a:solidFill>
                <a:latin typeface="Arial" panose="020B0604020202020204" pitchFamily="34" charset="0"/>
                <a:cs typeface="Arial" panose="020B0604020202020204" pitchFamily="34" charset="0"/>
              </a:rPr>
              <a:t>Japan </a:t>
            </a:r>
          </a:p>
          <a:p>
            <a:r>
              <a:rPr lang="en-GB" sz="1200" b="0" i="0" u="none" strike="noStrike" baseline="0" dirty="0">
                <a:solidFill>
                  <a:srgbClr val="000000"/>
                </a:solidFill>
                <a:latin typeface="Arial" panose="020B0604020202020204" pitchFamily="34" charset="0"/>
                <a:cs typeface="Arial" panose="020B0604020202020204" pitchFamily="34" charset="0"/>
              </a:rPr>
              <a:t>Netherlands </a:t>
            </a:r>
          </a:p>
          <a:p>
            <a:r>
              <a:rPr lang="en-GB" sz="1200" b="0" i="0" u="none" strike="noStrike" baseline="0" dirty="0">
                <a:solidFill>
                  <a:srgbClr val="000000"/>
                </a:solidFill>
                <a:latin typeface="Arial" panose="020B0604020202020204" pitchFamily="34" charset="0"/>
                <a:cs typeface="Arial" panose="020B0604020202020204" pitchFamily="34" charset="0"/>
              </a:rPr>
              <a:t>New Zealand </a:t>
            </a:r>
          </a:p>
          <a:p>
            <a:r>
              <a:rPr lang="en-GB" sz="1200" b="0" i="0" u="none" strike="noStrike" baseline="0" dirty="0">
                <a:solidFill>
                  <a:srgbClr val="000000"/>
                </a:solidFill>
                <a:latin typeface="Arial" panose="020B0604020202020204" pitchFamily="34" charset="0"/>
                <a:cs typeface="Arial" panose="020B0604020202020204" pitchFamily="34" charset="0"/>
              </a:rPr>
              <a:t>Norway </a:t>
            </a:r>
          </a:p>
          <a:p>
            <a:r>
              <a:rPr lang="en-GB" sz="1200" b="0" i="0" u="none" strike="noStrike" baseline="0" dirty="0">
                <a:solidFill>
                  <a:srgbClr val="000000"/>
                </a:solidFill>
                <a:latin typeface="Arial" panose="020B0604020202020204" pitchFamily="34" charset="0"/>
                <a:cs typeface="Arial" panose="020B0604020202020204" pitchFamily="34" charset="0"/>
              </a:rPr>
              <a:t>Panama </a:t>
            </a:r>
          </a:p>
          <a:p>
            <a:r>
              <a:rPr lang="en-GB" sz="1200" b="0" i="0" u="none" strike="noStrike" baseline="0" dirty="0">
                <a:solidFill>
                  <a:srgbClr val="000000"/>
                </a:solidFill>
                <a:latin typeface="Arial" panose="020B0604020202020204" pitchFamily="34" charset="0"/>
                <a:cs typeface="Arial" panose="020B0604020202020204" pitchFamily="34" charset="0"/>
              </a:rPr>
              <a:t>Republic of Korea </a:t>
            </a:r>
          </a:p>
          <a:p>
            <a:r>
              <a:rPr lang="en-GB" sz="1200" b="0" i="0" u="none" strike="noStrike" baseline="0" dirty="0">
                <a:solidFill>
                  <a:srgbClr val="000000"/>
                </a:solidFill>
                <a:latin typeface="Arial" panose="020B0604020202020204" pitchFamily="34" charset="0"/>
                <a:cs typeface="Arial" panose="020B0604020202020204" pitchFamily="34" charset="0"/>
              </a:rPr>
              <a:t>Sweden </a:t>
            </a:r>
          </a:p>
          <a:p>
            <a:r>
              <a:rPr lang="en-GB" sz="1200" b="0" i="0" u="none" strike="noStrike" baseline="0" dirty="0">
                <a:solidFill>
                  <a:srgbClr val="000000"/>
                </a:solidFill>
                <a:latin typeface="Arial" panose="020B0604020202020204" pitchFamily="34" charset="0"/>
                <a:cs typeface="Arial" panose="020B0604020202020204" pitchFamily="34" charset="0"/>
              </a:rPr>
              <a:t>United Kingdom </a:t>
            </a:r>
          </a:p>
          <a:p>
            <a:r>
              <a:rPr lang="en-GB" sz="1200" b="0" i="0" u="none" strike="noStrike" baseline="0" dirty="0">
                <a:solidFill>
                  <a:srgbClr val="000000"/>
                </a:solidFill>
                <a:latin typeface="Arial" panose="020B0604020202020204" pitchFamily="34" charset="0"/>
                <a:cs typeface="Arial" panose="020B0604020202020204" pitchFamily="34" charset="0"/>
              </a:rPr>
              <a:t>United States 	</a:t>
            </a:r>
          </a:p>
          <a:p>
            <a:r>
              <a:rPr lang="en-GB" sz="1200" b="0" i="0" u="none" strike="noStrike" baseline="0" dirty="0">
                <a:solidFill>
                  <a:srgbClr val="000000"/>
                </a:solidFill>
                <a:latin typeface="Arial" panose="020B0604020202020204" pitchFamily="34" charset="0"/>
                <a:cs typeface="Arial" panose="020B0604020202020204" pitchFamily="34" charset="0"/>
              </a:rPr>
              <a:t>	</a:t>
            </a:r>
          </a:p>
          <a:p>
            <a:r>
              <a:rPr lang="en-GB" sz="1200" b="0" i="0" u="none" strike="noStrike" baseline="0" dirty="0">
                <a:solidFill>
                  <a:srgbClr val="000000"/>
                </a:solidFill>
                <a:latin typeface="Arial" panose="020B0604020202020204" pitchFamily="34" charset="0"/>
                <a:cs typeface="Arial" panose="020B0604020202020204" pitchFamily="34" charset="0"/>
              </a:rPr>
              <a:t>	</a:t>
            </a:r>
          </a:p>
          <a:p>
            <a:r>
              <a:rPr lang="en-GB" sz="1200" dirty="0">
                <a:latin typeface="Arial" panose="020B0604020202020204" pitchFamily="34" charset="0"/>
                <a:cs typeface="Arial" panose="020B0604020202020204" pitchFamily="34" charset="0"/>
              </a:rPr>
              <a:t>	</a:t>
            </a:r>
          </a:p>
          <a:p>
            <a:pPr>
              <a:spcAft>
                <a:spcPts val="600"/>
              </a:spcAft>
              <a:buClr>
                <a:srgbClr val="FFFFFF"/>
              </a:buClr>
              <a:buSzPts val="1400"/>
              <a:defRPr/>
            </a:pPr>
            <a:endParaRPr lang="en-GB" sz="1200" b="1" i="0" u="sng" strike="noStrike" kern="0" cap="none" spc="0" normalizeH="0" baseline="0" noProof="0" dirty="0">
              <a:ln>
                <a:noFill/>
              </a:ln>
              <a:effectLst/>
              <a:uLnTx/>
              <a:uFillTx/>
              <a:latin typeface="Arial" panose="020B0604020202020204" pitchFamily="34" charset="0"/>
              <a:ea typeface="Arial"/>
              <a:cs typeface="Arial" panose="020B0604020202020204" pitchFamily="34" charset="0"/>
            </a:endParaRPr>
          </a:p>
          <a:p>
            <a:r>
              <a:rPr lang="en-GB" sz="1200" b="0" i="0" u="none" strike="noStrike" baseline="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24338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4">
          <a:extLst>
            <a:ext uri="{FF2B5EF4-FFF2-40B4-BE49-F238E27FC236}">
              <a16:creationId xmlns:a16="http://schemas.microsoft.com/office/drawing/2014/main" id="{E752ABBC-E84E-DE78-A45D-11C450ABDEA8}"/>
            </a:ext>
          </a:extLst>
        </p:cNvPr>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7806F4FD-374B-F037-139B-7AAAE7B171E5}"/>
              </a:ext>
            </a:extLst>
          </p:cNvPr>
          <p:cNvCxnSpPr>
            <a:cxnSpLocks/>
          </p:cNvCxnSpPr>
          <p:nvPr/>
        </p:nvCxnSpPr>
        <p:spPr>
          <a:xfrm>
            <a:off x="3100562" y="2537746"/>
            <a:ext cx="383642" cy="0"/>
          </a:xfrm>
          <a:prstGeom prst="straightConnector1">
            <a:avLst/>
          </a:prstGeom>
          <a:ln w="76200">
            <a:solidFill>
              <a:srgbClr val="2454AE"/>
            </a:solidFill>
            <a:tailEnd type="triangle"/>
          </a:ln>
        </p:spPr>
        <p:style>
          <a:lnRef idx="1">
            <a:schemeClr val="accent1"/>
          </a:lnRef>
          <a:fillRef idx="0">
            <a:schemeClr val="accent1"/>
          </a:fillRef>
          <a:effectRef idx="0">
            <a:schemeClr val="accent1"/>
          </a:effectRef>
          <a:fontRef idx="minor">
            <a:schemeClr val="tx1"/>
          </a:fontRef>
        </p:style>
      </p:cxnSp>
      <p:sp>
        <p:nvSpPr>
          <p:cNvPr id="845" name="Google Shape;845;p12">
            <a:extLst>
              <a:ext uri="{FF2B5EF4-FFF2-40B4-BE49-F238E27FC236}">
                <a16:creationId xmlns:a16="http://schemas.microsoft.com/office/drawing/2014/main" id="{2BEB96C6-2D7C-EC34-8F3F-782903E2F129}"/>
              </a:ext>
            </a:extLst>
          </p:cNvPr>
          <p:cNvSpPr txBox="1">
            <a:spLocks noGrp="1"/>
          </p:cNvSpPr>
          <p:nvPr>
            <p:ph type="title"/>
          </p:nvPr>
        </p:nvSpPr>
        <p:spPr>
          <a:xfrm>
            <a:off x="652844" y="143987"/>
            <a:ext cx="8103896" cy="775597"/>
          </a:xfrm>
          <a:prstGeom prst="rect">
            <a:avLst/>
          </a:prstGeom>
          <a:noFill/>
          <a:ln>
            <a:noFill/>
          </a:ln>
        </p:spPr>
        <p:txBody>
          <a:bodyPr spcFirstLastPara="1" wrap="square" lIns="0" tIns="0" rIns="0" bIns="0" anchor="t" anchorCtr="0">
            <a:spAutoFit/>
          </a:bodyPr>
          <a:lstStyle/>
          <a:p>
            <a:r>
              <a:rPr lang="en-GB" sz="2400" dirty="0">
                <a:latin typeface="Arial"/>
                <a:cs typeface="Arial"/>
              </a:rPr>
              <a:t>Priority Action delivery plan</a:t>
            </a:r>
            <a:br>
              <a:rPr lang="en-GB" dirty="0">
                <a:latin typeface="Arial" panose="020B0604020202020204" pitchFamily="34" charset="0"/>
                <a:cs typeface="Arial" panose="020B0604020202020204" pitchFamily="34" charset="0"/>
              </a:rPr>
            </a:br>
            <a:r>
              <a:rPr lang="en-GB" dirty="0">
                <a:latin typeface="Arial"/>
                <a:cs typeface="Arial"/>
              </a:rPr>
              <a:t>RT4. Infrastructure</a:t>
            </a:r>
            <a:endParaRPr dirty="0">
              <a:latin typeface="Arial"/>
              <a:cs typeface="Arial"/>
            </a:endParaRPr>
          </a:p>
        </p:txBody>
      </p:sp>
      <p:sp>
        <p:nvSpPr>
          <p:cNvPr id="846" name="Google Shape;846;p12">
            <a:extLst>
              <a:ext uri="{FF2B5EF4-FFF2-40B4-BE49-F238E27FC236}">
                <a16:creationId xmlns:a16="http://schemas.microsoft.com/office/drawing/2014/main" id="{F8B8C508-FF09-9F77-187A-F810BEBE5262}"/>
              </a:ext>
            </a:extLst>
          </p:cNvPr>
          <p:cNvSpPr txBox="1"/>
          <p:nvPr/>
        </p:nvSpPr>
        <p:spPr>
          <a:xfrm>
            <a:off x="869842" y="1723912"/>
            <a:ext cx="2228709" cy="4105284"/>
          </a:xfrm>
          <a:prstGeom prst="rect">
            <a:avLst/>
          </a:prstGeom>
          <a:solidFill>
            <a:schemeClr val="bg1"/>
          </a:solidFill>
          <a:ln w="38100" cap="flat" cmpd="sng">
            <a:solidFill>
              <a:srgbClr val="2454AE"/>
            </a:solidFill>
            <a:prstDash val="solid"/>
            <a:round/>
            <a:headEnd type="none" w="sm" len="sm"/>
            <a:tailEnd type="none" w="sm" len="sm"/>
          </a:ln>
        </p:spPr>
        <p:txBody>
          <a:bodyPr spcFirstLastPara="1" wrap="square" lIns="91425" tIns="45700" rIns="91425" bIns="45700" anchor="t" anchorCtr="0">
            <a:noAutofit/>
          </a:bodyPr>
          <a:lstStyle/>
          <a:p>
            <a:pPr>
              <a:spcAft>
                <a:spcPts val="600"/>
              </a:spcAft>
              <a:buClr>
                <a:srgbClr val="FFFFFF"/>
              </a:buClr>
              <a:buSzPts val="1400"/>
              <a:defRPr/>
            </a:pPr>
            <a:r>
              <a:rPr kumimoji="0" lang="en-GB" sz="1100" b="1" i="0" u="sng" strike="noStrike" kern="0" cap="none" spc="0" normalizeH="0" baseline="0" noProof="0" dirty="0">
                <a:ln>
                  <a:noFill/>
                </a:ln>
                <a:solidFill>
                  <a:sysClr val="windowText" lastClr="000000"/>
                </a:solidFill>
                <a:effectLst/>
                <a:uLnTx/>
                <a:uFillTx/>
                <a:latin typeface="Arial"/>
                <a:ea typeface="Arial"/>
                <a:cs typeface="Arial"/>
                <a:sym typeface="Arial"/>
              </a:rPr>
              <a:t>Priority Action</a:t>
            </a:r>
            <a:r>
              <a:rPr lang="en-GB" sz="1100" b="1" u="sng" kern="0" dirty="0">
                <a:latin typeface="Arial"/>
                <a:ea typeface="Arial"/>
                <a:cs typeface="Arial"/>
                <a:sym typeface="Arial"/>
              </a:rPr>
              <a:t> </a:t>
            </a:r>
            <a:endParaRPr lang="en-GB" sz="1100" b="1" i="0" u="sng" strike="noStrike" kern="0" cap="none" spc="0" normalizeH="0" baseline="0" noProof="0" dirty="0">
              <a:ln>
                <a:noFill/>
              </a:ln>
              <a:effectLst/>
              <a:uLnTx/>
              <a:uFillTx/>
              <a:latin typeface="Arial" panose="020B0604020202020204" pitchFamily="34" charset="0"/>
              <a:ea typeface="Arial"/>
              <a:cs typeface="Arial" panose="020B0604020202020204" pitchFamily="34" charset="0"/>
            </a:endParaRPr>
          </a:p>
          <a:p>
            <a:pPr>
              <a:spcAft>
                <a:spcPts val="600"/>
              </a:spcAft>
            </a:pPr>
            <a:r>
              <a:rPr lang="en-GB" sz="1000" dirty="0">
                <a:latin typeface="Arial"/>
                <a:cs typeface="Arial"/>
              </a:rPr>
              <a:t>Infrastructure</a:t>
            </a:r>
            <a:r>
              <a:rPr lang="en-GB" sz="1000" i="0" u="none" strike="noStrike" baseline="0" dirty="0">
                <a:latin typeface="Arial"/>
                <a:cs typeface="Arial"/>
              </a:rPr>
              <a:t>:</a:t>
            </a:r>
            <a:r>
              <a:rPr lang="en-GB" sz="1000" dirty="0">
                <a:latin typeface="Arial"/>
                <a:cs typeface="Arial"/>
              </a:rPr>
              <a:t> Accelerate the development and deployment of ZEV infrastructure globally by working together</a:t>
            </a:r>
            <a:r>
              <a:rPr lang="en-GB" sz="1000" b="0" i="0" u="none" strike="noStrike" baseline="0" dirty="0">
                <a:latin typeface="Arial"/>
                <a:cs typeface="Arial"/>
              </a:rPr>
              <a:t> to</a:t>
            </a:r>
            <a:r>
              <a:rPr lang="en-GB" sz="1000" dirty="0">
                <a:latin typeface="Arial"/>
                <a:cs typeface="Arial"/>
              </a:rPr>
              <a:t> establish a mechanism for sharing best practice</a:t>
            </a:r>
            <a:r>
              <a:rPr lang="en-GB" sz="1000" b="0" i="0" u="none" strike="noStrike" baseline="0" dirty="0">
                <a:latin typeface="Arial"/>
                <a:cs typeface="Arial"/>
              </a:rPr>
              <a:t>, </a:t>
            </a:r>
            <a:r>
              <a:rPr lang="en-GB" sz="1000" dirty="0">
                <a:latin typeface="Arial"/>
                <a:cs typeface="Arial"/>
              </a:rPr>
              <a:t>knowledge and supporting implementation by countries </a:t>
            </a:r>
            <a:r>
              <a:rPr lang="en-GB" sz="1000" b="0" i="0" u="none" strike="noStrike" baseline="0" dirty="0">
                <a:latin typeface="Arial"/>
                <a:cs typeface="Arial"/>
              </a:rPr>
              <a:t>and</a:t>
            </a:r>
            <a:r>
              <a:rPr lang="en-GB" sz="1000" dirty="0">
                <a:latin typeface="Arial"/>
                <a:cs typeface="Arial"/>
              </a:rPr>
              <a:t> businesses at national and regional levels by COP29.</a:t>
            </a:r>
            <a:endParaRPr lang="en-GB" dirty="0">
              <a:cs typeface="Calibri"/>
            </a:endParaRPr>
          </a:p>
          <a:p>
            <a:r>
              <a:rPr lang="en-GB" sz="1100" b="0" i="0" u="none" strike="noStrike" baseline="0" dirty="0">
                <a:latin typeface="Arial"/>
                <a:cs typeface="Arial"/>
              </a:rPr>
              <a:t>	</a:t>
            </a:r>
          </a:p>
        </p:txBody>
      </p:sp>
      <p:sp>
        <p:nvSpPr>
          <p:cNvPr id="850" name="Google Shape;850;p12">
            <a:extLst>
              <a:ext uri="{FF2B5EF4-FFF2-40B4-BE49-F238E27FC236}">
                <a16:creationId xmlns:a16="http://schemas.microsoft.com/office/drawing/2014/main" id="{3321D82D-D5FA-7BEB-883B-7A1B582309F3}"/>
              </a:ext>
            </a:extLst>
          </p:cNvPr>
          <p:cNvSpPr txBox="1"/>
          <p:nvPr/>
        </p:nvSpPr>
        <p:spPr>
          <a:xfrm>
            <a:off x="8490938" y="1599722"/>
            <a:ext cx="1658087" cy="4190855"/>
          </a:xfrm>
          <a:prstGeom prst="rect">
            <a:avLst/>
          </a:prstGeom>
          <a:solidFill>
            <a:schemeClr val="lt1"/>
          </a:solidFill>
          <a:ln w="38100" cap="flat" cmpd="sng">
            <a:solidFill>
              <a:srgbClr val="2454AE"/>
            </a:solidFill>
            <a:prstDash val="solid"/>
            <a:round/>
            <a:headEnd type="none" w="sm" len="sm"/>
            <a:tailEnd type="none" w="sm" len="sm"/>
          </a:ln>
        </p:spPr>
        <p:txBody>
          <a:bodyPr spcFirstLastPara="1" wrap="square" lIns="91425" tIns="45700" rIns="91425" bIns="45700" anchor="t" anchorCtr="0">
            <a:noAutofit/>
          </a:bodyPr>
          <a:lstStyle/>
          <a:p>
            <a:pPr marL="323850" marR="0" lvl="0" indent="-323850" algn="l" defTabSz="914400" rtl="0" eaLnBrk="1" fontAlgn="auto" latinLnBrk="0" hangingPunct="1">
              <a:lnSpc>
                <a:spcPct val="100000"/>
              </a:lnSpc>
              <a:spcBef>
                <a:spcPts val="0"/>
              </a:spcBef>
              <a:spcAft>
                <a:spcPts val="0"/>
              </a:spcAft>
              <a:buClr>
                <a:srgbClr val="242424"/>
              </a:buClr>
              <a:buSzPts val="1400"/>
              <a:buFont typeface="Arial"/>
              <a:buNone/>
              <a:tabLst/>
              <a:defRPr/>
            </a:pPr>
            <a:r>
              <a:rPr kumimoji="0" lang="en-GB" sz="1100" b="1" i="0" u="sng" strike="noStrike" kern="0" cap="none" spc="0" normalizeH="0" baseline="0" noProof="0" dirty="0">
                <a:ln>
                  <a:noFill/>
                </a:ln>
                <a:solidFill>
                  <a:srgbClr val="242424"/>
                </a:solidFill>
                <a:effectLst/>
                <a:uLnTx/>
                <a:uFillTx/>
                <a:latin typeface="Arial" panose="020B0604020202020204" pitchFamily="34" charset="0"/>
                <a:ea typeface="Arial"/>
                <a:cs typeface="Arial" panose="020B0604020202020204" pitchFamily="34" charset="0"/>
                <a:sym typeface="Arial"/>
              </a:rPr>
              <a:t>Coordinating initiatives</a:t>
            </a:r>
          </a:p>
          <a:p>
            <a:pPr marL="323850" marR="0" lvl="0" indent="-323850" algn="l" defTabSz="914400" rtl="0" eaLnBrk="1" fontAlgn="auto" latinLnBrk="0" hangingPunct="1">
              <a:lnSpc>
                <a:spcPct val="100000"/>
              </a:lnSpc>
              <a:spcBef>
                <a:spcPts val="0"/>
              </a:spcBef>
              <a:spcAft>
                <a:spcPts val="0"/>
              </a:spcAft>
              <a:buClr>
                <a:srgbClr val="242424"/>
              </a:buClr>
              <a:buSzPts val="1400"/>
              <a:buFont typeface="Arial"/>
              <a:buNone/>
              <a:tabLst/>
              <a:defRPr/>
            </a:pPr>
            <a:endParaRPr 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23850" indent="-323850">
              <a:buClr>
                <a:srgbClr val="000000"/>
              </a:buClr>
              <a:buFont typeface="Arial,Sans-Serif" panose="020B0604020202020204" pitchFamily="34" charset="0"/>
              <a:buChar char="•"/>
              <a:defRPr/>
            </a:pPr>
            <a:endParaRPr lang="en-GB">
              <a:cs typeface="Calibri"/>
            </a:endParaRPr>
          </a:p>
        </p:txBody>
      </p:sp>
      <p:sp>
        <p:nvSpPr>
          <p:cNvPr id="9" name="Google Shape;846;p12">
            <a:extLst>
              <a:ext uri="{FF2B5EF4-FFF2-40B4-BE49-F238E27FC236}">
                <a16:creationId xmlns:a16="http://schemas.microsoft.com/office/drawing/2014/main" id="{F267588C-04D6-94C9-D8BA-75E89FC5B06C}"/>
              </a:ext>
            </a:extLst>
          </p:cNvPr>
          <p:cNvSpPr txBox="1"/>
          <p:nvPr/>
        </p:nvSpPr>
        <p:spPr>
          <a:xfrm>
            <a:off x="3522301" y="1723912"/>
            <a:ext cx="4191927" cy="3317644"/>
          </a:xfrm>
          <a:prstGeom prst="rect">
            <a:avLst/>
          </a:prstGeom>
          <a:solidFill>
            <a:schemeClr val="bg1"/>
          </a:solidFill>
          <a:ln w="38100" cap="flat" cmpd="sng">
            <a:solidFill>
              <a:srgbClr val="2454AE"/>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600"/>
              </a:spcAft>
              <a:buClr>
                <a:srgbClr val="FFFFFF"/>
              </a:buClr>
              <a:buSzPts val="1400"/>
              <a:buFont typeface="Arial"/>
              <a:buNone/>
              <a:tabLst/>
              <a:defRPr/>
            </a:pPr>
            <a:r>
              <a:rPr kumimoji="0" lang="en-GB" sz="1100" b="1" i="0" u="sng" strike="noStrike" kern="0" cap="none" spc="0" normalizeH="0" baseline="0" noProof="0" dirty="0">
                <a:ln>
                  <a:noFill/>
                </a:ln>
                <a:solidFill>
                  <a:sysClr val="windowText" lastClr="000000"/>
                </a:solidFill>
                <a:effectLst/>
                <a:uLnTx/>
                <a:uFillTx/>
                <a:latin typeface="Arial"/>
                <a:ea typeface="Arial"/>
                <a:cs typeface="Arial"/>
                <a:sym typeface="Arial"/>
              </a:rPr>
              <a:t>How this will be taken forward</a:t>
            </a:r>
          </a:p>
          <a:p>
            <a:r>
              <a:rPr lang="en-GB" sz="1000" b="0" i="0" u="none" strike="noStrike" baseline="0" dirty="0">
                <a:latin typeface="Arial"/>
                <a:cs typeface="Arial"/>
              </a:rPr>
              <a:t>By </a:t>
            </a:r>
            <a:r>
              <a:rPr lang="en-GB" sz="1000" dirty="0">
                <a:latin typeface="Arial"/>
                <a:cs typeface="Arial"/>
              </a:rPr>
              <a:t>countries working with the coordinating </a:t>
            </a:r>
            <a:r>
              <a:rPr lang="en-GB" sz="1000" b="0" i="0" u="none" strike="noStrike" baseline="0" dirty="0">
                <a:latin typeface="Arial"/>
                <a:cs typeface="Arial"/>
              </a:rPr>
              <a:t>and </a:t>
            </a:r>
            <a:r>
              <a:rPr lang="en-GB" sz="1000" dirty="0">
                <a:latin typeface="Arial"/>
                <a:cs typeface="Arial"/>
              </a:rPr>
              <a:t>partner initiatives to continue to establish a specialist best practice sharing and coordination mechanism on ZEV infrastructure to support policy implementation. This includes providing insights on long-term ZEV infrastructure needs and exploring the development of new standardised tools and products to support ZEV infrastructure planning and modelling at different levels</a:t>
            </a:r>
            <a:r>
              <a:rPr lang="en-GB" sz="1000" b="0" i="0" u="none" strike="noStrike" baseline="0" dirty="0">
                <a:latin typeface="Arial"/>
                <a:cs typeface="Arial"/>
              </a:rPr>
              <a:t>,</a:t>
            </a:r>
            <a:r>
              <a:rPr lang="en-GB" sz="1000" dirty="0">
                <a:latin typeface="Arial"/>
                <a:cs typeface="Arial"/>
              </a:rPr>
              <a:t> including recommendations on how </a:t>
            </a:r>
            <a:r>
              <a:rPr lang="en-GB" sz="1000" b="0" i="0" u="none" strike="noStrike" baseline="0" dirty="0">
                <a:latin typeface="Arial"/>
                <a:cs typeface="Arial"/>
              </a:rPr>
              <a:t>to </a:t>
            </a:r>
            <a:r>
              <a:rPr lang="en-GB" sz="1000" dirty="0">
                <a:latin typeface="Arial"/>
                <a:cs typeface="Arial"/>
              </a:rPr>
              <a:t>scale technical and financial assistance. </a:t>
            </a:r>
          </a:p>
          <a:p>
            <a:endParaRPr lang="en-GB" sz="1000" dirty="0">
              <a:latin typeface="Arial"/>
              <a:cs typeface="Arial"/>
            </a:endParaRPr>
          </a:p>
          <a:p>
            <a:r>
              <a:rPr lang="en-GB" sz="1000" dirty="0">
                <a:latin typeface="Arial"/>
                <a:cs typeface="Arial"/>
              </a:rPr>
              <a:t>By, countries continuing to engage actively in ongoing international discussions</a:t>
            </a:r>
            <a:r>
              <a:rPr lang="en-GB" sz="1000" b="0" i="0" u="none" strike="noStrike" baseline="0" dirty="0">
                <a:latin typeface="Arial"/>
                <a:cs typeface="Arial"/>
              </a:rPr>
              <a:t>, </a:t>
            </a:r>
            <a:r>
              <a:rPr lang="en-GB" sz="1000" dirty="0">
                <a:latin typeface="Arial"/>
                <a:cs typeface="Arial"/>
              </a:rPr>
              <a:t>support vehicles manufacturer discussions on the alignment of charging types </a:t>
            </a:r>
            <a:r>
              <a:rPr lang="en-GB" sz="1000" b="0" i="0" u="none" strike="noStrike" baseline="0" dirty="0">
                <a:latin typeface="Arial"/>
                <a:cs typeface="Arial"/>
              </a:rPr>
              <a:t>and </a:t>
            </a:r>
            <a:r>
              <a:rPr lang="en-GB" sz="1000" dirty="0">
                <a:latin typeface="Arial"/>
                <a:cs typeface="Arial"/>
              </a:rPr>
              <a:t>invite partner initiatives as part of the above to review progress in the development of international standards for vehicle charging types by COP29. </a:t>
            </a:r>
            <a:endParaRPr lang="en-GB" dirty="0">
              <a:latin typeface="Calibri" panose="020F0502020204030204"/>
              <a:cs typeface="Calibri"/>
            </a:endParaRPr>
          </a:p>
          <a:p>
            <a:endParaRPr lang="en-GB" sz="1000" dirty="0">
              <a:latin typeface="Arial"/>
              <a:cs typeface="Arial"/>
            </a:endParaRPr>
          </a:p>
          <a:p>
            <a:r>
              <a:rPr lang="en-GB" sz="1000" b="0" i="0" u="none" strike="noStrike" baseline="0" dirty="0">
                <a:latin typeface="Arial"/>
                <a:cs typeface="Arial"/>
              </a:rPr>
              <a:t>By </a:t>
            </a:r>
            <a:r>
              <a:rPr lang="en-GB" sz="1000" dirty="0">
                <a:latin typeface="Arial"/>
                <a:cs typeface="Arial"/>
              </a:rPr>
              <a:t>countries strengthening engagement with </a:t>
            </a:r>
            <a:r>
              <a:rPr lang="en-GB" sz="1000" b="0" i="0" u="none" strike="noStrike" baseline="0" dirty="0">
                <a:latin typeface="Arial"/>
                <a:cs typeface="Arial"/>
              </a:rPr>
              <a:t>the </a:t>
            </a:r>
            <a:r>
              <a:rPr lang="en-GB" sz="1000" dirty="0">
                <a:latin typeface="Arial"/>
                <a:cs typeface="Arial"/>
              </a:rPr>
              <a:t>private sector, including fleet operators </a:t>
            </a:r>
            <a:r>
              <a:rPr lang="en-GB" sz="1000" b="0" i="0" u="none" strike="noStrike" baseline="0" dirty="0">
                <a:latin typeface="Arial"/>
                <a:cs typeface="Arial"/>
              </a:rPr>
              <a:t>and </a:t>
            </a:r>
            <a:r>
              <a:rPr lang="en-GB" sz="1000" dirty="0">
                <a:latin typeface="Arial"/>
                <a:cs typeface="Arial"/>
              </a:rPr>
              <a:t>infrastructure investors</a:t>
            </a:r>
            <a:r>
              <a:rPr lang="en-GB" sz="1000" b="0" i="0" u="none" strike="noStrike" baseline="0" dirty="0">
                <a:latin typeface="Arial"/>
                <a:cs typeface="Arial"/>
              </a:rPr>
              <a:t>,</a:t>
            </a:r>
            <a:r>
              <a:rPr lang="en-GB" sz="1000" dirty="0">
                <a:latin typeface="Arial"/>
                <a:cs typeface="Arial"/>
              </a:rPr>
              <a:t> to optimize planning and infrastructure investment through mapping infrastructure needs</a:t>
            </a:r>
            <a:r>
              <a:rPr lang="en-GB" sz="1000" b="1" i="0" u="none" strike="noStrike" baseline="0" dirty="0">
                <a:latin typeface="Arial"/>
                <a:cs typeface="Arial"/>
              </a:rPr>
              <a:t>.</a:t>
            </a:r>
            <a:endParaRPr lang="en-GB" dirty="0">
              <a:cs typeface="Calibri"/>
            </a:endParaRPr>
          </a:p>
          <a:p>
            <a:pPr>
              <a:spcAft>
                <a:spcPts val="600"/>
              </a:spcAft>
            </a:pPr>
            <a:endParaRPr lang="en-GB" sz="1000" b="0" i="0" u="none" strike="noStrike" baseline="0" dirty="0">
              <a:latin typeface="Arial"/>
              <a:cs typeface="Arial"/>
            </a:endParaRPr>
          </a:p>
          <a:p>
            <a:endParaRPr lang="en-GB" sz="1100" b="0" i="0" u="none" strike="noStrike" baseline="0" dirty="0">
              <a:latin typeface="Arial" panose="020B0604020202020204" pitchFamily="34" charset="0"/>
              <a:cs typeface="Arial" panose="020B0604020202020204" pitchFamily="34" charset="0"/>
            </a:endParaRPr>
          </a:p>
        </p:txBody>
      </p:sp>
      <p:pic>
        <p:nvPicPr>
          <p:cNvPr id="2" name="Picture 1" descr="Transport - We Mean Business Coalition">
            <a:extLst>
              <a:ext uri="{FF2B5EF4-FFF2-40B4-BE49-F238E27FC236}">
                <a16:creationId xmlns:a16="http://schemas.microsoft.com/office/drawing/2014/main" id="{273DA475-0F00-4738-8DE0-7A92CB6248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4264" y="3386482"/>
            <a:ext cx="568785" cy="3014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ransport Decarbonisation Alliance -">
            <a:extLst>
              <a:ext uri="{FF2B5EF4-FFF2-40B4-BE49-F238E27FC236}">
                <a16:creationId xmlns:a16="http://schemas.microsoft.com/office/drawing/2014/main" id="{4ABD2008-B333-D5A5-757A-FFF0DC3412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2718" y="5346027"/>
            <a:ext cx="993190" cy="4301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Electric Vehicles Initiative activities">
            <a:extLst>
              <a:ext uri="{FF2B5EF4-FFF2-40B4-BE49-F238E27FC236}">
                <a16:creationId xmlns:a16="http://schemas.microsoft.com/office/drawing/2014/main" id="{2C3D6281-0694-B9D7-94F1-859C322B45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01883" y="3821666"/>
            <a:ext cx="607368" cy="3542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een Grids Initiative: supporting priority projects in Southern Africa -  Wilton Park">
            <a:extLst>
              <a:ext uri="{FF2B5EF4-FFF2-40B4-BE49-F238E27FC236}">
                <a16:creationId xmlns:a16="http://schemas.microsoft.com/office/drawing/2014/main" id="{01587699-ACA7-DD6A-A65A-F8E5F4A69D8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0107"/>
          <a:stretch/>
        </p:blipFill>
        <p:spPr bwMode="auto">
          <a:xfrm>
            <a:off x="8907770" y="4427827"/>
            <a:ext cx="545592" cy="340065"/>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15">
            <a:extLst>
              <a:ext uri="{FF2B5EF4-FFF2-40B4-BE49-F238E27FC236}">
                <a16:creationId xmlns:a16="http://schemas.microsoft.com/office/drawing/2014/main" id="{4E9BCC07-FA58-F55C-3928-8EA19CBCAF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34781" y="3072047"/>
            <a:ext cx="991164" cy="227289"/>
          </a:xfrm>
          <a:prstGeom prst="rect">
            <a:avLst/>
          </a:prstGeom>
        </p:spPr>
      </p:pic>
      <p:pic>
        <p:nvPicPr>
          <p:cNvPr id="8" name="Picture 7" descr="International Council on Clean Transportation – Wikipedia">
            <a:extLst>
              <a:ext uri="{FF2B5EF4-FFF2-40B4-BE49-F238E27FC236}">
                <a16:creationId xmlns:a16="http://schemas.microsoft.com/office/drawing/2014/main" id="{598BD3FC-5BCF-6480-300B-864BF3030A5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89579" y="2028782"/>
            <a:ext cx="578654" cy="3775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World Business Council for Sustainable Development - Wikipedia">
            <a:extLst>
              <a:ext uri="{FF2B5EF4-FFF2-40B4-BE49-F238E27FC236}">
                <a16:creationId xmlns:a16="http://schemas.microsoft.com/office/drawing/2014/main" id="{9D7B2DDE-6617-5C49-15A3-C6753E63E1B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61771" y="2511697"/>
            <a:ext cx="852137" cy="3449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lean Energy Ministerial | Sustainable Energy for All">
            <a:extLst>
              <a:ext uri="{FF2B5EF4-FFF2-40B4-BE49-F238E27FC236}">
                <a16:creationId xmlns:a16="http://schemas.microsoft.com/office/drawing/2014/main" id="{9E631E82-3F04-4079-12FA-9216B8C748CF}"/>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30399" b="32315"/>
          <a:stretch/>
        </p:blipFill>
        <p:spPr bwMode="auto">
          <a:xfrm>
            <a:off x="8836902" y="4948161"/>
            <a:ext cx="1312123" cy="310117"/>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846;p12">
            <a:extLst>
              <a:ext uri="{FF2B5EF4-FFF2-40B4-BE49-F238E27FC236}">
                <a16:creationId xmlns:a16="http://schemas.microsoft.com/office/drawing/2014/main" id="{BCD9BCB2-C079-83C9-CC83-98CE57C1AF4E}"/>
              </a:ext>
            </a:extLst>
          </p:cNvPr>
          <p:cNvSpPr txBox="1"/>
          <p:nvPr/>
        </p:nvSpPr>
        <p:spPr>
          <a:xfrm>
            <a:off x="10368601" y="1599722"/>
            <a:ext cx="1546177" cy="4673050"/>
          </a:xfrm>
          <a:prstGeom prst="rect">
            <a:avLst/>
          </a:prstGeom>
          <a:solidFill>
            <a:schemeClr val="bg1"/>
          </a:solidFill>
          <a:ln w="38100" cap="flat" cmpd="sng">
            <a:solidFill>
              <a:srgbClr val="2454AE"/>
            </a:solidFill>
            <a:prstDash val="solid"/>
            <a:round/>
            <a:headEnd type="none" w="sm" len="sm"/>
            <a:tailEnd type="none" w="sm" len="sm"/>
          </a:ln>
        </p:spPr>
        <p:txBody>
          <a:bodyPr spcFirstLastPara="1" wrap="square" lIns="91425" tIns="45700" rIns="91425" bIns="45700" anchor="t" anchorCtr="0">
            <a:noAutofit/>
          </a:bodyPr>
          <a:lstStyle/>
          <a:p>
            <a:r>
              <a:rPr lang="en-GB" sz="1200" b="1" u="sng" kern="0" dirty="0">
                <a:solidFill>
                  <a:sysClr val="windowText" lastClr="000000"/>
                </a:solidFill>
                <a:latin typeface="Arial" panose="020B0604020202020204" pitchFamily="34" charset="0"/>
                <a:ea typeface="Arial"/>
                <a:cs typeface="Arial" panose="020B0604020202020204" pitchFamily="34" charset="0"/>
                <a:sym typeface="Arial"/>
              </a:rPr>
              <a:t>Endorsing countries:</a:t>
            </a:r>
          </a:p>
          <a:p>
            <a:r>
              <a:rPr lang="en-GB" sz="1200" b="0" i="0" u="none" strike="noStrike" baseline="0" dirty="0">
                <a:solidFill>
                  <a:srgbClr val="000000"/>
                </a:solidFill>
                <a:latin typeface="Arial" panose="020B0604020202020204" pitchFamily="34" charset="0"/>
                <a:cs typeface="Arial" panose="020B0604020202020204" pitchFamily="34" charset="0"/>
              </a:rPr>
              <a:t>Australia </a:t>
            </a:r>
          </a:p>
          <a:p>
            <a:r>
              <a:rPr lang="en-GB" sz="1200" b="0" i="0" u="none" strike="noStrike" baseline="0" dirty="0">
                <a:solidFill>
                  <a:srgbClr val="000000"/>
                </a:solidFill>
                <a:latin typeface="Arial" panose="020B0604020202020204" pitchFamily="34" charset="0"/>
                <a:cs typeface="Arial" panose="020B0604020202020204" pitchFamily="34" charset="0"/>
              </a:rPr>
              <a:t>Azerbaijan </a:t>
            </a:r>
          </a:p>
          <a:p>
            <a:r>
              <a:rPr lang="en-GB" sz="1200" b="0" i="0" u="none" strike="noStrike" baseline="0" dirty="0">
                <a:solidFill>
                  <a:srgbClr val="000000"/>
                </a:solidFill>
                <a:latin typeface="Arial" panose="020B0604020202020204" pitchFamily="34" charset="0"/>
                <a:cs typeface="Arial" panose="020B0604020202020204" pitchFamily="34" charset="0"/>
              </a:rPr>
              <a:t>Cambodia </a:t>
            </a:r>
          </a:p>
          <a:p>
            <a:r>
              <a:rPr lang="en-GB" sz="1200" b="0" i="0" u="none" strike="noStrike" baseline="0" dirty="0">
                <a:solidFill>
                  <a:srgbClr val="000000"/>
                </a:solidFill>
                <a:latin typeface="Arial" panose="020B0604020202020204" pitchFamily="34" charset="0"/>
                <a:cs typeface="Arial" panose="020B0604020202020204" pitchFamily="34" charset="0"/>
              </a:rPr>
              <a:t>Canada </a:t>
            </a:r>
          </a:p>
          <a:p>
            <a:r>
              <a:rPr lang="en-GB" sz="1200" b="0" i="0" u="none" strike="noStrike" baseline="0" dirty="0">
                <a:solidFill>
                  <a:srgbClr val="000000"/>
                </a:solidFill>
                <a:latin typeface="Arial" panose="020B0604020202020204" pitchFamily="34" charset="0"/>
                <a:cs typeface="Arial" panose="020B0604020202020204" pitchFamily="34" charset="0"/>
              </a:rPr>
              <a:t>European Commission </a:t>
            </a:r>
          </a:p>
          <a:p>
            <a:r>
              <a:rPr lang="en-GB" sz="1200" b="0" i="0" u="none" strike="noStrike" baseline="0" dirty="0">
                <a:solidFill>
                  <a:srgbClr val="000000"/>
                </a:solidFill>
                <a:latin typeface="Arial" panose="020B0604020202020204" pitchFamily="34" charset="0"/>
                <a:cs typeface="Arial" panose="020B0604020202020204" pitchFamily="34" charset="0"/>
              </a:rPr>
              <a:t>Finland </a:t>
            </a:r>
          </a:p>
          <a:p>
            <a:r>
              <a:rPr lang="en-GB" sz="1200" b="0" i="0" u="none" strike="noStrike" baseline="0" dirty="0">
                <a:solidFill>
                  <a:srgbClr val="000000"/>
                </a:solidFill>
                <a:latin typeface="Arial" panose="020B0604020202020204" pitchFamily="34" charset="0"/>
                <a:cs typeface="Arial" panose="020B0604020202020204" pitchFamily="34" charset="0"/>
              </a:rPr>
              <a:t>Germany </a:t>
            </a:r>
          </a:p>
          <a:p>
            <a:r>
              <a:rPr lang="en-GB" sz="1200" b="0" i="0" u="none" strike="noStrike" baseline="0" dirty="0">
                <a:solidFill>
                  <a:srgbClr val="000000"/>
                </a:solidFill>
                <a:latin typeface="Arial" panose="020B0604020202020204" pitchFamily="34" charset="0"/>
                <a:cs typeface="Arial" panose="020B0604020202020204" pitchFamily="34" charset="0"/>
              </a:rPr>
              <a:t>Guinea Bissau </a:t>
            </a:r>
          </a:p>
          <a:p>
            <a:r>
              <a:rPr lang="en-GB" sz="1200" b="0" i="0" u="none" strike="noStrike" baseline="0" dirty="0">
                <a:solidFill>
                  <a:srgbClr val="000000"/>
                </a:solidFill>
                <a:latin typeface="Arial" panose="020B0604020202020204" pitchFamily="34" charset="0"/>
                <a:cs typeface="Arial" panose="020B0604020202020204" pitchFamily="34" charset="0"/>
              </a:rPr>
              <a:t>India </a:t>
            </a:r>
          </a:p>
          <a:p>
            <a:r>
              <a:rPr lang="en-GB" sz="1200" b="0" i="0" u="none" strike="noStrike" baseline="0" dirty="0">
                <a:solidFill>
                  <a:srgbClr val="000000"/>
                </a:solidFill>
                <a:latin typeface="Arial" panose="020B0604020202020204" pitchFamily="34" charset="0"/>
                <a:cs typeface="Arial" panose="020B0604020202020204" pitchFamily="34" charset="0"/>
              </a:rPr>
              <a:t>Ireland </a:t>
            </a:r>
          </a:p>
          <a:p>
            <a:r>
              <a:rPr lang="en-GB" sz="1200" b="0" i="0" u="none" strike="noStrike" baseline="0" dirty="0">
                <a:solidFill>
                  <a:srgbClr val="000000"/>
                </a:solidFill>
                <a:latin typeface="Arial" panose="020B0604020202020204" pitchFamily="34" charset="0"/>
                <a:cs typeface="Arial" panose="020B0604020202020204" pitchFamily="34" charset="0"/>
              </a:rPr>
              <a:t>Japan </a:t>
            </a:r>
          </a:p>
          <a:p>
            <a:r>
              <a:rPr lang="en-GB" sz="1200" b="0" i="0" u="none" strike="noStrike" baseline="0" dirty="0">
                <a:solidFill>
                  <a:srgbClr val="000000"/>
                </a:solidFill>
                <a:latin typeface="Arial" panose="020B0604020202020204" pitchFamily="34" charset="0"/>
                <a:cs typeface="Arial" panose="020B0604020202020204" pitchFamily="34" charset="0"/>
              </a:rPr>
              <a:t>Lithuania </a:t>
            </a:r>
          </a:p>
          <a:p>
            <a:r>
              <a:rPr lang="en-GB" sz="1200" b="0" i="0" u="none" strike="noStrike" baseline="0" dirty="0">
                <a:solidFill>
                  <a:srgbClr val="000000"/>
                </a:solidFill>
                <a:latin typeface="Arial" panose="020B0604020202020204" pitchFamily="34" charset="0"/>
                <a:cs typeface="Arial" panose="020B0604020202020204" pitchFamily="34" charset="0"/>
              </a:rPr>
              <a:t>New Zealand </a:t>
            </a:r>
          </a:p>
          <a:p>
            <a:r>
              <a:rPr lang="en-GB" sz="1200" b="0" i="0" u="none" strike="noStrike" baseline="0" dirty="0">
                <a:solidFill>
                  <a:srgbClr val="000000"/>
                </a:solidFill>
                <a:latin typeface="Arial" panose="020B0604020202020204" pitchFamily="34" charset="0"/>
                <a:cs typeface="Arial" panose="020B0604020202020204" pitchFamily="34" charset="0"/>
              </a:rPr>
              <a:t>Norway </a:t>
            </a:r>
          </a:p>
          <a:p>
            <a:r>
              <a:rPr lang="en-GB" sz="1200" b="0" i="0" u="none" strike="noStrike" baseline="0" dirty="0">
                <a:solidFill>
                  <a:srgbClr val="000000"/>
                </a:solidFill>
                <a:latin typeface="Arial" panose="020B0604020202020204" pitchFamily="34" charset="0"/>
                <a:cs typeface="Arial" panose="020B0604020202020204" pitchFamily="34" charset="0"/>
              </a:rPr>
              <a:t>Panama </a:t>
            </a:r>
          </a:p>
          <a:p>
            <a:r>
              <a:rPr lang="en-GB" sz="1200" b="0" i="0" u="none" strike="noStrike" baseline="0" dirty="0">
                <a:solidFill>
                  <a:srgbClr val="000000"/>
                </a:solidFill>
                <a:latin typeface="Arial" panose="020B0604020202020204" pitchFamily="34" charset="0"/>
                <a:cs typeface="Arial" panose="020B0604020202020204" pitchFamily="34" charset="0"/>
              </a:rPr>
              <a:t>Republic of Korea </a:t>
            </a:r>
          </a:p>
          <a:p>
            <a:r>
              <a:rPr lang="en-GB" sz="1200" b="0" i="0" u="none" strike="noStrike" baseline="0" dirty="0">
                <a:solidFill>
                  <a:srgbClr val="000000"/>
                </a:solidFill>
                <a:latin typeface="Arial" panose="020B0604020202020204" pitchFamily="34" charset="0"/>
                <a:cs typeface="Arial" panose="020B0604020202020204" pitchFamily="34" charset="0"/>
              </a:rPr>
              <a:t>Sweden </a:t>
            </a:r>
          </a:p>
          <a:p>
            <a:r>
              <a:rPr lang="en-GB" sz="1200" b="0" i="0" u="none" strike="noStrike" baseline="0" dirty="0">
                <a:solidFill>
                  <a:srgbClr val="000000"/>
                </a:solidFill>
                <a:latin typeface="Arial" panose="020B0604020202020204" pitchFamily="34" charset="0"/>
                <a:cs typeface="Arial" panose="020B0604020202020204" pitchFamily="34" charset="0"/>
              </a:rPr>
              <a:t>United Kingdom </a:t>
            </a:r>
          </a:p>
          <a:p>
            <a:r>
              <a:rPr lang="en-GB" sz="1200" b="0" i="0" u="none" strike="noStrike" baseline="0" dirty="0">
                <a:solidFill>
                  <a:srgbClr val="000000"/>
                </a:solidFill>
                <a:latin typeface="Arial" panose="020B0604020202020204" pitchFamily="34" charset="0"/>
                <a:cs typeface="Arial" panose="020B0604020202020204" pitchFamily="34" charset="0"/>
              </a:rPr>
              <a:t>United States 	</a:t>
            </a:r>
          </a:p>
          <a:p>
            <a:r>
              <a:rPr lang="en-GB" sz="1200" b="0" i="0" u="none" strike="noStrike" baseline="0" dirty="0">
                <a:solidFill>
                  <a:srgbClr val="000000"/>
                </a:solidFill>
                <a:latin typeface="Arial" panose="020B0604020202020204" pitchFamily="34" charset="0"/>
                <a:cs typeface="Arial" panose="020B0604020202020204" pitchFamily="34" charset="0"/>
              </a:rPr>
              <a:t>	</a:t>
            </a:r>
          </a:p>
          <a:p>
            <a:r>
              <a:rPr lang="en-GB" sz="1200" b="0" i="0" u="none" strike="noStrike" baseline="0" dirty="0">
                <a:solidFill>
                  <a:srgbClr val="000000"/>
                </a:solidFill>
                <a:latin typeface="Arial" panose="020B0604020202020204" pitchFamily="34" charset="0"/>
                <a:cs typeface="Arial" panose="020B0604020202020204" pitchFamily="34" charset="0"/>
              </a:rPr>
              <a:t>	</a:t>
            </a:r>
          </a:p>
          <a:p>
            <a:r>
              <a:rPr lang="en-GB" sz="1200" b="0" i="0" u="none" strike="noStrike" baseline="0" dirty="0">
                <a:solidFill>
                  <a:srgbClr val="000000"/>
                </a:solidFill>
                <a:latin typeface="Arial" panose="020B0604020202020204" pitchFamily="34" charset="0"/>
                <a:cs typeface="Arial" panose="020B0604020202020204" pitchFamily="34" charset="0"/>
              </a:rPr>
              <a:t>	</a:t>
            </a:r>
          </a:p>
          <a:p>
            <a:r>
              <a:rPr lang="en-GB" sz="1200" dirty="0">
                <a:latin typeface="Arial" panose="020B0604020202020204" pitchFamily="34" charset="0"/>
                <a:cs typeface="Arial" panose="020B0604020202020204" pitchFamily="34" charset="0"/>
              </a:rPr>
              <a:t>	</a:t>
            </a:r>
          </a:p>
          <a:p>
            <a:pPr>
              <a:spcAft>
                <a:spcPts val="600"/>
              </a:spcAft>
              <a:buClr>
                <a:srgbClr val="FFFFFF"/>
              </a:buClr>
              <a:buSzPts val="1400"/>
              <a:defRPr/>
            </a:pPr>
            <a:endParaRPr lang="en-GB" sz="1200" b="1" i="0" u="sng" strike="noStrike" kern="0" cap="none" spc="0" normalizeH="0" baseline="0" noProof="0" dirty="0">
              <a:ln>
                <a:noFill/>
              </a:ln>
              <a:effectLst/>
              <a:uLnTx/>
              <a:uFillTx/>
              <a:latin typeface="Arial" panose="020B0604020202020204" pitchFamily="34" charset="0"/>
              <a:ea typeface="Arial"/>
              <a:cs typeface="Arial" panose="020B0604020202020204" pitchFamily="34" charset="0"/>
            </a:endParaRPr>
          </a:p>
          <a:p>
            <a:r>
              <a:rPr lang="en-GB" sz="1200" b="0" i="0" u="none" strike="noStrike" baseline="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91368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lcf76f155ced4ddcb4097134ff3c332f xmlns="acccb6d4-dbe5-46d2-b4d3-5733603d8cc6">
      <Terms xmlns="http://schemas.microsoft.com/office/infopath/2007/PartnerControls"/>
    </lcf76f155ced4ddcb4097134ff3c332f>
    <SharedWithUsers xmlns="4b4a1c0d-4a69-4996-a84a-fc699b9f49de">
      <UserInfo>
        <DisplayName>Sigurdardottir, Salka (Energy Security)</DisplayName>
        <AccountId>23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C545964535C849BCBC57E8163548C0" ma:contentTypeVersion="18" ma:contentTypeDescription="Create a new document." ma:contentTypeScope="" ma:versionID="0fc350a80ab290e69415f590db54e4dc">
  <xsd:schema xmlns:xsd="http://www.w3.org/2001/XMLSchema" xmlns:xs="http://www.w3.org/2001/XMLSchema" xmlns:p="http://schemas.microsoft.com/office/2006/metadata/properties" xmlns:ns2="ed7f3826-00f4-4cdf-b637-935a294e35aa" xmlns:ns3="fd4f94cf-1629-4a3d-b366-878fa3c4f425" targetNamespace="http://schemas.microsoft.com/office/2006/metadata/properties" ma:root="true" ma:fieldsID="15bd3785fe28bd140c88b1103a079b00" ns2:_="" ns3:_="">
    <xsd:import namespace="ed7f3826-00f4-4cdf-b637-935a294e35aa"/>
    <xsd:import namespace="fd4f94cf-1629-4a3d-b366-878fa3c4f42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MediaServiceDateTaken" minOccurs="0"/>
                <xsd:element ref="ns3:MediaLengthInSeconds" minOccurs="0"/>
                <xsd:element ref="ns3:Approver" minOccurs="0"/>
                <xsd:element ref="ns3:ApproverComments" minOccurs="0"/>
                <xsd:element ref="ns3:Sign_x002d_offStatus" minOccurs="0"/>
                <xsd:element ref="ns2:SharedWithUsers" minOccurs="0"/>
                <xsd:element ref="ns2:SharedWithDetail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SearchProperties" minOccurs="0"/>
                <xsd:element ref="ns3:BAContactInf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7f3826-00f4-4cdf-b637-935a294e35a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87a7826-809b-428d-8ed3-236af91b0361}" ma:internalName="TaxCatchAll" ma:showField="CatchAllData" ma:web="ed7f3826-00f4-4cdf-b637-935a294e35a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d4f94cf-1629-4a3d-b366-878fa3c4f42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Approver" ma:index="16" nillable="true" ma:displayName="Approver" ma:format="Dropdown" ma:internalName="Approver">
      <xsd:simpleType>
        <xsd:restriction base="dms:Text">
          <xsd:maxLength value="255"/>
        </xsd:restriction>
      </xsd:simpleType>
    </xsd:element>
    <xsd:element name="ApproverComments" ma:index="17" nillable="true" ma:displayName="Approver Comments" ma:format="Dropdown" ma:internalName="ApproverComments">
      <xsd:simpleType>
        <xsd:restriction base="dms:Note">
          <xsd:maxLength value="255"/>
        </xsd:restriction>
      </xsd:simpleType>
    </xsd:element>
    <xsd:element name="Sign_x002d_offStatus" ma:index="18" nillable="true" ma:displayName="Sign-off Status" ma:format="DateOnly" ma:internalName="Sign_x002d_offStatus">
      <xsd:simpleType>
        <xsd:restriction base="dms:DateTim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b0aeba9-2bce-41c2-8545-5d12d676a674"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BAContactInfo" ma:index="28" nillable="true" ma:displayName="BA Contact Info " ma:format="Dropdown" ma:list="e845791d-6c81-4223-a669-6507eb114f4e" ma:internalName="BAContactInfo"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9" ma:contentTypeDescription="Crée un document." ma:contentTypeScope="" ma:versionID="e18bef637d0f1ddca225288e0d432ec3">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a115814b681581b4d823fe6aeb4d21e0"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531636-1D04-46CF-8C99-2101E37471BF}">
  <ds:schemaRefs>
    <ds:schemaRef ds:uri="ed7f3826-00f4-4cdf-b637-935a294e35aa"/>
    <ds:schemaRef ds:uri="fd4f94cf-1629-4a3d-b366-878fa3c4f42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59C8E5D-E34B-428A-BBA7-B1E223A5465E}">
  <ds:schemaRefs>
    <ds:schemaRef ds:uri="ed7f3826-00f4-4cdf-b637-935a294e35aa"/>
    <ds:schemaRef ds:uri="fd4f94cf-1629-4a3d-b366-878fa3c4f4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FA3C48F-7662-4198-9FE7-487F1207A54C}"/>
</file>

<file path=customXml/itemProps4.xml><?xml version="1.0" encoding="utf-8"?>
<ds:datastoreItem xmlns:ds="http://schemas.openxmlformats.org/officeDocument/2006/customXml" ds:itemID="{CDA3C34B-4B5F-4BE2-A43A-38B29ED5E5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736</TotalTime>
  <Words>1809</Words>
  <Application>Microsoft Office PowerPoint</Application>
  <PresentationFormat>Widescreen</PresentationFormat>
  <Paragraphs>299</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Arial,Sans-Serif</vt:lpstr>
      <vt:lpstr>Arial</vt:lpstr>
      <vt:lpstr>Calibri</vt:lpstr>
      <vt:lpstr>Calibri Light</vt:lpstr>
      <vt:lpstr>Segoe UI</vt:lpstr>
      <vt:lpstr>Times New Roman</vt:lpstr>
      <vt:lpstr>Trebuchet MS</vt:lpstr>
      <vt:lpstr>office theme</vt:lpstr>
      <vt:lpstr>The Breakthrough Agenda </vt:lpstr>
      <vt:lpstr>What we do</vt:lpstr>
      <vt:lpstr>Tracking and accountability</vt:lpstr>
      <vt:lpstr>Overview of the Breakthrough Agenda sectors​</vt:lpstr>
      <vt:lpstr>Countries who have endorsed the Road Transport Breakthrough Goal</vt:lpstr>
      <vt:lpstr>Priority Action delivery plan RT1. Demand Creation</vt:lpstr>
      <vt:lpstr>Priority Action delivery plan RT2. Finance and Investment</vt:lpstr>
      <vt:lpstr>Priority Action delivery plan RT3. Supply chains</vt:lpstr>
      <vt:lpstr>Priority Action delivery plan RT4. Infrastructure</vt:lpstr>
      <vt:lpstr>Priority Action delivery plan RT5. Trade Conditions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Francois Cuenot</cp:lastModifiedBy>
  <cp:revision>7</cp:revision>
  <dcterms:created xsi:type="dcterms:W3CDTF">2023-11-30T14:04:39Z</dcterms:created>
  <dcterms:modified xsi:type="dcterms:W3CDTF">2024-03-04T12:39:21Z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f9678c2f-93ec-4d7e-8c78-fcf486278a17</vt:lpwstr>
  </property>
  <property fmtid="{D5CDD505-2E9C-101B-9397-08002B2CF9AE}" pid="3" name="ContentTypeId">
    <vt:lpwstr>0x010100D9C545964535C849BCBC57E8163548C0</vt:lpwstr>
  </property>
  <property fmtid="{D5CDD505-2E9C-101B-9397-08002B2CF9AE}" pid="4" name="MSIP_Label_ba62f585-b40f-4ab9-bafe-39150f03d124_Enabled">
    <vt:lpwstr>true</vt:lpwstr>
  </property>
  <property fmtid="{D5CDD505-2E9C-101B-9397-08002B2CF9AE}" pid="5" name="MSIP_Label_ba62f585-b40f-4ab9-bafe-39150f03d124_SetDate">
    <vt:lpwstr>2023-11-30T14:04:50Z</vt:lpwstr>
  </property>
  <property fmtid="{D5CDD505-2E9C-101B-9397-08002B2CF9AE}" pid="6" name="MSIP_Label_ba62f585-b40f-4ab9-bafe-39150f03d124_Method">
    <vt:lpwstr>Standard</vt:lpwstr>
  </property>
  <property fmtid="{D5CDD505-2E9C-101B-9397-08002B2CF9AE}" pid="7" name="MSIP_Label_ba62f585-b40f-4ab9-bafe-39150f03d124_Name">
    <vt:lpwstr>OFFICIAL</vt:lpwstr>
  </property>
  <property fmtid="{D5CDD505-2E9C-101B-9397-08002B2CF9AE}" pid="8" name="MSIP_Label_ba62f585-b40f-4ab9-bafe-39150f03d124_SiteId">
    <vt:lpwstr>cbac7005-02c1-43eb-b497-e6492d1b2dd8</vt:lpwstr>
  </property>
  <property fmtid="{D5CDD505-2E9C-101B-9397-08002B2CF9AE}" pid="9" name="MSIP_Label_ba62f585-b40f-4ab9-bafe-39150f03d124_ActionId">
    <vt:lpwstr>b03cb954-25ac-4056-9b7c-483b7f99ab51</vt:lpwstr>
  </property>
  <property fmtid="{D5CDD505-2E9C-101B-9397-08002B2CF9AE}" pid="10" name="MSIP_Label_ba62f585-b40f-4ab9-bafe-39150f03d124_ContentBits">
    <vt:lpwstr>0</vt:lpwstr>
  </property>
  <property fmtid="{D5CDD505-2E9C-101B-9397-08002B2CF9AE}" pid="11" name="MediaServiceImageTags">
    <vt:lpwstr/>
  </property>
  <property fmtid="{D5CDD505-2E9C-101B-9397-08002B2CF9AE}" pid="12" name="Office_x0020_of_x0020_Origin">
    <vt:lpwstr/>
  </property>
  <property fmtid="{D5CDD505-2E9C-101B-9397-08002B2CF9AE}" pid="13" name="gba66df640194346a5267c50f24d4797">
    <vt:lpwstr/>
  </property>
</Properties>
</file>