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6" r:id="rId4"/>
    <p:sldId id="269" r:id="rId5"/>
    <p:sldId id="271" r:id="rId6"/>
    <p:sldId id="270" r:id="rId7"/>
    <p:sldId id="847" r:id="rId8"/>
    <p:sldId id="848" r:id="rId9"/>
    <p:sldId id="260" r:id="rId10"/>
    <p:sldId id="261" r:id="rId11"/>
    <p:sldId id="84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A4F897-DB16-A975-64F1-EB655874BF1C}" name="Melissa Archer" initials="MA" userId="S::melissa.archer@un.org::31d0691f-e3b6-478e-9c6a-1e691f1e65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6D6918-7151-4BED-AF2B-94973D37D485}" v="2" dt="2024-03-07T09:11:32.2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2479" autoAdjust="0"/>
  </p:normalViewPr>
  <p:slideViewPr>
    <p:cSldViewPr snapToGrid="0">
      <p:cViewPr varScale="1">
        <p:scale>
          <a:sx n="58" d="100"/>
          <a:sy n="58" d="100"/>
        </p:scale>
        <p:origin x="9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Archer" userId="31d0691f-e3b6-478e-9c6a-1e691f1e658c" providerId="ADAL" clId="{116D6918-7151-4BED-AF2B-94973D37D485}"/>
    <pc:docChg chg="undo custSel addSld delSld modSld">
      <pc:chgData name="Melissa Archer" userId="31d0691f-e3b6-478e-9c6a-1e691f1e658c" providerId="ADAL" clId="{116D6918-7151-4BED-AF2B-94973D37D485}" dt="2024-03-07T09:12:33.263" v="177" actId="20577"/>
      <pc:docMkLst>
        <pc:docMk/>
      </pc:docMkLst>
      <pc:sldChg chg="modSp mod">
        <pc:chgData name="Melissa Archer" userId="31d0691f-e3b6-478e-9c6a-1e691f1e658c" providerId="ADAL" clId="{116D6918-7151-4BED-AF2B-94973D37D485}" dt="2024-03-06T20:15:35.519" v="67" actId="6549"/>
        <pc:sldMkLst>
          <pc:docMk/>
          <pc:sldMk cId="2748380877" sldId="260"/>
        </pc:sldMkLst>
        <pc:spChg chg="mod">
          <ac:chgData name="Melissa Archer" userId="31d0691f-e3b6-478e-9c6a-1e691f1e658c" providerId="ADAL" clId="{116D6918-7151-4BED-AF2B-94973D37D485}" dt="2024-03-06T20:15:35.519" v="67" actId="6549"/>
          <ac:spMkLst>
            <pc:docMk/>
            <pc:sldMk cId="2748380877" sldId="260"/>
            <ac:spMk id="3" creationId="{48D0F5FD-2510-CB9B-D623-81C6DDB5ADB5}"/>
          </ac:spMkLst>
        </pc:spChg>
      </pc:sldChg>
      <pc:sldChg chg="modSp mod">
        <pc:chgData name="Melissa Archer" userId="31d0691f-e3b6-478e-9c6a-1e691f1e658c" providerId="ADAL" clId="{116D6918-7151-4BED-AF2B-94973D37D485}" dt="2024-03-06T20:13:27.098" v="48" actId="6549"/>
        <pc:sldMkLst>
          <pc:docMk/>
          <pc:sldMk cId="2368086287" sldId="261"/>
        </pc:sldMkLst>
        <pc:graphicFrameChg chg="modGraphic">
          <ac:chgData name="Melissa Archer" userId="31d0691f-e3b6-478e-9c6a-1e691f1e658c" providerId="ADAL" clId="{116D6918-7151-4BED-AF2B-94973D37D485}" dt="2024-03-06T20:13:27.098" v="48" actId="6549"/>
          <ac:graphicFrameMkLst>
            <pc:docMk/>
            <pc:sldMk cId="2368086287" sldId="261"/>
            <ac:graphicFrameMk id="4" creationId="{D695D26C-A241-3720-2532-FFFEC9039623}"/>
          </ac:graphicFrameMkLst>
        </pc:graphicFrameChg>
      </pc:sldChg>
      <pc:sldChg chg="modSp mod">
        <pc:chgData name="Melissa Archer" userId="31d0691f-e3b6-478e-9c6a-1e691f1e658c" providerId="ADAL" clId="{116D6918-7151-4BED-AF2B-94973D37D485}" dt="2024-03-06T20:08:00.209" v="0" actId="207"/>
        <pc:sldMkLst>
          <pc:docMk/>
          <pc:sldMk cId="3590944308" sldId="262"/>
        </pc:sldMkLst>
        <pc:spChg chg="mod">
          <ac:chgData name="Melissa Archer" userId="31d0691f-e3b6-478e-9c6a-1e691f1e658c" providerId="ADAL" clId="{116D6918-7151-4BED-AF2B-94973D37D485}" dt="2024-03-06T20:08:00.209" v="0" actId="207"/>
          <ac:spMkLst>
            <pc:docMk/>
            <pc:sldMk cId="3590944308" sldId="262"/>
            <ac:spMk id="3" creationId="{8E17D09B-57C5-119F-C23E-5A3F3D50537A}"/>
          </ac:spMkLst>
        </pc:spChg>
      </pc:sldChg>
      <pc:sldChg chg="modSp mod">
        <pc:chgData name="Melissa Archer" userId="31d0691f-e3b6-478e-9c6a-1e691f1e658c" providerId="ADAL" clId="{116D6918-7151-4BED-AF2B-94973D37D485}" dt="2024-03-06T20:18:09.521" v="74" actId="20577"/>
        <pc:sldMkLst>
          <pc:docMk/>
          <pc:sldMk cId="2054924059" sldId="266"/>
        </pc:sldMkLst>
        <pc:spChg chg="mod">
          <ac:chgData name="Melissa Archer" userId="31d0691f-e3b6-478e-9c6a-1e691f1e658c" providerId="ADAL" clId="{116D6918-7151-4BED-AF2B-94973D37D485}" dt="2024-03-06T20:18:09.521" v="74" actId="20577"/>
          <ac:spMkLst>
            <pc:docMk/>
            <pc:sldMk cId="2054924059" sldId="266"/>
            <ac:spMk id="3" creationId="{8E17D09B-57C5-119F-C23E-5A3F3D50537A}"/>
          </ac:spMkLst>
        </pc:spChg>
      </pc:sldChg>
      <pc:sldChg chg="modSp mod">
        <pc:chgData name="Melissa Archer" userId="31d0691f-e3b6-478e-9c6a-1e691f1e658c" providerId="ADAL" clId="{116D6918-7151-4BED-AF2B-94973D37D485}" dt="2024-03-06T20:14:32.011" v="51" actId="207"/>
        <pc:sldMkLst>
          <pc:docMk/>
          <pc:sldMk cId="2674036964" sldId="269"/>
        </pc:sldMkLst>
        <pc:spChg chg="mod">
          <ac:chgData name="Melissa Archer" userId="31d0691f-e3b6-478e-9c6a-1e691f1e658c" providerId="ADAL" clId="{116D6918-7151-4BED-AF2B-94973D37D485}" dt="2024-03-06T20:14:32.011" v="51" actId="207"/>
          <ac:spMkLst>
            <pc:docMk/>
            <pc:sldMk cId="2674036964" sldId="269"/>
            <ac:spMk id="15" creationId="{9F64DFB5-682B-1BF6-52E4-433913CD2BBF}"/>
          </ac:spMkLst>
        </pc:spChg>
      </pc:sldChg>
      <pc:sldChg chg="modSp mod">
        <pc:chgData name="Melissa Archer" userId="31d0691f-e3b6-478e-9c6a-1e691f1e658c" providerId="ADAL" clId="{116D6918-7151-4BED-AF2B-94973D37D485}" dt="2024-03-06T20:17:45.014" v="68" actId="6549"/>
        <pc:sldMkLst>
          <pc:docMk/>
          <pc:sldMk cId="3239931569" sldId="270"/>
        </pc:sldMkLst>
        <pc:spChg chg="mod">
          <ac:chgData name="Melissa Archer" userId="31d0691f-e3b6-478e-9c6a-1e691f1e658c" providerId="ADAL" clId="{116D6918-7151-4BED-AF2B-94973D37D485}" dt="2024-03-06T20:17:45.014" v="68" actId="6549"/>
          <ac:spMkLst>
            <pc:docMk/>
            <pc:sldMk cId="3239931569" sldId="270"/>
            <ac:spMk id="6" creationId="{C26139F2-48BE-29C8-00A9-20E82CC23443}"/>
          </ac:spMkLst>
        </pc:spChg>
      </pc:sldChg>
      <pc:sldChg chg="addSp delSp modSp mod">
        <pc:chgData name="Melissa Archer" userId="31d0691f-e3b6-478e-9c6a-1e691f1e658c" providerId="ADAL" clId="{116D6918-7151-4BED-AF2B-94973D37D485}" dt="2024-03-07T09:09:23.456" v="147" actId="20577"/>
        <pc:sldMkLst>
          <pc:docMk/>
          <pc:sldMk cId="2079129393" sldId="271"/>
        </pc:sldMkLst>
        <pc:spChg chg="add del mod">
          <ac:chgData name="Melissa Archer" userId="31d0691f-e3b6-478e-9c6a-1e691f1e658c" providerId="ADAL" clId="{116D6918-7151-4BED-AF2B-94973D37D485}" dt="2024-03-07T09:07:54.870" v="77" actId="22"/>
          <ac:spMkLst>
            <pc:docMk/>
            <pc:sldMk cId="2079129393" sldId="271"/>
            <ac:spMk id="6" creationId="{5D9A23BF-1FE8-6462-680A-8104BAF3C26F}"/>
          </ac:spMkLst>
        </pc:spChg>
        <pc:spChg chg="mod">
          <ac:chgData name="Melissa Archer" userId="31d0691f-e3b6-478e-9c6a-1e691f1e658c" providerId="ADAL" clId="{116D6918-7151-4BED-AF2B-94973D37D485}" dt="2024-03-07T09:09:23.456" v="147" actId="20577"/>
          <ac:spMkLst>
            <pc:docMk/>
            <pc:sldMk cId="2079129393" sldId="271"/>
            <ac:spMk id="11" creationId="{C16800F8-1B1E-8379-1BEA-C747E499B7A0}"/>
          </ac:spMkLst>
        </pc:spChg>
        <pc:picChg chg="del mod">
          <ac:chgData name="Melissa Archer" userId="31d0691f-e3b6-478e-9c6a-1e691f1e658c" providerId="ADAL" clId="{116D6918-7151-4BED-AF2B-94973D37D485}" dt="2024-03-07T09:05:38.750" v="76" actId="478"/>
          <ac:picMkLst>
            <pc:docMk/>
            <pc:sldMk cId="2079129393" sldId="271"/>
            <ac:picMk id="7" creationId="{BCD70F3F-EC6A-CA35-494F-009DFC9EAC49}"/>
          </ac:picMkLst>
        </pc:picChg>
        <pc:picChg chg="add mod ord">
          <ac:chgData name="Melissa Archer" userId="31d0691f-e3b6-478e-9c6a-1e691f1e658c" providerId="ADAL" clId="{116D6918-7151-4BED-AF2B-94973D37D485}" dt="2024-03-07T09:08:02.435" v="79" actId="14100"/>
          <ac:picMkLst>
            <pc:docMk/>
            <pc:sldMk cId="2079129393" sldId="271"/>
            <ac:picMk id="9" creationId="{0667F9E0-55E5-6D84-9657-381EC11E7E9A}"/>
          </ac:picMkLst>
        </pc:picChg>
      </pc:sldChg>
      <pc:sldChg chg="modSp add del mod">
        <pc:chgData name="Melissa Archer" userId="31d0691f-e3b6-478e-9c6a-1e691f1e658c" providerId="ADAL" clId="{116D6918-7151-4BED-AF2B-94973D37D485}" dt="2024-03-07T09:12:14.425" v="161" actId="27636"/>
        <pc:sldMkLst>
          <pc:docMk/>
          <pc:sldMk cId="17060002" sldId="847"/>
        </pc:sldMkLst>
        <pc:spChg chg="mod">
          <ac:chgData name="Melissa Archer" userId="31d0691f-e3b6-478e-9c6a-1e691f1e658c" providerId="ADAL" clId="{116D6918-7151-4BED-AF2B-94973D37D485}" dt="2024-03-07T09:12:14.425" v="161" actId="27636"/>
          <ac:spMkLst>
            <pc:docMk/>
            <pc:sldMk cId="17060002" sldId="847"/>
            <ac:spMk id="6" creationId="{C26139F2-48BE-29C8-00A9-20E82CC23443}"/>
          </ac:spMkLst>
        </pc:spChg>
      </pc:sldChg>
      <pc:sldChg chg="modSp add mod">
        <pc:chgData name="Melissa Archer" userId="31d0691f-e3b6-478e-9c6a-1e691f1e658c" providerId="ADAL" clId="{116D6918-7151-4BED-AF2B-94973D37D485}" dt="2024-03-07T09:12:33.263" v="177" actId="20577"/>
        <pc:sldMkLst>
          <pc:docMk/>
          <pc:sldMk cId="434071694" sldId="848"/>
        </pc:sldMkLst>
        <pc:spChg chg="mod">
          <ac:chgData name="Melissa Archer" userId="31d0691f-e3b6-478e-9c6a-1e691f1e658c" providerId="ADAL" clId="{116D6918-7151-4BED-AF2B-94973D37D485}" dt="2024-03-07T09:12:33.263" v="177" actId="20577"/>
          <ac:spMkLst>
            <pc:docMk/>
            <pc:sldMk cId="434071694" sldId="848"/>
            <ac:spMk id="2" creationId="{EB08E958-C744-CFF7-2E82-FB450C69FC6C}"/>
          </ac:spMkLst>
        </pc:spChg>
        <pc:spChg chg="mod">
          <ac:chgData name="Melissa Archer" userId="31d0691f-e3b6-478e-9c6a-1e691f1e658c" providerId="ADAL" clId="{116D6918-7151-4BED-AF2B-94973D37D485}" dt="2024-03-07T09:12:23.997" v="164" actId="27636"/>
          <ac:spMkLst>
            <pc:docMk/>
            <pc:sldMk cId="434071694" sldId="848"/>
            <ac:spMk id="6" creationId="{C26139F2-48BE-29C8-00A9-20E82CC23443}"/>
          </ac:spMkLst>
        </pc:spChg>
      </pc:sldChg>
      <pc:sldChg chg="addSp add del delDesignElem">
        <pc:chgData name="Melissa Archer" userId="31d0691f-e3b6-478e-9c6a-1e691f1e658c" providerId="ADAL" clId="{116D6918-7151-4BED-AF2B-94973D37D485}" dt="2024-03-07T09:11:32.279" v="154"/>
        <pc:sldMkLst>
          <pc:docMk/>
          <pc:sldMk cId="3747586024" sldId="848"/>
        </pc:sldMkLst>
        <pc:spChg chg="add">
          <ac:chgData name="Melissa Archer" userId="31d0691f-e3b6-478e-9c6a-1e691f1e658c" providerId="ADAL" clId="{116D6918-7151-4BED-AF2B-94973D37D485}" dt="2024-03-07T09:11:32.279" v="154"/>
          <ac:spMkLst>
            <pc:docMk/>
            <pc:sldMk cId="3747586024" sldId="848"/>
            <ac:spMk id="10" creationId="{058A14AF-9FB5-4CC7-BA35-E8E85D3EDF0E}"/>
          </ac:spMkLst>
        </pc:spChg>
        <pc:spChg chg="add">
          <ac:chgData name="Melissa Archer" userId="31d0691f-e3b6-478e-9c6a-1e691f1e658c" providerId="ADAL" clId="{116D6918-7151-4BED-AF2B-94973D37D485}" dt="2024-03-07T09:11:32.279" v="154"/>
          <ac:spMkLst>
            <pc:docMk/>
            <pc:sldMk cId="3747586024" sldId="848"/>
            <ac:spMk id="12" creationId="{3A9A4357-BD1D-4622-A4FE-766E6AB8DE84}"/>
          </ac:spMkLst>
        </pc:spChg>
        <pc:spChg chg="add">
          <ac:chgData name="Melissa Archer" userId="31d0691f-e3b6-478e-9c6a-1e691f1e658c" providerId="ADAL" clId="{116D6918-7151-4BED-AF2B-94973D37D485}" dt="2024-03-07T09:11:32.279" v="154"/>
          <ac:spMkLst>
            <pc:docMk/>
            <pc:sldMk cId="3747586024" sldId="848"/>
            <ac:spMk id="14" creationId="{E659831F-0D9A-4C63-9EBB-8435B85A440F}"/>
          </ac:spMkLst>
        </pc:spChg>
        <pc:spChg chg="add">
          <ac:chgData name="Melissa Archer" userId="31d0691f-e3b6-478e-9c6a-1e691f1e658c" providerId="ADAL" clId="{116D6918-7151-4BED-AF2B-94973D37D485}" dt="2024-03-07T09:11:32.279" v="154"/>
          <ac:spMkLst>
            <pc:docMk/>
            <pc:sldMk cId="3747586024" sldId="848"/>
            <ac:spMk id="16" creationId="{E6995CE5-F890-4ABA-82A2-26507CE8D2A3}"/>
          </ac:spMkLst>
        </pc:spChg>
      </pc:sldChg>
      <pc:sldChg chg="addSp del delDesignElem">
        <pc:chgData name="Melissa Archer" userId="31d0691f-e3b6-478e-9c6a-1e691f1e658c" providerId="ADAL" clId="{116D6918-7151-4BED-AF2B-94973D37D485}" dt="2024-03-07T09:11:32.279" v="154"/>
        <pc:sldMkLst>
          <pc:docMk/>
          <pc:sldMk cId="2117730301" sldId="849"/>
        </pc:sldMkLst>
        <pc:spChg chg="add">
          <ac:chgData name="Melissa Archer" userId="31d0691f-e3b6-478e-9c6a-1e691f1e658c" providerId="ADAL" clId="{116D6918-7151-4BED-AF2B-94973D37D485}" dt="2024-03-07T09:11:32.279" v="154"/>
          <ac:spMkLst>
            <pc:docMk/>
            <pc:sldMk cId="2117730301" sldId="849"/>
            <ac:spMk id="10" creationId="{058A14AF-9FB5-4CC7-BA35-E8E85D3EDF0E}"/>
          </ac:spMkLst>
        </pc:spChg>
        <pc:spChg chg="add">
          <ac:chgData name="Melissa Archer" userId="31d0691f-e3b6-478e-9c6a-1e691f1e658c" providerId="ADAL" clId="{116D6918-7151-4BED-AF2B-94973D37D485}" dt="2024-03-07T09:11:32.279" v="154"/>
          <ac:spMkLst>
            <pc:docMk/>
            <pc:sldMk cId="2117730301" sldId="849"/>
            <ac:spMk id="12" creationId="{3A9A4357-BD1D-4622-A4FE-766E6AB8DE84}"/>
          </ac:spMkLst>
        </pc:spChg>
        <pc:spChg chg="add">
          <ac:chgData name="Melissa Archer" userId="31d0691f-e3b6-478e-9c6a-1e691f1e658c" providerId="ADAL" clId="{116D6918-7151-4BED-AF2B-94973D37D485}" dt="2024-03-07T09:11:32.279" v="154"/>
          <ac:spMkLst>
            <pc:docMk/>
            <pc:sldMk cId="2117730301" sldId="849"/>
            <ac:spMk id="14" creationId="{E659831F-0D9A-4C63-9EBB-8435B85A440F}"/>
          </ac:spMkLst>
        </pc:spChg>
        <pc:spChg chg="add">
          <ac:chgData name="Melissa Archer" userId="31d0691f-e3b6-478e-9c6a-1e691f1e658c" providerId="ADAL" clId="{116D6918-7151-4BED-AF2B-94973D37D485}" dt="2024-03-07T09:11:32.279" v="154"/>
          <ac:spMkLst>
            <pc:docMk/>
            <pc:sldMk cId="2117730301" sldId="849"/>
            <ac:spMk id="16" creationId="{E6995CE5-F890-4ABA-82A2-26507CE8D2A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FDE45-E77B-2487-2BC2-FEF8D909AC4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13E2798-234B-C2BB-5917-ED0BAC057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E65FB93-0D25-AAB7-CFBF-00AD66CEC180}"/>
              </a:ext>
            </a:extLst>
          </p:cNvPr>
          <p:cNvSpPr>
            <a:spLocks noGrp="1"/>
          </p:cNvSpPr>
          <p:nvPr>
            <p:ph type="dt" sz="half" idx="10"/>
          </p:nvPr>
        </p:nvSpPr>
        <p:spPr/>
        <p:txBody>
          <a:bodyPr/>
          <a:lstStyle/>
          <a:p>
            <a:fld id="{4304972E-CF22-6B4B-9243-53E00C2F1ED6}" type="datetimeFigureOut">
              <a:rPr lang="en-US" smtClean="0"/>
              <a:t>3/7/2024</a:t>
            </a:fld>
            <a:endParaRPr lang="en-US"/>
          </a:p>
        </p:txBody>
      </p:sp>
      <p:sp>
        <p:nvSpPr>
          <p:cNvPr id="5" name="Footer Placeholder 4">
            <a:extLst>
              <a:ext uri="{FF2B5EF4-FFF2-40B4-BE49-F238E27FC236}">
                <a16:creationId xmlns:a16="http://schemas.microsoft.com/office/drawing/2014/main" id="{C675D4BA-B109-35A3-F0BA-80998FA5D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9DEA29-65CB-E1EB-19BE-47AD4681F2A0}"/>
              </a:ext>
            </a:extLst>
          </p:cNvPr>
          <p:cNvSpPr>
            <a:spLocks noGrp="1"/>
          </p:cNvSpPr>
          <p:nvPr>
            <p:ph type="sldNum" sz="quarter" idx="12"/>
          </p:nvPr>
        </p:nvSpPr>
        <p:spPr/>
        <p:txBody>
          <a:bodyPr/>
          <a:lstStyle/>
          <a:p>
            <a:fld id="{058F3032-48B9-6B43-9777-4C6BBB0D3937}" type="slidenum">
              <a:rPr lang="en-US" smtClean="0"/>
              <a:t>‹#›</a:t>
            </a:fld>
            <a:endParaRPr lang="en-US"/>
          </a:p>
        </p:txBody>
      </p:sp>
    </p:spTree>
    <p:extLst>
      <p:ext uri="{BB962C8B-B14F-4D97-AF65-F5344CB8AC3E}">
        <p14:creationId xmlns:p14="http://schemas.microsoft.com/office/powerpoint/2010/main" val="758673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D9B97-8A3F-ACFC-C374-D53A8AE15B4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DDB482D-840B-EFCB-712D-A4E48A77A77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0CBFAB-485D-7108-ECE5-0AA57BB05E81}"/>
              </a:ext>
            </a:extLst>
          </p:cNvPr>
          <p:cNvSpPr>
            <a:spLocks noGrp="1"/>
          </p:cNvSpPr>
          <p:nvPr>
            <p:ph type="dt" sz="half" idx="10"/>
          </p:nvPr>
        </p:nvSpPr>
        <p:spPr/>
        <p:txBody>
          <a:bodyPr/>
          <a:lstStyle/>
          <a:p>
            <a:fld id="{4304972E-CF22-6B4B-9243-53E00C2F1ED6}" type="datetimeFigureOut">
              <a:rPr lang="en-US" smtClean="0"/>
              <a:t>3/7/2024</a:t>
            </a:fld>
            <a:endParaRPr lang="en-US"/>
          </a:p>
        </p:txBody>
      </p:sp>
      <p:sp>
        <p:nvSpPr>
          <p:cNvPr id="5" name="Footer Placeholder 4">
            <a:extLst>
              <a:ext uri="{FF2B5EF4-FFF2-40B4-BE49-F238E27FC236}">
                <a16:creationId xmlns:a16="http://schemas.microsoft.com/office/drawing/2014/main" id="{4251DDAD-5184-2503-E50E-DF2B6EA3C1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077D9-6E6B-2BD0-793B-125881E9DAC3}"/>
              </a:ext>
            </a:extLst>
          </p:cNvPr>
          <p:cNvSpPr>
            <a:spLocks noGrp="1"/>
          </p:cNvSpPr>
          <p:nvPr>
            <p:ph type="sldNum" sz="quarter" idx="12"/>
          </p:nvPr>
        </p:nvSpPr>
        <p:spPr/>
        <p:txBody>
          <a:bodyPr/>
          <a:lstStyle/>
          <a:p>
            <a:fld id="{058F3032-48B9-6B43-9777-4C6BBB0D3937}" type="slidenum">
              <a:rPr lang="en-US" smtClean="0"/>
              <a:t>‹#›</a:t>
            </a:fld>
            <a:endParaRPr lang="en-US"/>
          </a:p>
        </p:txBody>
      </p:sp>
    </p:spTree>
    <p:extLst>
      <p:ext uri="{BB962C8B-B14F-4D97-AF65-F5344CB8AC3E}">
        <p14:creationId xmlns:p14="http://schemas.microsoft.com/office/powerpoint/2010/main" val="1220432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A65FE6-E718-24FA-DA0E-D46F6D928F8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3B79A32-B9A5-0733-960F-3BD75C0EFE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7E3F60-7D52-0C98-B099-8C01F55246FE}"/>
              </a:ext>
            </a:extLst>
          </p:cNvPr>
          <p:cNvSpPr>
            <a:spLocks noGrp="1"/>
          </p:cNvSpPr>
          <p:nvPr>
            <p:ph type="dt" sz="half" idx="10"/>
          </p:nvPr>
        </p:nvSpPr>
        <p:spPr/>
        <p:txBody>
          <a:bodyPr/>
          <a:lstStyle/>
          <a:p>
            <a:fld id="{4304972E-CF22-6B4B-9243-53E00C2F1ED6}" type="datetimeFigureOut">
              <a:rPr lang="en-US" smtClean="0"/>
              <a:t>3/7/2024</a:t>
            </a:fld>
            <a:endParaRPr lang="en-US"/>
          </a:p>
        </p:txBody>
      </p:sp>
      <p:sp>
        <p:nvSpPr>
          <p:cNvPr id="5" name="Footer Placeholder 4">
            <a:extLst>
              <a:ext uri="{FF2B5EF4-FFF2-40B4-BE49-F238E27FC236}">
                <a16:creationId xmlns:a16="http://schemas.microsoft.com/office/drawing/2014/main" id="{1A6819D9-C30D-1162-E3CA-C8F8F5942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21A9E-C757-8119-CFE2-1FAF6B97948A}"/>
              </a:ext>
            </a:extLst>
          </p:cNvPr>
          <p:cNvSpPr>
            <a:spLocks noGrp="1"/>
          </p:cNvSpPr>
          <p:nvPr>
            <p:ph type="sldNum" sz="quarter" idx="12"/>
          </p:nvPr>
        </p:nvSpPr>
        <p:spPr/>
        <p:txBody>
          <a:bodyPr/>
          <a:lstStyle/>
          <a:p>
            <a:fld id="{058F3032-48B9-6B43-9777-4C6BBB0D3937}" type="slidenum">
              <a:rPr lang="en-US" smtClean="0"/>
              <a:t>‹#›</a:t>
            </a:fld>
            <a:endParaRPr lang="en-US"/>
          </a:p>
        </p:txBody>
      </p:sp>
    </p:spTree>
    <p:extLst>
      <p:ext uri="{BB962C8B-B14F-4D97-AF65-F5344CB8AC3E}">
        <p14:creationId xmlns:p14="http://schemas.microsoft.com/office/powerpoint/2010/main" val="15732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7CFCB-0C01-1C9E-320E-0681C464B6B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C830AFC-C0BF-AEC5-21EC-A40937B1064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E75210-F290-0B6C-F54C-D625760BB3E8}"/>
              </a:ext>
            </a:extLst>
          </p:cNvPr>
          <p:cNvSpPr>
            <a:spLocks noGrp="1"/>
          </p:cNvSpPr>
          <p:nvPr>
            <p:ph type="dt" sz="half" idx="10"/>
          </p:nvPr>
        </p:nvSpPr>
        <p:spPr/>
        <p:txBody>
          <a:bodyPr/>
          <a:lstStyle/>
          <a:p>
            <a:fld id="{4304972E-CF22-6B4B-9243-53E00C2F1ED6}" type="datetimeFigureOut">
              <a:rPr lang="en-US" smtClean="0"/>
              <a:t>3/7/2024</a:t>
            </a:fld>
            <a:endParaRPr lang="en-US"/>
          </a:p>
        </p:txBody>
      </p:sp>
      <p:sp>
        <p:nvSpPr>
          <p:cNvPr id="5" name="Footer Placeholder 4">
            <a:extLst>
              <a:ext uri="{FF2B5EF4-FFF2-40B4-BE49-F238E27FC236}">
                <a16:creationId xmlns:a16="http://schemas.microsoft.com/office/drawing/2014/main" id="{D3D654CD-0D72-A85F-5B06-B2DB58A1E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FCE8F-785D-877F-5763-27AF238A8E68}"/>
              </a:ext>
            </a:extLst>
          </p:cNvPr>
          <p:cNvSpPr>
            <a:spLocks noGrp="1"/>
          </p:cNvSpPr>
          <p:nvPr>
            <p:ph type="sldNum" sz="quarter" idx="12"/>
          </p:nvPr>
        </p:nvSpPr>
        <p:spPr/>
        <p:txBody>
          <a:bodyPr/>
          <a:lstStyle/>
          <a:p>
            <a:fld id="{058F3032-48B9-6B43-9777-4C6BBB0D3937}" type="slidenum">
              <a:rPr lang="en-US" smtClean="0"/>
              <a:t>‹#›</a:t>
            </a:fld>
            <a:endParaRPr lang="en-US"/>
          </a:p>
        </p:txBody>
      </p:sp>
    </p:spTree>
    <p:extLst>
      <p:ext uri="{BB962C8B-B14F-4D97-AF65-F5344CB8AC3E}">
        <p14:creationId xmlns:p14="http://schemas.microsoft.com/office/powerpoint/2010/main" val="154467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48901-5D15-0200-6AE1-55AE179CF2A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AA73712-4FBE-68A1-E948-07B4DB2C61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D070099-167D-6243-D1A0-C4FBDA006EA7}"/>
              </a:ext>
            </a:extLst>
          </p:cNvPr>
          <p:cNvSpPr>
            <a:spLocks noGrp="1"/>
          </p:cNvSpPr>
          <p:nvPr>
            <p:ph type="dt" sz="half" idx="10"/>
          </p:nvPr>
        </p:nvSpPr>
        <p:spPr/>
        <p:txBody>
          <a:bodyPr/>
          <a:lstStyle/>
          <a:p>
            <a:fld id="{4304972E-CF22-6B4B-9243-53E00C2F1ED6}" type="datetimeFigureOut">
              <a:rPr lang="en-US" smtClean="0"/>
              <a:t>3/7/2024</a:t>
            </a:fld>
            <a:endParaRPr lang="en-US"/>
          </a:p>
        </p:txBody>
      </p:sp>
      <p:sp>
        <p:nvSpPr>
          <p:cNvPr id="5" name="Footer Placeholder 4">
            <a:extLst>
              <a:ext uri="{FF2B5EF4-FFF2-40B4-BE49-F238E27FC236}">
                <a16:creationId xmlns:a16="http://schemas.microsoft.com/office/drawing/2014/main" id="{BAFC7457-8C4F-AAD3-47B1-EDC1A1AED5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3E7601-DA0F-234C-699A-DB2B31ED0591}"/>
              </a:ext>
            </a:extLst>
          </p:cNvPr>
          <p:cNvSpPr>
            <a:spLocks noGrp="1"/>
          </p:cNvSpPr>
          <p:nvPr>
            <p:ph type="sldNum" sz="quarter" idx="12"/>
          </p:nvPr>
        </p:nvSpPr>
        <p:spPr/>
        <p:txBody>
          <a:bodyPr/>
          <a:lstStyle/>
          <a:p>
            <a:fld id="{058F3032-48B9-6B43-9777-4C6BBB0D3937}" type="slidenum">
              <a:rPr lang="en-US" smtClean="0"/>
              <a:t>‹#›</a:t>
            </a:fld>
            <a:endParaRPr lang="en-US"/>
          </a:p>
        </p:txBody>
      </p:sp>
    </p:spTree>
    <p:extLst>
      <p:ext uri="{BB962C8B-B14F-4D97-AF65-F5344CB8AC3E}">
        <p14:creationId xmlns:p14="http://schemas.microsoft.com/office/powerpoint/2010/main" val="74877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143FD-32BC-680A-1790-979DD61438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E02CE2-E9FF-878C-3C8D-0FF856EAF3D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E305B6A-F707-DEAB-C73E-55D7CA0C90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AB5EE44-D182-6DE8-167A-A89EBF13AEF9}"/>
              </a:ext>
            </a:extLst>
          </p:cNvPr>
          <p:cNvSpPr>
            <a:spLocks noGrp="1"/>
          </p:cNvSpPr>
          <p:nvPr>
            <p:ph type="dt" sz="half" idx="10"/>
          </p:nvPr>
        </p:nvSpPr>
        <p:spPr/>
        <p:txBody>
          <a:bodyPr/>
          <a:lstStyle/>
          <a:p>
            <a:fld id="{4304972E-CF22-6B4B-9243-53E00C2F1ED6}" type="datetimeFigureOut">
              <a:rPr lang="en-US" smtClean="0"/>
              <a:t>3/7/2024</a:t>
            </a:fld>
            <a:endParaRPr lang="en-US"/>
          </a:p>
        </p:txBody>
      </p:sp>
      <p:sp>
        <p:nvSpPr>
          <p:cNvPr id="6" name="Footer Placeholder 5">
            <a:extLst>
              <a:ext uri="{FF2B5EF4-FFF2-40B4-BE49-F238E27FC236}">
                <a16:creationId xmlns:a16="http://schemas.microsoft.com/office/drawing/2014/main" id="{DBD5571E-5152-AC27-F30A-6DE5A4FE51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C3359A-3C8A-49CE-BB8A-62F0697D9CF3}"/>
              </a:ext>
            </a:extLst>
          </p:cNvPr>
          <p:cNvSpPr>
            <a:spLocks noGrp="1"/>
          </p:cNvSpPr>
          <p:nvPr>
            <p:ph type="sldNum" sz="quarter" idx="12"/>
          </p:nvPr>
        </p:nvSpPr>
        <p:spPr/>
        <p:txBody>
          <a:bodyPr/>
          <a:lstStyle/>
          <a:p>
            <a:fld id="{058F3032-48B9-6B43-9777-4C6BBB0D3937}" type="slidenum">
              <a:rPr lang="en-US" smtClean="0"/>
              <a:t>‹#›</a:t>
            </a:fld>
            <a:endParaRPr lang="en-US"/>
          </a:p>
        </p:txBody>
      </p:sp>
    </p:spTree>
    <p:extLst>
      <p:ext uri="{BB962C8B-B14F-4D97-AF65-F5344CB8AC3E}">
        <p14:creationId xmlns:p14="http://schemas.microsoft.com/office/powerpoint/2010/main" val="3083122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A65A6-B2BD-EDB5-5E04-3997DA2AC1D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B1800B-6FCB-06D2-9AAE-33DEBE2647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A021ABB-9A3B-27AE-9F63-DC995A2B4EF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8D877B0-885A-508D-948A-7B0C4529AF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C8FB542-821A-CFD9-7414-E974F251800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CEDEF80-9B83-7BE6-D277-0D434828FB20}"/>
              </a:ext>
            </a:extLst>
          </p:cNvPr>
          <p:cNvSpPr>
            <a:spLocks noGrp="1"/>
          </p:cNvSpPr>
          <p:nvPr>
            <p:ph type="dt" sz="half" idx="10"/>
          </p:nvPr>
        </p:nvSpPr>
        <p:spPr/>
        <p:txBody>
          <a:bodyPr/>
          <a:lstStyle/>
          <a:p>
            <a:fld id="{4304972E-CF22-6B4B-9243-53E00C2F1ED6}" type="datetimeFigureOut">
              <a:rPr lang="en-US" smtClean="0"/>
              <a:t>3/7/2024</a:t>
            </a:fld>
            <a:endParaRPr lang="en-US"/>
          </a:p>
        </p:txBody>
      </p:sp>
      <p:sp>
        <p:nvSpPr>
          <p:cNvPr id="8" name="Footer Placeholder 7">
            <a:extLst>
              <a:ext uri="{FF2B5EF4-FFF2-40B4-BE49-F238E27FC236}">
                <a16:creationId xmlns:a16="http://schemas.microsoft.com/office/drawing/2014/main" id="{C354D28A-3B8E-4C80-7AF3-090A50169B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D9EB6F-51BB-9D5D-00A7-731D7481D51B}"/>
              </a:ext>
            </a:extLst>
          </p:cNvPr>
          <p:cNvSpPr>
            <a:spLocks noGrp="1"/>
          </p:cNvSpPr>
          <p:nvPr>
            <p:ph type="sldNum" sz="quarter" idx="12"/>
          </p:nvPr>
        </p:nvSpPr>
        <p:spPr/>
        <p:txBody>
          <a:bodyPr/>
          <a:lstStyle/>
          <a:p>
            <a:fld id="{058F3032-48B9-6B43-9777-4C6BBB0D3937}" type="slidenum">
              <a:rPr lang="en-US" smtClean="0"/>
              <a:t>‹#›</a:t>
            </a:fld>
            <a:endParaRPr lang="en-US"/>
          </a:p>
        </p:txBody>
      </p:sp>
    </p:spTree>
    <p:extLst>
      <p:ext uri="{BB962C8B-B14F-4D97-AF65-F5344CB8AC3E}">
        <p14:creationId xmlns:p14="http://schemas.microsoft.com/office/powerpoint/2010/main" val="4232353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0DF4-71CB-AFB6-6EA9-0A08AF3C571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0E4BAC-BDBD-417B-585B-63F5DAC97015}"/>
              </a:ext>
            </a:extLst>
          </p:cNvPr>
          <p:cNvSpPr>
            <a:spLocks noGrp="1"/>
          </p:cNvSpPr>
          <p:nvPr>
            <p:ph type="dt" sz="half" idx="10"/>
          </p:nvPr>
        </p:nvSpPr>
        <p:spPr/>
        <p:txBody>
          <a:bodyPr/>
          <a:lstStyle/>
          <a:p>
            <a:fld id="{4304972E-CF22-6B4B-9243-53E00C2F1ED6}" type="datetimeFigureOut">
              <a:rPr lang="en-US" smtClean="0"/>
              <a:t>3/7/2024</a:t>
            </a:fld>
            <a:endParaRPr lang="en-US"/>
          </a:p>
        </p:txBody>
      </p:sp>
      <p:sp>
        <p:nvSpPr>
          <p:cNvPr id="4" name="Footer Placeholder 3">
            <a:extLst>
              <a:ext uri="{FF2B5EF4-FFF2-40B4-BE49-F238E27FC236}">
                <a16:creationId xmlns:a16="http://schemas.microsoft.com/office/drawing/2014/main" id="{77C94F2A-A902-0948-94DB-542FEC8E84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EF7DF3-3633-299A-A79E-6640B864000D}"/>
              </a:ext>
            </a:extLst>
          </p:cNvPr>
          <p:cNvSpPr>
            <a:spLocks noGrp="1"/>
          </p:cNvSpPr>
          <p:nvPr>
            <p:ph type="sldNum" sz="quarter" idx="12"/>
          </p:nvPr>
        </p:nvSpPr>
        <p:spPr/>
        <p:txBody>
          <a:bodyPr/>
          <a:lstStyle/>
          <a:p>
            <a:fld id="{058F3032-48B9-6B43-9777-4C6BBB0D3937}" type="slidenum">
              <a:rPr lang="en-US" smtClean="0"/>
              <a:t>‹#›</a:t>
            </a:fld>
            <a:endParaRPr lang="en-US"/>
          </a:p>
        </p:txBody>
      </p:sp>
    </p:spTree>
    <p:extLst>
      <p:ext uri="{BB962C8B-B14F-4D97-AF65-F5344CB8AC3E}">
        <p14:creationId xmlns:p14="http://schemas.microsoft.com/office/powerpoint/2010/main" val="422080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E051B9-47A0-138B-14A3-EA2B5A401ECF}"/>
              </a:ext>
            </a:extLst>
          </p:cNvPr>
          <p:cNvSpPr>
            <a:spLocks noGrp="1"/>
          </p:cNvSpPr>
          <p:nvPr>
            <p:ph type="dt" sz="half" idx="10"/>
          </p:nvPr>
        </p:nvSpPr>
        <p:spPr/>
        <p:txBody>
          <a:bodyPr/>
          <a:lstStyle/>
          <a:p>
            <a:fld id="{4304972E-CF22-6B4B-9243-53E00C2F1ED6}" type="datetimeFigureOut">
              <a:rPr lang="en-US" smtClean="0"/>
              <a:t>3/7/2024</a:t>
            </a:fld>
            <a:endParaRPr lang="en-US"/>
          </a:p>
        </p:txBody>
      </p:sp>
      <p:sp>
        <p:nvSpPr>
          <p:cNvPr id="3" name="Footer Placeholder 2">
            <a:extLst>
              <a:ext uri="{FF2B5EF4-FFF2-40B4-BE49-F238E27FC236}">
                <a16:creationId xmlns:a16="http://schemas.microsoft.com/office/drawing/2014/main" id="{A1BA29E3-5A2C-DCB3-3CAE-FD57FF8078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3129D5-D5FB-727E-3EB4-FC537AAB9819}"/>
              </a:ext>
            </a:extLst>
          </p:cNvPr>
          <p:cNvSpPr>
            <a:spLocks noGrp="1"/>
          </p:cNvSpPr>
          <p:nvPr>
            <p:ph type="sldNum" sz="quarter" idx="12"/>
          </p:nvPr>
        </p:nvSpPr>
        <p:spPr/>
        <p:txBody>
          <a:bodyPr/>
          <a:lstStyle/>
          <a:p>
            <a:fld id="{058F3032-48B9-6B43-9777-4C6BBB0D3937}" type="slidenum">
              <a:rPr lang="en-US" smtClean="0"/>
              <a:t>‹#›</a:t>
            </a:fld>
            <a:endParaRPr lang="en-US"/>
          </a:p>
        </p:txBody>
      </p:sp>
    </p:spTree>
    <p:extLst>
      <p:ext uri="{BB962C8B-B14F-4D97-AF65-F5344CB8AC3E}">
        <p14:creationId xmlns:p14="http://schemas.microsoft.com/office/powerpoint/2010/main" val="4244395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32E1A-9D05-BBC4-E27A-E57238616C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4089C4C-DBFF-C2E4-9FC6-DDA656A37D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B837C8E-09A0-F3E5-0AC5-EA84016DBF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CF90CE0-C049-1EA6-746A-B49EAC142CC6}"/>
              </a:ext>
            </a:extLst>
          </p:cNvPr>
          <p:cNvSpPr>
            <a:spLocks noGrp="1"/>
          </p:cNvSpPr>
          <p:nvPr>
            <p:ph type="dt" sz="half" idx="10"/>
          </p:nvPr>
        </p:nvSpPr>
        <p:spPr/>
        <p:txBody>
          <a:bodyPr/>
          <a:lstStyle/>
          <a:p>
            <a:fld id="{4304972E-CF22-6B4B-9243-53E00C2F1ED6}" type="datetimeFigureOut">
              <a:rPr lang="en-US" smtClean="0"/>
              <a:t>3/7/2024</a:t>
            </a:fld>
            <a:endParaRPr lang="en-US"/>
          </a:p>
        </p:txBody>
      </p:sp>
      <p:sp>
        <p:nvSpPr>
          <p:cNvPr id="6" name="Footer Placeholder 5">
            <a:extLst>
              <a:ext uri="{FF2B5EF4-FFF2-40B4-BE49-F238E27FC236}">
                <a16:creationId xmlns:a16="http://schemas.microsoft.com/office/drawing/2014/main" id="{E2DB922E-12E3-73B6-4FEB-E4418B8284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78BFCB-C34C-3E96-AB56-30BA09A3673B}"/>
              </a:ext>
            </a:extLst>
          </p:cNvPr>
          <p:cNvSpPr>
            <a:spLocks noGrp="1"/>
          </p:cNvSpPr>
          <p:nvPr>
            <p:ph type="sldNum" sz="quarter" idx="12"/>
          </p:nvPr>
        </p:nvSpPr>
        <p:spPr/>
        <p:txBody>
          <a:bodyPr/>
          <a:lstStyle/>
          <a:p>
            <a:fld id="{058F3032-48B9-6B43-9777-4C6BBB0D3937}" type="slidenum">
              <a:rPr lang="en-US" smtClean="0"/>
              <a:t>‹#›</a:t>
            </a:fld>
            <a:endParaRPr lang="en-US"/>
          </a:p>
        </p:txBody>
      </p:sp>
    </p:spTree>
    <p:extLst>
      <p:ext uri="{BB962C8B-B14F-4D97-AF65-F5344CB8AC3E}">
        <p14:creationId xmlns:p14="http://schemas.microsoft.com/office/powerpoint/2010/main" val="70470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B18B-8A3C-216A-7214-6C693F84A7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3AB4E74-BFA8-E301-6514-1490937AA5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435D31-8388-A95B-A604-CF1D9A411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A6B6898-A405-2E78-430D-992B1E01F47A}"/>
              </a:ext>
            </a:extLst>
          </p:cNvPr>
          <p:cNvSpPr>
            <a:spLocks noGrp="1"/>
          </p:cNvSpPr>
          <p:nvPr>
            <p:ph type="dt" sz="half" idx="10"/>
          </p:nvPr>
        </p:nvSpPr>
        <p:spPr/>
        <p:txBody>
          <a:bodyPr/>
          <a:lstStyle/>
          <a:p>
            <a:fld id="{4304972E-CF22-6B4B-9243-53E00C2F1ED6}" type="datetimeFigureOut">
              <a:rPr lang="en-US" smtClean="0"/>
              <a:t>3/7/2024</a:t>
            </a:fld>
            <a:endParaRPr lang="en-US"/>
          </a:p>
        </p:txBody>
      </p:sp>
      <p:sp>
        <p:nvSpPr>
          <p:cNvPr id="6" name="Footer Placeholder 5">
            <a:extLst>
              <a:ext uri="{FF2B5EF4-FFF2-40B4-BE49-F238E27FC236}">
                <a16:creationId xmlns:a16="http://schemas.microsoft.com/office/drawing/2014/main" id="{A2DB24C2-1B7D-578F-17EB-B3D276B9E1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1F778B-E5CE-9563-F17D-211764370F5B}"/>
              </a:ext>
            </a:extLst>
          </p:cNvPr>
          <p:cNvSpPr>
            <a:spLocks noGrp="1"/>
          </p:cNvSpPr>
          <p:nvPr>
            <p:ph type="sldNum" sz="quarter" idx="12"/>
          </p:nvPr>
        </p:nvSpPr>
        <p:spPr/>
        <p:txBody>
          <a:bodyPr/>
          <a:lstStyle/>
          <a:p>
            <a:fld id="{058F3032-48B9-6B43-9777-4C6BBB0D3937}" type="slidenum">
              <a:rPr lang="en-US" smtClean="0"/>
              <a:t>‹#›</a:t>
            </a:fld>
            <a:endParaRPr lang="en-US"/>
          </a:p>
        </p:txBody>
      </p:sp>
    </p:spTree>
    <p:extLst>
      <p:ext uri="{BB962C8B-B14F-4D97-AF65-F5344CB8AC3E}">
        <p14:creationId xmlns:p14="http://schemas.microsoft.com/office/powerpoint/2010/main" val="150290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02BC7-3D80-14FD-DE29-504760154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0E6AC8F-9F0F-2E0D-3178-7679700BE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D96AC0-8408-C54D-FCB8-1F6C7AFA88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4972E-CF22-6B4B-9243-53E00C2F1ED6}" type="datetimeFigureOut">
              <a:rPr lang="en-US" smtClean="0"/>
              <a:t>3/7/2024</a:t>
            </a:fld>
            <a:endParaRPr lang="en-US"/>
          </a:p>
        </p:txBody>
      </p:sp>
      <p:sp>
        <p:nvSpPr>
          <p:cNvPr id="5" name="Footer Placeholder 4">
            <a:extLst>
              <a:ext uri="{FF2B5EF4-FFF2-40B4-BE49-F238E27FC236}">
                <a16:creationId xmlns:a16="http://schemas.microsoft.com/office/drawing/2014/main" id="{D51E88F9-0441-D243-8FDE-9BBA7C829B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B34683-40C2-F76B-CC40-FA676E0C21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F3032-48B9-6B43-9777-4C6BBB0D3937}" type="slidenum">
              <a:rPr lang="en-US" smtClean="0"/>
              <a:t>‹#›</a:t>
            </a:fld>
            <a:endParaRPr lang="en-US"/>
          </a:p>
        </p:txBody>
      </p:sp>
    </p:spTree>
    <p:extLst>
      <p:ext uri="{BB962C8B-B14F-4D97-AF65-F5344CB8AC3E}">
        <p14:creationId xmlns:p14="http://schemas.microsoft.com/office/powerpoint/2010/main" val="1779977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4E3D4-F340-CF2C-5E1D-178275982700}"/>
              </a:ext>
            </a:extLst>
          </p:cNvPr>
          <p:cNvSpPr>
            <a:spLocks noGrp="1"/>
          </p:cNvSpPr>
          <p:nvPr>
            <p:ph type="ctrTitle"/>
          </p:nvPr>
        </p:nvSpPr>
        <p:spPr>
          <a:xfrm>
            <a:off x="5431194" y="1571062"/>
            <a:ext cx="4747657" cy="2481943"/>
          </a:xfrm>
        </p:spPr>
        <p:txBody>
          <a:bodyPr anchor="ctr">
            <a:normAutofit/>
          </a:bodyPr>
          <a:lstStyle/>
          <a:p>
            <a:pPr defTabSz="749808"/>
            <a:r>
              <a:rPr lang="en-GB" sz="2000" b="1" i="1" kern="1200" dirty="0">
                <a:solidFill>
                  <a:schemeClr val="tx1"/>
                </a:solidFill>
                <a:latin typeface="+mn-lt"/>
                <a:ea typeface="+mj-ea"/>
                <a:cs typeface="+mj-cs"/>
              </a:rPr>
              <a:t>Report to the 192</a:t>
            </a:r>
            <a:r>
              <a:rPr lang="en-GB" sz="2000" b="1" i="1" kern="1200" baseline="30000" dirty="0">
                <a:solidFill>
                  <a:schemeClr val="tx1"/>
                </a:solidFill>
                <a:latin typeface="+mn-lt"/>
                <a:ea typeface="+mj-ea"/>
                <a:cs typeface="+mj-cs"/>
              </a:rPr>
              <a:t>nd</a:t>
            </a:r>
            <a:r>
              <a:rPr lang="en-GB" sz="2000" b="1" i="1" baseline="30000" dirty="0">
                <a:latin typeface="+mn-lt"/>
              </a:rPr>
              <a:t> </a:t>
            </a:r>
            <a:r>
              <a:rPr lang="en-GB" sz="2000" b="1" i="1" kern="1200" dirty="0">
                <a:solidFill>
                  <a:schemeClr val="tx1"/>
                </a:solidFill>
                <a:latin typeface="+mn-lt"/>
                <a:ea typeface="+mj-ea"/>
                <a:cs typeface="+mj-cs"/>
              </a:rPr>
              <a:t>Session of WP.29 Session</a:t>
            </a:r>
            <a:br>
              <a:rPr lang="en-GB" sz="2000" b="1" i="1" kern="1200" dirty="0">
                <a:solidFill>
                  <a:schemeClr val="tx1"/>
                </a:solidFill>
                <a:latin typeface="+mn-lt"/>
                <a:ea typeface="+mj-ea"/>
                <a:cs typeface="+mj-cs"/>
              </a:rPr>
            </a:br>
            <a:r>
              <a:rPr lang="en-GB" sz="2000" b="1" i="1" kern="1200" dirty="0">
                <a:solidFill>
                  <a:schemeClr val="tx1"/>
                </a:solidFill>
                <a:latin typeface="+mn-lt"/>
                <a:ea typeface="+mj-ea"/>
                <a:cs typeface="+mj-cs"/>
              </a:rPr>
              <a:t>on activities of </a:t>
            </a:r>
            <a:br>
              <a:rPr lang="en-GB" sz="2000" b="1" i="1" kern="1200" dirty="0">
                <a:solidFill>
                  <a:schemeClr val="tx1"/>
                </a:solidFill>
                <a:latin typeface="+mn-lt"/>
                <a:ea typeface="+mj-ea"/>
                <a:cs typeface="+mj-cs"/>
              </a:rPr>
            </a:br>
            <a:r>
              <a:rPr lang="en-GB" sz="2000" b="1" i="1" kern="1200" dirty="0">
                <a:solidFill>
                  <a:schemeClr val="tx1"/>
                </a:solidFill>
                <a:latin typeface="+mn-lt"/>
                <a:ea typeface="+mj-ea"/>
                <a:cs typeface="+mj-cs"/>
              </a:rPr>
              <a:t>the IWG on SCUNV for the period November 2023 to March 2024</a:t>
            </a:r>
            <a:endParaRPr lang="en-GB" sz="2000" b="1" i="1" dirty="0">
              <a:solidFill>
                <a:schemeClr val="tx1"/>
              </a:solidFill>
              <a:latin typeface="+mn-lt"/>
            </a:endParaRPr>
          </a:p>
        </p:txBody>
      </p:sp>
      <p:sp>
        <p:nvSpPr>
          <p:cNvPr id="3" name="Subtitle 2">
            <a:extLst>
              <a:ext uri="{FF2B5EF4-FFF2-40B4-BE49-F238E27FC236}">
                <a16:creationId xmlns:a16="http://schemas.microsoft.com/office/drawing/2014/main" id="{7C73D0ED-3270-0853-0F35-6DB6C2A2B992}"/>
              </a:ext>
            </a:extLst>
          </p:cNvPr>
          <p:cNvSpPr>
            <a:spLocks noGrp="1"/>
          </p:cNvSpPr>
          <p:nvPr>
            <p:ph type="subTitle" idx="1"/>
          </p:nvPr>
        </p:nvSpPr>
        <p:spPr>
          <a:xfrm>
            <a:off x="5207727" y="3727269"/>
            <a:ext cx="5390604" cy="2282499"/>
          </a:xfrm>
        </p:spPr>
        <p:txBody>
          <a:bodyPr>
            <a:noAutofit/>
          </a:bodyPr>
          <a:lstStyle/>
          <a:p>
            <a:pPr defTabSz="749808">
              <a:spcBef>
                <a:spcPts val="820"/>
              </a:spcBef>
            </a:pPr>
            <a:endParaRPr lang="en-US" sz="1230" kern="1200" dirty="0">
              <a:solidFill>
                <a:schemeClr val="tx1"/>
              </a:solidFill>
              <a:latin typeface="+mn-lt"/>
              <a:ea typeface="+mn-ea"/>
              <a:cs typeface="+mn-cs"/>
            </a:endParaRPr>
          </a:p>
          <a:p>
            <a:pPr defTabSz="749808">
              <a:spcBef>
                <a:spcPts val="820"/>
              </a:spcBef>
            </a:pPr>
            <a:r>
              <a:rPr lang="en-US" sz="4000" kern="1200" dirty="0">
                <a:solidFill>
                  <a:schemeClr val="tx1"/>
                </a:solidFill>
                <a:latin typeface="+mn-lt"/>
                <a:ea typeface="+mn-ea"/>
                <a:cs typeface="+mn-cs"/>
              </a:rPr>
              <a:t>Safer Cleaner Used and New Vehicles</a:t>
            </a:r>
            <a:endParaRPr lang="en-US" sz="4000" dirty="0"/>
          </a:p>
        </p:txBody>
      </p:sp>
      <p:sp>
        <p:nvSpPr>
          <p:cNvPr id="4" name="TextBox 3">
            <a:extLst>
              <a:ext uri="{FF2B5EF4-FFF2-40B4-BE49-F238E27FC236}">
                <a16:creationId xmlns:a16="http://schemas.microsoft.com/office/drawing/2014/main" id="{ECB05D61-D924-01E8-955A-8170B0DB29FB}"/>
              </a:ext>
            </a:extLst>
          </p:cNvPr>
          <p:cNvSpPr txBox="1"/>
          <p:nvPr/>
        </p:nvSpPr>
        <p:spPr>
          <a:xfrm>
            <a:off x="8325840" y="693606"/>
            <a:ext cx="2461857" cy="776175"/>
          </a:xfrm>
          <a:prstGeom prst="rect">
            <a:avLst/>
          </a:prstGeom>
          <a:noFill/>
        </p:spPr>
        <p:txBody>
          <a:bodyPr wrap="square" rtlCol="0">
            <a:spAutoFit/>
          </a:bodyPr>
          <a:lstStyle/>
          <a:p>
            <a:pPr algn="r" defTabSz="749808">
              <a:spcAft>
                <a:spcPts val="600"/>
              </a:spcAft>
            </a:pPr>
            <a:r>
              <a:rPr lang="en-US" sz="1148" u="sng" kern="1200" dirty="0">
                <a:solidFill>
                  <a:schemeClr val="tx1"/>
                </a:solidFill>
                <a:latin typeface="+mn-lt"/>
                <a:ea typeface="+mn-ea"/>
                <a:cs typeface="+mn-cs"/>
              </a:rPr>
              <a:t>Informal Document </a:t>
            </a:r>
            <a:r>
              <a:rPr lang="en-US" sz="1148" b="1" kern="1200" dirty="0">
                <a:solidFill>
                  <a:schemeClr val="tx1"/>
                </a:solidFill>
                <a:latin typeface="+mn-lt"/>
                <a:ea typeface="+mn-ea"/>
                <a:cs typeface="+mn-cs"/>
              </a:rPr>
              <a:t>WP.29-192-20</a:t>
            </a:r>
          </a:p>
          <a:p>
            <a:pPr algn="r" defTabSz="749808">
              <a:spcAft>
                <a:spcPts val="600"/>
              </a:spcAft>
            </a:pPr>
            <a:r>
              <a:rPr lang="en-US" sz="1148" kern="1200" dirty="0">
                <a:solidFill>
                  <a:schemeClr val="tx1"/>
                </a:solidFill>
                <a:latin typeface="+mn-lt"/>
                <a:ea typeface="+mn-ea"/>
                <a:cs typeface="+mn-cs"/>
              </a:rPr>
              <a:t>192</a:t>
            </a:r>
            <a:r>
              <a:rPr lang="en-US" sz="1148" kern="1200" baseline="30000" dirty="0">
                <a:solidFill>
                  <a:schemeClr val="tx1"/>
                </a:solidFill>
                <a:latin typeface="+mn-lt"/>
                <a:ea typeface="+mn-ea"/>
                <a:cs typeface="+mn-cs"/>
              </a:rPr>
              <a:t>nd</a:t>
            </a:r>
            <a:r>
              <a:rPr lang="en-US" sz="1148" kern="1200" dirty="0">
                <a:solidFill>
                  <a:schemeClr val="tx1"/>
                </a:solidFill>
                <a:latin typeface="+mn-lt"/>
                <a:ea typeface="+mn-ea"/>
                <a:cs typeface="+mn-cs"/>
              </a:rPr>
              <a:t> WP.29, </a:t>
            </a:r>
            <a:r>
              <a:rPr lang="en-US" sz="1148" dirty="0"/>
              <a:t>5-8 Mar</a:t>
            </a:r>
            <a:r>
              <a:rPr lang="en-US" sz="1148" kern="1200" dirty="0">
                <a:solidFill>
                  <a:schemeClr val="tx1"/>
                </a:solidFill>
                <a:latin typeface="+mn-lt"/>
                <a:ea typeface="+mn-ea"/>
                <a:cs typeface="+mn-cs"/>
              </a:rPr>
              <a:t> 2024</a:t>
            </a:r>
          </a:p>
          <a:p>
            <a:pPr algn="r" defTabSz="749808">
              <a:spcAft>
                <a:spcPts val="600"/>
              </a:spcAft>
            </a:pPr>
            <a:r>
              <a:rPr lang="en-US" sz="1148" kern="1200" dirty="0">
                <a:solidFill>
                  <a:schemeClr val="tx1"/>
                </a:solidFill>
                <a:latin typeface="+mn-lt"/>
                <a:ea typeface="+mn-ea"/>
                <a:cs typeface="+mn-cs"/>
              </a:rPr>
              <a:t>Agenda Item 8.4 </a:t>
            </a:r>
            <a:endParaRPr lang="en-GB" sz="1400" dirty="0"/>
          </a:p>
        </p:txBody>
      </p:sp>
      <p:sp>
        <p:nvSpPr>
          <p:cNvPr id="5" name="TextBox 4">
            <a:extLst>
              <a:ext uri="{FF2B5EF4-FFF2-40B4-BE49-F238E27FC236}">
                <a16:creationId xmlns:a16="http://schemas.microsoft.com/office/drawing/2014/main" id="{310A994D-FF83-2D96-3060-DB1C0B445778}"/>
              </a:ext>
            </a:extLst>
          </p:cNvPr>
          <p:cNvSpPr txBox="1"/>
          <p:nvPr/>
        </p:nvSpPr>
        <p:spPr>
          <a:xfrm>
            <a:off x="4332643" y="762247"/>
            <a:ext cx="2072465" cy="319446"/>
          </a:xfrm>
          <a:prstGeom prst="rect">
            <a:avLst/>
          </a:prstGeom>
          <a:noFill/>
        </p:spPr>
        <p:txBody>
          <a:bodyPr wrap="square" rtlCol="0">
            <a:spAutoFit/>
          </a:bodyPr>
          <a:lstStyle/>
          <a:p>
            <a:pPr defTabSz="749808">
              <a:spcAft>
                <a:spcPts val="600"/>
              </a:spcAft>
            </a:pPr>
            <a:r>
              <a:rPr lang="en-US" sz="1476" kern="1200" dirty="0">
                <a:solidFill>
                  <a:schemeClr val="tx1"/>
                </a:solidFill>
                <a:latin typeface="+mn-lt"/>
                <a:ea typeface="+mn-ea"/>
                <a:cs typeface="+mn-cs"/>
              </a:rPr>
              <a:t>Transmitted by the Chair</a:t>
            </a:r>
            <a:endParaRPr lang="en-GB" dirty="0"/>
          </a:p>
        </p:txBody>
      </p:sp>
      <p:pic>
        <p:nvPicPr>
          <p:cNvPr id="6" name="Picture 5">
            <a:extLst>
              <a:ext uri="{FF2B5EF4-FFF2-40B4-BE49-F238E27FC236}">
                <a16:creationId xmlns:a16="http://schemas.microsoft.com/office/drawing/2014/main" id="{E0FABC26-1E57-3500-49BF-3E265E33C905}"/>
              </a:ext>
            </a:extLst>
          </p:cNvPr>
          <p:cNvPicPr>
            <a:picLocks noChangeAspect="1"/>
          </p:cNvPicPr>
          <p:nvPr/>
        </p:nvPicPr>
        <p:blipFill>
          <a:blip r:embed="rId2"/>
          <a:stretch>
            <a:fillRect/>
          </a:stretch>
        </p:blipFill>
        <p:spPr>
          <a:xfrm>
            <a:off x="601013" y="643466"/>
            <a:ext cx="3535196" cy="5571067"/>
          </a:xfrm>
          <a:prstGeom prst="rect">
            <a:avLst/>
          </a:prstGeom>
        </p:spPr>
      </p:pic>
    </p:spTree>
    <p:extLst>
      <p:ext uri="{BB962C8B-B14F-4D97-AF65-F5344CB8AC3E}">
        <p14:creationId xmlns:p14="http://schemas.microsoft.com/office/powerpoint/2010/main" val="30595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A4EF4-BAFF-E86E-36A1-76C28EFB3886}"/>
              </a:ext>
            </a:extLst>
          </p:cNvPr>
          <p:cNvSpPr>
            <a:spLocks noGrp="1"/>
          </p:cNvSpPr>
          <p:nvPr>
            <p:ph type="title"/>
          </p:nvPr>
        </p:nvSpPr>
        <p:spPr>
          <a:xfrm>
            <a:off x="838200" y="2"/>
            <a:ext cx="10515600" cy="678318"/>
          </a:xfrm>
        </p:spPr>
        <p:txBody>
          <a:bodyPr>
            <a:normAutofit/>
          </a:bodyPr>
          <a:lstStyle/>
          <a:p>
            <a:pPr algn="ctr"/>
            <a:r>
              <a:rPr lang="en-US" sz="2800" dirty="0"/>
              <a:t>Draft Proposed timeline</a:t>
            </a:r>
            <a:endParaRPr lang="en-GB" sz="2800" dirty="0"/>
          </a:p>
        </p:txBody>
      </p:sp>
      <p:graphicFrame>
        <p:nvGraphicFramePr>
          <p:cNvPr id="4" name="Content Placeholder 3">
            <a:extLst>
              <a:ext uri="{FF2B5EF4-FFF2-40B4-BE49-F238E27FC236}">
                <a16:creationId xmlns:a16="http://schemas.microsoft.com/office/drawing/2014/main" id="{D695D26C-A241-3720-2532-FFFEC9039623}"/>
              </a:ext>
            </a:extLst>
          </p:cNvPr>
          <p:cNvGraphicFramePr>
            <a:graphicFrameLocks noGrp="1"/>
          </p:cNvGraphicFramePr>
          <p:nvPr>
            <p:ph idx="1"/>
            <p:extLst>
              <p:ext uri="{D42A27DB-BD31-4B8C-83A1-F6EECF244321}">
                <p14:modId xmlns:p14="http://schemas.microsoft.com/office/powerpoint/2010/main" val="69092815"/>
              </p:ext>
            </p:extLst>
          </p:nvPr>
        </p:nvGraphicFramePr>
        <p:xfrm>
          <a:off x="138896" y="509287"/>
          <a:ext cx="11957966" cy="6458361"/>
        </p:xfrm>
        <a:graphic>
          <a:graphicData uri="http://schemas.openxmlformats.org/drawingml/2006/table">
            <a:tbl>
              <a:tblPr firstRow="1" firstCol="1" bandRow="1"/>
              <a:tblGrid>
                <a:gridCol w="1701479">
                  <a:extLst>
                    <a:ext uri="{9D8B030D-6E8A-4147-A177-3AD203B41FA5}">
                      <a16:colId xmlns:a16="http://schemas.microsoft.com/office/drawing/2014/main" val="954064559"/>
                    </a:ext>
                  </a:extLst>
                </a:gridCol>
                <a:gridCol w="439838">
                  <a:extLst>
                    <a:ext uri="{9D8B030D-6E8A-4147-A177-3AD203B41FA5}">
                      <a16:colId xmlns:a16="http://schemas.microsoft.com/office/drawing/2014/main" val="1111556128"/>
                    </a:ext>
                  </a:extLst>
                </a:gridCol>
                <a:gridCol w="416688">
                  <a:extLst>
                    <a:ext uri="{9D8B030D-6E8A-4147-A177-3AD203B41FA5}">
                      <a16:colId xmlns:a16="http://schemas.microsoft.com/office/drawing/2014/main" val="998104912"/>
                    </a:ext>
                  </a:extLst>
                </a:gridCol>
                <a:gridCol w="398583">
                  <a:extLst>
                    <a:ext uri="{9D8B030D-6E8A-4147-A177-3AD203B41FA5}">
                      <a16:colId xmlns:a16="http://schemas.microsoft.com/office/drawing/2014/main" val="2924570090"/>
                    </a:ext>
                  </a:extLst>
                </a:gridCol>
                <a:gridCol w="436208">
                  <a:extLst>
                    <a:ext uri="{9D8B030D-6E8A-4147-A177-3AD203B41FA5}">
                      <a16:colId xmlns:a16="http://schemas.microsoft.com/office/drawing/2014/main" val="2468397812"/>
                    </a:ext>
                  </a:extLst>
                </a:gridCol>
                <a:gridCol w="588895">
                  <a:extLst>
                    <a:ext uri="{9D8B030D-6E8A-4147-A177-3AD203B41FA5}">
                      <a16:colId xmlns:a16="http://schemas.microsoft.com/office/drawing/2014/main" val="1098793650"/>
                    </a:ext>
                  </a:extLst>
                </a:gridCol>
                <a:gridCol w="370390">
                  <a:extLst>
                    <a:ext uri="{9D8B030D-6E8A-4147-A177-3AD203B41FA5}">
                      <a16:colId xmlns:a16="http://schemas.microsoft.com/office/drawing/2014/main" val="360515724"/>
                    </a:ext>
                  </a:extLst>
                </a:gridCol>
                <a:gridCol w="324091">
                  <a:extLst>
                    <a:ext uri="{9D8B030D-6E8A-4147-A177-3AD203B41FA5}">
                      <a16:colId xmlns:a16="http://schemas.microsoft.com/office/drawing/2014/main" val="2311236437"/>
                    </a:ext>
                  </a:extLst>
                </a:gridCol>
                <a:gridCol w="230973">
                  <a:extLst>
                    <a:ext uri="{9D8B030D-6E8A-4147-A177-3AD203B41FA5}">
                      <a16:colId xmlns:a16="http://schemas.microsoft.com/office/drawing/2014/main" val="1440480819"/>
                    </a:ext>
                  </a:extLst>
                </a:gridCol>
                <a:gridCol w="375675">
                  <a:extLst>
                    <a:ext uri="{9D8B030D-6E8A-4147-A177-3AD203B41FA5}">
                      <a16:colId xmlns:a16="http://schemas.microsoft.com/office/drawing/2014/main" val="2247032308"/>
                    </a:ext>
                  </a:extLst>
                </a:gridCol>
                <a:gridCol w="355117">
                  <a:extLst>
                    <a:ext uri="{9D8B030D-6E8A-4147-A177-3AD203B41FA5}">
                      <a16:colId xmlns:a16="http://schemas.microsoft.com/office/drawing/2014/main" val="1098101061"/>
                    </a:ext>
                  </a:extLst>
                </a:gridCol>
                <a:gridCol w="458428">
                  <a:extLst>
                    <a:ext uri="{9D8B030D-6E8A-4147-A177-3AD203B41FA5}">
                      <a16:colId xmlns:a16="http://schemas.microsoft.com/office/drawing/2014/main" val="3999277700"/>
                    </a:ext>
                  </a:extLst>
                </a:gridCol>
                <a:gridCol w="355117">
                  <a:extLst>
                    <a:ext uri="{9D8B030D-6E8A-4147-A177-3AD203B41FA5}">
                      <a16:colId xmlns:a16="http://schemas.microsoft.com/office/drawing/2014/main" val="1332873137"/>
                    </a:ext>
                  </a:extLst>
                </a:gridCol>
                <a:gridCol w="417036">
                  <a:extLst>
                    <a:ext uri="{9D8B030D-6E8A-4147-A177-3AD203B41FA5}">
                      <a16:colId xmlns:a16="http://schemas.microsoft.com/office/drawing/2014/main" val="788998540"/>
                    </a:ext>
                  </a:extLst>
                </a:gridCol>
                <a:gridCol w="433820">
                  <a:extLst>
                    <a:ext uri="{9D8B030D-6E8A-4147-A177-3AD203B41FA5}">
                      <a16:colId xmlns:a16="http://schemas.microsoft.com/office/drawing/2014/main" val="1953306723"/>
                    </a:ext>
                  </a:extLst>
                </a:gridCol>
                <a:gridCol w="433820">
                  <a:extLst>
                    <a:ext uri="{9D8B030D-6E8A-4147-A177-3AD203B41FA5}">
                      <a16:colId xmlns:a16="http://schemas.microsoft.com/office/drawing/2014/main" val="1753996967"/>
                    </a:ext>
                  </a:extLst>
                </a:gridCol>
                <a:gridCol w="235348">
                  <a:extLst>
                    <a:ext uri="{9D8B030D-6E8A-4147-A177-3AD203B41FA5}">
                      <a16:colId xmlns:a16="http://schemas.microsoft.com/office/drawing/2014/main" val="4082396749"/>
                    </a:ext>
                  </a:extLst>
                </a:gridCol>
                <a:gridCol w="104786">
                  <a:extLst>
                    <a:ext uri="{9D8B030D-6E8A-4147-A177-3AD203B41FA5}">
                      <a16:colId xmlns:a16="http://schemas.microsoft.com/office/drawing/2014/main" val="3661515953"/>
                    </a:ext>
                  </a:extLst>
                </a:gridCol>
                <a:gridCol w="340132">
                  <a:extLst>
                    <a:ext uri="{9D8B030D-6E8A-4147-A177-3AD203B41FA5}">
                      <a16:colId xmlns:a16="http://schemas.microsoft.com/office/drawing/2014/main" val="645974503"/>
                    </a:ext>
                  </a:extLst>
                </a:gridCol>
                <a:gridCol w="436019">
                  <a:extLst>
                    <a:ext uri="{9D8B030D-6E8A-4147-A177-3AD203B41FA5}">
                      <a16:colId xmlns:a16="http://schemas.microsoft.com/office/drawing/2014/main" val="1293606498"/>
                    </a:ext>
                  </a:extLst>
                </a:gridCol>
                <a:gridCol w="436019">
                  <a:extLst>
                    <a:ext uri="{9D8B030D-6E8A-4147-A177-3AD203B41FA5}">
                      <a16:colId xmlns:a16="http://schemas.microsoft.com/office/drawing/2014/main" val="3027553488"/>
                    </a:ext>
                  </a:extLst>
                </a:gridCol>
                <a:gridCol w="462715">
                  <a:extLst>
                    <a:ext uri="{9D8B030D-6E8A-4147-A177-3AD203B41FA5}">
                      <a16:colId xmlns:a16="http://schemas.microsoft.com/office/drawing/2014/main" val="636334697"/>
                    </a:ext>
                  </a:extLst>
                </a:gridCol>
                <a:gridCol w="462715">
                  <a:extLst>
                    <a:ext uri="{9D8B030D-6E8A-4147-A177-3AD203B41FA5}">
                      <a16:colId xmlns:a16="http://schemas.microsoft.com/office/drawing/2014/main" val="83750144"/>
                    </a:ext>
                  </a:extLst>
                </a:gridCol>
                <a:gridCol w="427120">
                  <a:extLst>
                    <a:ext uri="{9D8B030D-6E8A-4147-A177-3AD203B41FA5}">
                      <a16:colId xmlns:a16="http://schemas.microsoft.com/office/drawing/2014/main" val="3568331074"/>
                    </a:ext>
                  </a:extLst>
                </a:gridCol>
                <a:gridCol w="427120">
                  <a:extLst>
                    <a:ext uri="{9D8B030D-6E8A-4147-A177-3AD203B41FA5}">
                      <a16:colId xmlns:a16="http://schemas.microsoft.com/office/drawing/2014/main" val="2301906034"/>
                    </a:ext>
                  </a:extLst>
                </a:gridCol>
                <a:gridCol w="444917">
                  <a:extLst>
                    <a:ext uri="{9D8B030D-6E8A-4147-A177-3AD203B41FA5}">
                      <a16:colId xmlns:a16="http://schemas.microsoft.com/office/drawing/2014/main" val="2594314676"/>
                    </a:ext>
                  </a:extLst>
                </a:gridCol>
                <a:gridCol w="444917">
                  <a:extLst>
                    <a:ext uri="{9D8B030D-6E8A-4147-A177-3AD203B41FA5}">
                      <a16:colId xmlns:a16="http://schemas.microsoft.com/office/drawing/2014/main" val="810741524"/>
                    </a:ext>
                  </a:extLst>
                </a:gridCol>
              </a:tblGrid>
              <a:tr h="560841">
                <a:tc>
                  <a:txBody>
                    <a:bodyPr/>
                    <a:lstStyle/>
                    <a:p>
                      <a:pPr algn="l"/>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2023</a:t>
                      </a:r>
                      <a:b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b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3-4</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5-6</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7-8</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pPr algn="ct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9-10</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11-12</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ZA"/>
                    </a:p>
                  </a:txBody>
                  <a:tcPr/>
                </a:tc>
                <a:tc gridSpan="2">
                  <a:txBody>
                    <a:bodyPr/>
                    <a:lstStyle/>
                    <a:p>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2024</a:t>
                      </a:r>
                      <a:b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b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ZA"/>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3-4</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ZA"/>
                    </a:p>
                  </a:txBody>
                  <a:tcPr/>
                </a:tc>
                <a:tc gridSpan="3">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5-6</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ZA"/>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7-8</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9-10</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11-12</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2025</a:t>
                      </a:r>
                      <a:b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b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131388111"/>
                  </a:ext>
                </a:extLst>
              </a:tr>
              <a:tr h="730222">
                <a:tc>
                  <a:txBody>
                    <a:bodyPr/>
                    <a:lstStyle/>
                    <a:p>
                      <a:pPr algn="l"/>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WP.29</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March</a:t>
                      </a:r>
                      <a:b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b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6-9</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hMerge="1">
                  <a:txBody>
                    <a:bodyPr/>
                    <a:lstStyle/>
                    <a:p>
                      <a:pPr algn="ct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190</a:t>
                      </a:r>
                      <a:r>
                        <a:rPr lang="en-GB" sz="1100" kern="0" baseline="30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a:t>
                      </a: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Session June</a:t>
                      </a:r>
                      <a:b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b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19-22</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hMerge="1">
                  <a:txBody>
                    <a:bodyPr/>
                    <a:lstStyle/>
                    <a:p>
                      <a:endParaRPr lang="en-ZA"/>
                    </a:p>
                  </a:txBody>
                  <a:tcPr/>
                </a:tc>
                <a:tc grid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hMerge="1">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grid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hMerge="1">
                  <a:txBody>
                    <a:bodyPr/>
                    <a:lstStyle/>
                    <a:p>
                      <a:endParaRPr lang="en-ZA"/>
                    </a:p>
                  </a:txBody>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191</a:t>
                      </a:r>
                      <a:r>
                        <a:rPr lang="en-GB" sz="1100" kern="0" baseline="30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st</a:t>
                      </a:r>
                      <a:r>
                        <a:rPr lang="en-GB" sz="1100" kern="0" baseline="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Session </a:t>
                      </a: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Nov</a:t>
                      </a:r>
                      <a:b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b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13-16</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hMerge="1">
                  <a:txBody>
                    <a:bodyPr/>
                    <a:lstStyle/>
                    <a:p>
                      <a:endParaRPr lang="en-ZA"/>
                    </a:p>
                  </a:txBody>
                  <a:tcPr/>
                </a:tc>
                <a:tc gridSpan="2">
                  <a:txBody>
                    <a:bodyPr/>
                    <a:lstStyle/>
                    <a:p>
                      <a:endParaRPr lang="en-ZA"/>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hMerge="1">
                  <a:txBody>
                    <a:bodyPr/>
                    <a:lstStyle/>
                    <a:p>
                      <a:endParaRPr lang="en-ZA"/>
                    </a:p>
                  </a:txBody>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Mar’24</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hMerge="1">
                  <a:txBody>
                    <a:bodyPr/>
                    <a:lstStyle/>
                    <a:p>
                      <a:endParaRPr lang="en-ZA"/>
                    </a:p>
                  </a:txBody>
                  <a:tcPr/>
                </a:tc>
                <a:tc gridSpan="3">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Jun’24</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hMerge="1">
                  <a:txBody>
                    <a:bodyPr/>
                    <a:lstStyle/>
                    <a:p>
                      <a:endParaRPr lang="en-GB"/>
                    </a:p>
                  </a:txBody>
                  <a:tcPr/>
                </a:tc>
                <a:tc hMerge="1">
                  <a:txBody>
                    <a:bodyPr/>
                    <a:lstStyle/>
                    <a:p>
                      <a:endParaRPr lang="en-ZA"/>
                    </a:p>
                  </a:txBody>
                  <a:tcPr/>
                </a:tc>
                <a:tc grid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hMerge="1">
                  <a:txBody>
                    <a:bodyPr/>
                    <a:lstStyle/>
                    <a:p>
                      <a:endParaRPr lang="en-GB"/>
                    </a:p>
                  </a:txBody>
                  <a:tcPr/>
                </a:tc>
                <a:tc grid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hMerge="1">
                  <a:txBody>
                    <a:bodyPr/>
                    <a:lstStyle/>
                    <a:p>
                      <a:endParaRPr lang="en-GB"/>
                    </a:p>
                  </a:txBody>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Nov-Dec’24</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hMerge="1">
                  <a:txBody>
                    <a:bodyPr/>
                    <a:lstStyle/>
                    <a:p>
                      <a:endParaRPr lang="en-GB"/>
                    </a:p>
                  </a:txBody>
                  <a:tcPr/>
                </a:tc>
                <a:extLst>
                  <a:ext uri="{0D108BD9-81ED-4DB2-BD59-A6C34878D82A}">
                    <a16:rowId xmlns:a16="http://schemas.microsoft.com/office/drawing/2014/main" val="1674469605"/>
                  </a:ext>
                </a:extLst>
              </a:tr>
              <a:tr h="181719">
                <a:tc>
                  <a:txBody>
                    <a:bodyPr/>
                    <a:lstStyle/>
                    <a:p>
                      <a:pPr algn="l"/>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hMerge="1">
                  <a:txBody>
                    <a:bodyPr/>
                    <a:lstStyle/>
                    <a:p>
                      <a:pPr algn="ct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hMerge="1">
                  <a:txBody>
                    <a:bodyPr/>
                    <a:lstStyle/>
                    <a:p>
                      <a:endParaRPr lang="en-ZA"/>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hMerge="1">
                  <a:txBody>
                    <a:bodyPr/>
                    <a:lstStyle/>
                    <a:p>
                      <a:pPr algn="ct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hMerge="1">
                  <a:txBody>
                    <a:bodyPr/>
                    <a:lstStyle/>
                    <a:p>
                      <a:endParaRPr lang="en-ZA"/>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hMerge="1">
                  <a:txBody>
                    <a:bodyPr/>
                    <a:lstStyle/>
                    <a:p>
                      <a:endParaRPr lang="en-ZA"/>
                    </a:p>
                  </a:txBody>
                  <a:tcPr/>
                </a:tc>
                <a:tc gridSpan="2">
                  <a:txBody>
                    <a:bodyPr/>
                    <a:lstStyle/>
                    <a:p>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ZA"/>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hMerge="1">
                  <a:txBody>
                    <a:bodyPr/>
                    <a:lstStyle/>
                    <a:p>
                      <a:endParaRPr lang="en-ZA"/>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hMerge="1">
                  <a:txBody>
                    <a:bodyPr/>
                    <a:lstStyle/>
                    <a:p>
                      <a:endParaRPr lang="en-ZA"/>
                    </a:p>
                  </a:txBody>
                  <a:tcPr/>
                </a:tc>
                <a:tc gridSpan="3">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hMerge="1">
                  <a:txBody>
                    <a:bodyPr/>
                    <a:lstStyle/>
                    <a:p>
                      <a:endParaRPr lang="en-GB"/>
                    </a:p>
                  </a:txBody>
                  <a:tcPr/>
                </a:tc>
                <a:tc hMerge="1">
                  <a:txBody>
                    <a:bodyPr/>
                    <a:lstStyle/>
                    <a:p>
                      <a:endParaRPr lang="en-ZA"/>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924548122"/>
                  </a:ext>
                </a:extLst>
              </a:tr>
              <a:tr h="804290">
                <a:tc>
                  <a:txBody>
                    <a:bodyPr/>
                    <a:lstStyle/>
                    <a:p>
                      <a:pPr algn="l"/>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Meeting IWG</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71450" indent="-171450" algn="ctr">
                        <a:buFont typeface="Arial" panose="020B0604020202020204" pitchFamily="34" charset="0"/>
                        <a:buChar char="•"/>
                      </a:pP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 Mar</a:t>
                      </a:r>
                      <a:r>
                        <a:rPr lang="en-GB" sz="1050" kern="1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’23</a:t>
                      </a:r>
                    </a:p>
                    <a:p>
                      <a:pPr marL="0" indent="0" algn="ctr">
                        <a:buFont typeface="Arial" panose="020B0604020202020204" pitchFamily="34" charset="0"/>
                        <a:buChar char="•"/>
                        <a:tabLst>
                          <a:tab pos="0" algn="l"/>
                        </a:tabLst>
                      </a:pPr>
                      <a:r>
                        <a:rPr lang="en-GB" sz="1100" kern="0" baseline="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a:t>
                      </a:r>
                      <a:r>
                        <a:rPr lang="en-GB" sz="1100" kern="0" baseline="30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a:t>
                      </a: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Meeting held on14 Apr</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indent="0" algn="ctr">
                        <a:buFont typeface="Arial" panose="020B0604020202020204" pitchFamily="34" charset="0"/>
                        <a:buChar char="•"/>
                        <a:tabLst>
                          <a:tab pos="0" algn="l"/>
                        </a:tabLst>
                      </a:pP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a:t>
                      </a:r>
                      <a:r>
                        <a:rPr lang="en-GB" sz="1100" kern="0" baseline="30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a:t>
                      </a: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Meeting. 23 June’23</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a:t>
                      </a:r>
                      <a:r>
                        <a:rPr lang="en-GB" sz="1100" kern="0" baseline="30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a:t>
                      </a: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Meeting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a:t>
                      </a:r>
                      <a:r>
                        <a:rPr lang="en-GB" sz="1100" kern="0" baseline="30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a:t>
                      </a: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Meeting </a:t>
                      </a:r>
                    </a:p>
                    <a:p>
                      <a:pPr algn="ctr"/>
                      <a:r>
                        <a:rPr lang="en-GB" sz="1100" kern="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10</a:t>
                      </a:r>
                      <a:r>
                        <a:rPr lang="en-GB" sz="1100" kern="0" baseline="3000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th</a:t>
                      </a:r>
                      <a:r>
                        <a:rPr lang="en-GB" sz="1100" kern="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 Meeting</a:t>
                      </a:r>
                      <a:endParaRPr lang="en-ZA"/>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3">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11</a:t>
                      </a:r>
                      <a:r>
                        <a:rPr lang="en-GB" sz="1100" kern="0" baseline="30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a:t>
                      </a: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Meeting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851541"/>
                  </a:ext>
                </a:extLst>
              </a:tr>
              <a:tr h="671762">
                <a:tc rowSpan="2">
                  <a:txBody>
                    <a:bodyPr/>
                    <a:lstStyle/>
                    <a:p>
                      <a:pPr algn="l"/>
                      <a:r>
                        <a:rPr lang="en-ZA" sz="1050" kern="100" dirty="0">
                          <a:effectLst/>
                          <a:latin typeface="Calibri" panose="020F0502020204030204" pitchFamily="34" charset="0"/>
                          <a:ea typeface="DengXian" panose="02010600030101010101" pitchFamily="2" charset="-122"/>
                          <a:cs typeface="Arial" panose="020B0604020202020204" pitchFamily="34" charset="0"/>
                        </a:rPr>
                        <a:t>Task Force</a:t>
                      </a:r>
                      <a:r>
                        <a:rPr lang="en-ZA" sz="1050" kern="1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 on drafting import/export inspection requirements</a:t>
                      </a:r>
                      <a:endParaRPr lang="en-GB" sz="1050" kern="1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ZA" sz="1050" kern="100" dirty="0">
                          <a:effectLst/>
                          <a:latin typeface="Calibri" panose="020F0502020204030204" pitchFamily="34" charset="0"/>
                          <a:ea typeface="DengXian" panose="02010600030101010101" pitchFamily="2" charset="-122"/>
                          <a:cs typeface="Arial" panose="020B0604020202020204" pitchFamily="34" charset="0"/>
                        </a:rPr>
                        <a:t>12’May’23 -1</a:t>
                      </a:r>
                      <a:r>
                        <a:rPr lang="en-ZA" sz="1050" kern="100" baseline="30000" dirty="0">
                          <a:effectLst/>
                          <a:latin typeface="Calibri" panose="020F0502020204030204" pitchFamily="34" charset="0"/>
                          <a:ea typeface="DengXian" panose="02010600030101010101" pitchFamily="2" charset="-122"/>
                          <a:cs typeface="Arial" panose="020B0604020202020204" pitchFamily="34" charset="0"/>
                        </a:rPr>
                        <a:t>st</a:t>
                      </a:r>
                      <a:r>
                        <a:rPr lang="en-ZA" sz="1050" kern="100" dirty="0">
                          <a:effectLst/>
                          <a:latin typeface="Calibri" panose="020F0502020204030204" pitchFamily="34" charset="0"/>
                          <a:ea typeface="DengXian" panose="02010600030101010101" pitchFamily="2" charset="-122"/>
                          <a:cs typeface="Arial" panose="020B0604020202020204" pitchFamily="34" charset="0"/>
                        </a:rPr>
                        <a:t> Meeting</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rowSpan="2" gridSpan="2">
                  <a:txBody>
                    <a:bodyPr/>
                    <a:lstStyle/>
                    <a:p>
                      <a:pPr algn="ctr"/>
                      <a:r>
                        <a:rPr lang="en-ZA" sz="1050" kern="100" dirty="0">
                          <a:effectLst/>
                          <a:latin typeface="Calibri" panose="020F0502020204030204" pitchFamily="34" charset="0"/>
                          <a:ea typeface="DengXian" panose="02010600030101010101" pitchFamily="2" charset="-122"/>
                          <a:cs typeface="Arial" panose="020B0604020202020204" pitchFamily="34" charset="0"/>
                        </a:rPr>
                        <a:t>3</a:t>
                      </a:r>
                      <a:r>
                        <a:rPr lang="en-ZA" sz="1050" kern="100" baseline="30000" dirty="0">
                          <a:effectLst/>
                          <a:latin typeface="Calibri" panose="020F0502020204030204" pitchFamily="34" charset="0"/>
                          <a:ea typeface="DengXian" panose="02010600030101010101" pitchFamily="2" charset="-122"/>
                          <a:cs typeface="Arial" panose="020B0604020202020204" pitchFamily="34" charset="0"/>
                        </a:rPr>
                        <a:t>rd</a:t>
                      </a:r>
                      <a:r>
                        <a:rPr lang="en-ZA" sz="1050" kern="100" dirty="0">
                          <a:effectLst/>
                          <a:latin typeface="Calibri" panose="020F0502020204030204" pitchFamily="34" charset="0"/>
                          <a:ea typeface="DengXian" panose="02010600030101010101" pitchFamily="2" charset="-122"/>
                          <a:cs typeface="Arial" panose="020B0604020202020204" pitchFamily="34" charset="0"/>
                        </a:rPr>
                        <a:t> Meeting</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r>
                        <a:rPr lang="en-ZA" sz="1050" kern="100" dirty="0">
                          <a:effectLst/>
                          <a:latin typeface="Calibri" panose="020F0502020204030204" pitchFamily="34" charset="0"/>
                          <a:ea typeface="DengXian" panose="02010600030101010101" pitchFamily="2" charset="-122"/>
                          <a:cs typeface="Arial" panose="020B0604020202020204" pitchFamily="34" charset="0"/>
                        </a:rPr>
                        <a:t>4</a:t>
                      </a:r>
                      <a:r>
                        <a:rPr lang="en-ZA" sz="1050" kern="100" baseline="30000" dirty="0">
                          <a:effectLst/>
                          <a:latin typeface="Calibri" panose="020F0502020204030204" pitchFamily="34" charset="0"/>
                          <a:ea typeface="DengXian" panose="02010600030101010101" pitchFamily="2" charset="-122"/>
                          <a:cs typeface="Arial" panose="020B0604020202020204" pitchFamily="34" charset="0"/>
                        </a:rPr>
                        <a:t>th</a:t>
                      </a:r>
                      <a:r>
                        <a:rPr lang="en-ZA" sz="1050" kern="100" dirty="0">
                          <a:effectLst/>
                          <a:latin typeface="Calibri" panose="020F0502020204030204" pitchFamily="34" charset="0"/>
                          <a:ea typeface="DengXian" panose="02010600030101010101" pitchFamily="2" charset="-122"/>
                          <a:cs typeface="Arial" panose="020B0604020202020204" pitchFamily="34" charset="0"/>
                        </a:rPr>
                        <a:t> Meeting</a:t>
                      </a:r>
                    </a:p>
                    <a:p>
                      <a:pPr algn="ctr"/>
                      <a:r>
                        <a:rPr lang="en-ZA" sz="1050" kern="100" dirty="0">
                          <a:effectLst/>
                          <a:latin typeface="Calibri" panose="020F0502020204030204" pitchFamily="34" charset="0"/>
                          <a:ea typeface="DengXian" panose="02010600030101010101" pitchFamily="2" charset="-122"/>
                          <a:cs typeface="Arial" panose="020B0604020202020204" pitchFamily="34" charset="0"/>
                        </a:rPr>
                        <a:t>5</a:t>
                      </a:r>
                      <a:r>
                        <a:rPr lang="en-ZA" sz="1050" kern="100" baseline="30000" dirty="0">
                          <a:effectLst/>
                          <a:latin typeface="Calibri" panose="020F0502020204030204" pitchFamily="34" charset="0"/>
                          <a:ea typeface="DengXian" panose="02010600030101010101" pitchFamily="2" charset="-122"/>
                          <a:cs typeface="Arial" panose="020B0604020202020204" pitchFamily="34" charset="0"/>
                        </a:rPr>
                        <a:t>th</a:t>
                      </a:r>
                      <a:r>
                        <a:rPr lang="en-ZA" sz="1050" kern="100" dirty="0">
                          <a:effectLst/>
                          <a:latin typeface="Calibri" panose="020F0502020204030204" pitchFamily="34" charset="0"/>
                          <a:ea typeface="DengXian" panose="02010600030101010101" pitchFamily="2" charset="-122"/>
                          <a:cs typeface="Arial" panose="020B0604020202020204" pitchFamily="34" charset="0"/>
                        </a:rPr>
                        <a:t> Meeting</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ZA"/>
                    </a:p>
                  </a:txBody>
                  <a:tcPr/>
                </a:tc>
                <a:tc rowSpan="2" grid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ZA"/>
                    </a:p>
                  </a:txBody>
                  <a:tcPr/>
                </a:tc>
                <a:tc rowSpan="2" gridSpan="2">
                  <a:txBody>
                    <a:bodyPr/>
                    <a:lstStyle/>
                    <a:p>
                      <a:r>
                        <a:rPr lang="en-ZA" sz="1050" kern="100" baseline="30000">
                          <a:effectLst/>
                          <a:latin typeface="Calibri" panose="020F0502020204030204" pitchFamily="34" charset="0"/>
                          <a:ea typeface="DengXian" panose="02010600030101010101" pitchFamily="2" charset="-122"/>
                          <a:cs typeface="Arial" panose="020B0604020202020204" pitchFamily="34" charset="0"/>
                        </a:rPr>
                        <a:t>6th</a:t>
                      </a:r>
                      <a:r>
                        <a:rPr lang="en-ZA" sz="1050" kern="100">
                          <a:effectLst/>
                          <a:latin typeface="Calibri" panose="020F0502020204030204" pitchFamily="34" charset="0"/>
                          <a:ea typeface="DengXian" panose="02010600030101010101" pitchFamily="2" charset="-122"/>
                          <a:cs typeface="Arial" panose="020B0604020202020204" pitchFamily="34" charset="0"/>
                        </a:rPr>
                        <a:t> Meeting</a:t>
                      </a:r>
                      <a:endParaRPr lang="en-ZA"/>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ZA"/>
                    </a:p>
                  </a:txBody>
                  <a:tcPr/>
                </a:tc>
                <a:tc rowSpan="2" grid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ZA"/>
                    </a:p>
                  </a:txBody>
                  <a:tcPr/>
                </a:tc>
                <a:tc row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ZA"/>
                    </a:p>
                  </a:txBody>
                  <a:tcPr/>
                </a:tc>
                <a:tc row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6965058"/>
                  </a:ext>
                </a:extLst>
              </a:tr>
              <a:tr h="475323">
                <a:tc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ZA"/>
                    </a:p>
                  </a:txBody>
                  <a:tcPr/>
                </a:tc>
                <a:tc gridSpan="2">
                  <a:txBody>
                    <a:bodyPr/>
                    <a:lstStyle/>
                    <a:p>
                      <a:pPr algn="ctr"/>
                      <a:r>
                        <a:rPr lang="en-GB" sz="1050" kern="100" dirty="0">
                          <a:effectLst/>
                          <a:latin typeface="Calibri" panose="020F0502020204030204" pitchFamily="34" charset="0"/>
                          <a:ea typeface="DengXian" panose="02010600030101010101" pitchFamily="2" charset="-122"/>
                          <a:cs typeface="Arial" panose="020B0604020202020204" pitchFamily="34" charset="0"/>
                        </a:rPr>
                        <a:t>2</a:t>
                      </a:r>
                      <a:r>
                        <a:rPr lang="en-GB" sz="1050" kern="100" baseline="0" dirty="0">
                          <a:effectLst/>
                          <a:latin typeface="Calibri" panose="020F0502020204030204" pitchFamily="34" charset="0"/>
                          <a:ea typeface="DengXian" panose="02010600030101010101" pitchFamily="2" charset="-122"/>
                          <a:cs typeface="Arial" panose="020B0604020202020204" pitchFamily="34" charset="0"/>
                        </a:rPr>
                        <a:t> June’</a:t>
                      </a:r>
                      <a:r>
                        <a:rPr lang="en-GB" sz="1050" kern="100" dirty="0">
                          <a:effectLst/>
                          <a:latin typeface="Calibri" panose="020F0502020204030204" pitchFamily="34" charset="0"/>
                          <a:ea typeface="DengXian" panose="02010600030101010101" pitchFamily="2" charset="-122"/>
                          <a:cs typeface="Arial" panose="020B0604020202020204" pitchFamily="34" charset="0"/>
                        </a:rPr>
                        <a:t>23 -2nd Meeting</a:t>
                      </a:r>
                    </a:p>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vMerge="1">
                  <a:txBody>
                    <a:bodyPr/>
                    <a:lstStyle/>
                    <a:p>
                      <a:endParaRPr lang="en-GB"/>
                    </a:p>
                  </a:txBody>
                  <a:tcPr/>
                </a:tc>
                <a:tc hMerge="1" vMerge="1">
                  <a:txBody>
                    <a:bodyPr/>
                    <a:lstStyle/>
                    <a:p>
                      <a:endParaRPr lang="en-ZA"/>
                    </a:p>
                  </a:txBody>
                  <a:tcPr/>
                </a:tc>
                <a:tc gridSpan="2" vMerge="1">
                  <a:txBody>
                    <a:bodyPr/>
                    <a:lstStyle/>
                    <a:p>
                      <a:endParaRPr lang="en-GB"/>
                    </a:p>
                  </a:txBody>
                  <a:tcPr/>
                </a:tc>
                <a:tc hMerge="1" vMerge="1">
                  <a:txBody>
                    <a:bodyPr/>
                    <a:lstStyle/>
                    <a:p>
                      <a:endParaRPr lang="en-ZA"/>
                    </a:p>
                  </a:txBody>
                  <a:tcPr/>
                </a:tc>
                <a:tc gridSpan="2" vMerge="1">
                  <a:txBody>
                    <a:bodyPr/>
                    <a:lstStyle/>
                    <a:p>
                      <a:endParaRPr lang="en-GB"/>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gridSpan="2" vMerge="1">
                  <a:txBody>
                    <a:bodyPr/>
                    <a:lstStyle/>
                    <a:p>
                      <a:endParaRPr lang="en-GB"/>
                    </a:p>
                  </a:txBody>
                  <a:tcPr/>
                </a:tc>
                <a:tc hMerge="1" vMerge="1">
                  <a:txBody>
                    <a:bodyPr/>
                    <a:lstStyle/>
                    <a:p>
                      <a:endParaRPr lang="en-ZA"/>
                    </a:p>
                  </a:txBody>
                  <a:tcPr/>
                </a:tc>
                <a:tc vMerge="1">
                  <a:txBody>
                    <a:bodyPr/>
                    <a:lstStyle/>
                    <a:p>
                      <a:endParaRPr lang="en-GB"/>
                    </a:p>
                  </a:txBody>
                  <a:tcPr/>
                </a:tc>
                <a:tc gridSpan="2" vMerge="1">
                  <a:txBody>
                    <a:bodyPr/>
                    <a:lstStyle/>
                    <a:p>
                      <a:endParaRPr lang="en-GB"/>
                    </a:p>
                  </a:txBody>
                  <a:tcPr/>
                </a:tc>
                <a:tc hMerge="1" vMerge="1">
                  <a:txBody>
                    <a:bodyPr/>
                    <a:lstStyle/>
                    <a:p>
                      <a:endParaRPr lang="en-ZA"/>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406104803"/>
                  </a:ext>
                </a:extLst>
              </a:tr>
              <a:tr h="663943">
                <a:tc>
                  <a:txBody>
                    <a:bodyPr/>
                    <a:lstStyle/>
                    <a:p>
                      <a:pPr algn="l"/>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Used Vehicles</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kern="0" dirty="0">
                          <a:solidFill>
                            <a:srgbClr val="000000"/>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r>
                        <a:rPr lang="en-GB" sz="1100" kern="0" dirty="0">
                          <a:solidFill>
                            <a:srgbClr val="000000"/>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p>
                    <a:p>
                      <a:pPr algn="ctr"/>
                      <a:r>
                        <a:rPr lang="en-GB" sz="1100" kern="0" dirty="0">
                          <a:solidFill>
                            <a:srgbClr val="000000"/>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p>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Times New Roman" panose="02020603050405020304" pitchFamily="18" charset="0"/>
                          <a:cs typeface="Arial" panose="020B0604020202020204" pitchFamily="34" charset="0"/>
                        </a:rPr>
                        <a:t>√ </a:t>
                      </a:r>
                    </a:p>
                    <a:p>
                      <a:pPr algn="ctr"/>
                      <a:r>
                        <a:rPr lang="en-GB" sz="1100" kern="0" dirty="0">
                          <a:solidFill>
                            <a:srgbClr val="000000"/>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r>
                        <a:rPr lang="en-GB" sz="1100" kern="0" dirty="0">
                          <a:solidFill>
                            <a:srgbClr val="000000"/>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endPar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gn="ctr"/>
                      <a:r>
                        <a:rPr lang="en-GB" sz="1100" kern="0" dirty="0">
                          <a:solidFill>
                            <a:srgbClr val="000000"/>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p>
                    <a:p>
                      <a:pPr algn="ctr"/>
                      <a:r>
                        <a:rPr lang="en-GB" sz="1100" kern="0" dirty="0">
                          <a:solidFill>
                            <a:srgbClr val="000000"/>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highlight>
                            <a:srgbClr val="FFFF00"/>
                          </a:highlight>
                          <a:uLnTx/>
                          <a:uFillTx/>
                          <a:latin typeface="Times New Roman" panose="02020603050405020304" pitchFamily="18" charset="0"/>
                          <a:ea typeface="Times New Roman" panose="02020603050405020304" pitchFamily="18" charset="0"/>
                          <a:cs typeface="Arial" panose="020B0604020202020204" pitchFamily="34" charset="0"/>
                        </a:rPr>
                        <a:t>√ </a:t>
                      </a:r>
                    </a:p>
                    <a:p>
                      <a:pPr algn="ctr"/>
                      <a:r>
                        <a:rPr lang="en-GB" sz="1100" kern="0">
                          <a:solidFill>
                            <a:schemeClr val="accent4">
                              <a:lumMod val="20000"/>
                              <a:lumOff val="80000"/>
                            </a:schemeClr>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endParaRPr lang="en-ZA"/>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GB" sz="1100" kern="0" dirty="0">
                          <a:solidFill>
                            <a:schemeClr val="accent4">
                              <a:lumMod val="20000"/>
                              <a:lumOff val="80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gridSpan="2">
                  <a:txBody>
                    <a:bodyPr/>
                    <a:lstStyle/>
                    <a:p>
                      <a:pPr algn="ctr"/>
                      <a:r>
                        <a:rPr lang="en-GB" sz="1100" kern="0" dirty="0">
                          <a:solidFill>
                            <a:schemeClr val="accent4">
                              <a:lumMod val="20000"/>
                              <a:lumOff val="80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algn="ct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GB" sz="1100" kern="0" dirty="0">
                          <a:solidFill>
                            <a:schemeClr val="accent4">
                              <a:lumMod val="20000"/>
                              <a:lumOff val="80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GB" sz="1100" kern="0" dirty="0">
                          <a:solidFill>
                            <a:schemeClr val="accent4">
                              <a:lumMod val="20000"/>
                              <a:lumOff val="80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GB" sz="1100" kern="0" dirty="0">
                          <a:solidFill>
                            <a:schemeClr val="accent4">
                              <a:lumMod val="20000"/>
                              <a:lumOff val="80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GB" sz="1100" kern="0" dirty="0">
                          <a:solidFill>
                            <a:schemeClr val="accent4">
                              <a:lumMod val="20000"/>
                              <a:lumOff val="80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31053985"/>
                  </a:ext>
                </a:extLst>
              </a:tr>
              <a:tr h="656399">
                <a:tc>
                  <a:txBody>
                    <a:bodyPr/>
                    <a:lstStyle/>
                    <a:p>
                      <a:pPr algn="l"/>
                      <a:r>
                        <a:rPr lang="en-GB" sz="1050" kern="100" dirty="0">
                          <a:effectLst/>
                          <a:latin typeface="Calibri" panose="020F0502020204030204" pitchFamily="34" charset="0"/>
                          <a:ea typeface="DengXian" panose="02010600030101010101" pitchFamily="2" charset="-122"/>
                          <a:cs typeface="Arial" panose="020B0604020202020204" pitchFamily="34" charset="0"/>
                        </a:rPr>
                        <a:t>Develop criteria for Inspection</a:t>
                      </a: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Times New Roman" panose="02020603050405020304" pitchFamily="18" charset="0"/>
                          <a:cs typeface="Arial" panose="020B0604020202020204" pitchFamily="34" charset="0"/>
                        </a:rPr>
                        <a:t>√</a:t>
                      </a:r>
                      <a:r>
                        <a:rPr kumimoji="0" lang="en-GB" sz="11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p>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Times New Roman" panose="02020603050405020304" pitchFamily="18" charset="0"/>
                          <a:cs typeface="Arial" panose="020B0604020202020204" pitchFamily="34" charset="0"/>
                        </a:rPr>
                        <a:t>√</a:t>
                      </a:r>
                      <a:r>
                        <a:rPr kumimoji="0" lang="en-GB" sz="11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p>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highlight>
                            <a:srgbClr val="FFFF00"/>
                          </a:highlight>
                          <a:uLnTx/>
                          <a:uFillTx/>
                          <a:latin typeface="Times New Roman" panose="02020603050405020304" pitchFamily="18" charset="0"/>
                          <a:ea typeface="Times New Roman" panose="02020603050405020304" pitchFamily="18" charset="0"/>
                          <a:cs typeface="Arial" panose="020B0604020202020204" pitchFamily="34" charset="0"/>
                        </a:rPr>
                        <a:t>√</a:t>
                      </a:r>
                      <a:r>
                        <a:rPr kumimoji="0" lang="en-GB" sz="11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endParaRPr kumimoji="0" lang="en-GB" sz="11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Arial" panose="020B0604020202020204" pitchFamily="34" charset="0"/>
                        </a:rPr>
                        <a:t>√</a:t>
                      </a:r>
                      <a:r>
                        <a:rPr kumimoji="0" lang="en-GB" sz="11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p>
                    <a:p>
                      <a:pPr algn="ct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gridSpan="2">
                  <a:txBody>
                    <a:bodyPr/>
                    <a:lstStyle/>
                    <a:p>
                      <a:pPr algn="ct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ZA"/>
                    </a:p>
                  </a:txBody>
                  <a:tcPr/>
                </a:tc>
                <a:tc>
                  <a:txBody>
                    <a:bodyPr/>
                    <a:lstStyle/>
                    <a:p>
                      <a:pPr algn="ct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23510956"/>
                  </a:ext>
                </a:extLst>
              </a:tr>
              <a:tr h="400728">
                <a:tc>
                  <a:txBody>
                    <a:bodyPr/>
                    <a:lstStyle/>
                    <a:p>
                      <a:pPr algn="l"/>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Data/Information Transfer</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endPar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p>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ZA"/>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ZA"/>
                    </a:p>
                  </a:txBody>
                  <a:tcPr/>
                </a:tc>
                <a:tc gridSpan="2">
                  <a:txBody>
                    <a:bodyPr/>
                    <a:lstStyle/>
                    <a:p>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ZA"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ZA"/>
                    </a:p>
                  </a:txBody>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ZA"/>
                    </a:p>
                  </a:txBody>
                  <a:tcPr/>
                </a:tc>
                <a:tc gridSpan="3">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GB"/>
                    </a:p>
                  </a:txBody>
                  <a:tcPr/>
                </a:tc>
                <a:tc hMerge="1">
                  <a:txBody>
                    <a:bodyPr/>
                    <a:lstStyle/>
                    <a:p>
                      <a:endParaRPr lang="en-ZA"/>
                    </a:p>
                  </a:txBody>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807236405"/>
                  </a:ext>
                </a:extLst>
              </a:tr>
              <a:tr h="525674">
                <a:tc>
                  <a:txBody>
                    <a:bodyPr/>
                    <a:lstStyle/>
                    <a:p>
                      <a:pPr algn="l"/>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New Vehicles</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Create Task Force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algn="ctr"/>
                      <a:r>
                        <a:rPr lang="en-GB" sz="1100" kern="0" dirty="0">
                          <a:solidFill>
                            <a:srgbClr val="000000"/>
                          </a:solidFill>
                          <a:effectLst/>
                          <a:latin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hMerge="1">
                  <a:txBody>
                    <a:bodyPr/>
                    <a:lstStyle/>
                    <a:p>
                      <a:endParaRPr lang="en-ZA"/>
                    </a:p>
                  </a:txBody>
                  <a:tcPr/>
                </a:tc>
                <a:tc grid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hMerge="1">
                  <a:txBody>
                    <a:bodyPr/>
                    <a:lstStyle/>
                    <a:p>
                      <a:endParaRPr lang="en-ZA"/>
                    </a:p>
                  </a:txBody>
                  <a:tcPr/>
                </a:tc>
                <a:tc gridSpan="2">
                  <a:txBody>
                    <a:bodyPr/>
                    <a:lstStyle/>
                    <a:p>
                      <a:pPr algn="ctr"/>
                      <a:r>
                        <a:rPr lang="en-GB" sz="1050" kern="100" dirty="0">
                          <a:effectLst/>
                          <a:latin typeface="Calibri" panose="020F0502020204030204" pitchFamily="34" charset="0"/>
                          <a:ea typeface="DengXian" panose="02010600030101010101" pitchFamily="2" charset="-122"/>
                          <a:cs typeface="Arial" panose="020B0604020202020204" pitchFamily="34" charset="0"/>
                        </a:rPr>
                        <a:t>1</a:t>
                      </a:r>
                      <a:r>
                        <a:rPr lang="en-GB" sz="1050" kern="100" baseline="30000" dirty="0">
                          <a:effectLst/>
                          <a:latin typeface="Calibri" panose="020F0502020204030204" pitchFamily="34" charset="0"/>
                          <a:ea typeface="DengXian" panose="02010600030101010101" pitchFamily="2" charset="-122"/>
                          <a:cs typeface="Arial" panose="020B0604020202020204" pitchFamily="34" charset="0"/>
                        </a:rPr>
                        <a:t>st</a:t>
                      </a:r>
                      <a:r>
                        <a:rPr lang="en-GB" sz="1050" kern="100" dirty="0">
                          <a:effectLst/>
                          <a:latin typeface="Calibri" panose="020F0502020204030204" pitchFamily="34" charset="0"/>
                          <a:ea typeface="DengXian" panose="02010600030101010101" pitchFamily="2" charset="-122"/>
                          <a:cs typeface="Arial" panose="020B0604020202020204" pitchFamily="34" charset="0"/>
                        </a:rPr>
                        <a:t> Meeting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hMerge="1">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gridSpan="3">
                  <a:txBody>
                    <a:bodyPr/>
                    <a:lstStyle/>
                    <a:p>
                      <a:pPr algn="ctr"/>
                      <a:r>
                        <a:rPr lang="en-GB" sz="1050" kern="100" dirty="0">
                          <a:effectLst/>
                          <a:latin typeface="Calibri" panose="020F0502020204030204" pitchFamily="34" charset="0"/>
                          <a:ea typeface="DengXian" panose="02010600030101010101" pitchFamily="2" charset="-122"/>
                          <a:cs typeface="Arial" panose="020B0604020202020204" pitchFamily="34" charset="0"/>
                        </a:rPr>
                        <a:t>2</a:t>
                      </a:r>
                      <a:r>
                        <a:rPr lang="en-GB" sz="1050" kern="100" baseline="30000" dirty="0">
                          <a:effectLst/>
                          <a:latin typeface="Calibri" panose="020F0502020204030204" pitchFamily="34" charset="0"/>
                          <a:ea typeface="DengXian" panose="02010600030101010101" pitchFamily="2" charset="-122"/>
                          <a:cs typeface="Arial" panose="020B0604020202020204" pitchFamily="34" charset="0"/>
                        </a:rPr>
                        <a:t>nd</a:t>
                      </a:r>
                      <a:r>
                        <a:rPr lang="en-GB" sz="1050" kern="100" dirty="0">
                          <a:effectLst/>
                          <a:latin typeface="Calibri" panose="020F0502020204030204" pitchFamily="34" charset="0"/>
                          <a:ea typeface="DengXian" panose="02010600030101010101" pitchFamily="2" charset="-122"/>
                          <a:cs typeface="Arial" panose="020B0604020202020204" pitchFamily="34" charset="0"/>
                        </a:rPr>
                        <a:t> Meeting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hMerge="1">
                  <a:txBody>
                    <a:bodyPr/>
                    <a:lstStyle/>
                    <a:p>
                      <a:endParaRPr lang="en-ZA"/>
                    </a:p>
                  </a:txBody>
                  <a:tcPr/>
                </a:tc>
                <a:tc hMerge="1">
                  <a:txBody>
                    <a:bodyPr/>
                    <a:lstStyle/>
                    <a:p>
                      <a:endParaRP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gridSpan="2">
                  <a:txBody>
                    <a:bodyPr/>
                    <a:lstStyle/>
                    <a:p>
                      <a:pPr algn="ctr"/>
                      <a:r>
                        <a:rPr lang="en-GB" sz="1050" kern="100" dirty="0">
                          <a:effectLst/>
                          <a:latin typeface="Calibri" panose="020F0502020204030204" pitchFamily="34" charset="0"/>
                          <a:ea typeface="DengXian" panose="02010600030101010101" pitchFamily="2" charset="-122"/>
                          <a:cs typeface="Arial" panose="020B0604020202020204" pitchFamily="34" charset="0"/>
                        </a:rPr>
                        <a:t>3</a:t>
                      </a:r>
                      <a:r>
                        <a:rPr lang="en-GB" sz="1050" kern="100" baseline="30000" dirty="0">
                          <a:effectLst/>
                          <a:latin typeface="Calibri" panose="020F0502020204030204" pitchFamily="34" charset="0"/>
                          <a:ea typeface="DengXian" panose="02010600030101010101" pitchFamily="2" charset="-122"/>
                          <a:cs typeface="Arial" panose="020B0604020202020204" pitchFamily="34" charset="0"/>
                        </a:rPr>
                        <a:t>rd</a:t>
                      </a:r>
                      <a:r>
                        <a:rPr lang="en-GB" sz="1050" kern="100" dirty="0">
                          <a:effectLst/>
                          <a:latin typeface="Calibri" panose="020F0502020204030204" pitchFamily="34" charset="0"/>
                          <a:ea typeface="DengXian" panose="02010600030101010101" pitchFamily="2" charset="-122"/>
                          <a:cs typeface="Arial" panose="020B0604020202020204" pitchFamily="34" charset="0"/>
                        </a:rPr>
                        <a:t> Meeting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hMerge="1">
                  <a:txBody>
                    <a:bodyPr/>
                    <a:lstStyle/>
                    <a:p>
                      <a:endParaRP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extLst>
                  <a:ext uri="{0D108BD9-81ED-4DB2-BD59-A6C34878D82A}">
                    <a16:rowId xmlns:a16="http://schemas.microsoft.com/office/drawing/2014/main" val="41765728"/>
                  </a:ext>
                </a:extLst>
              </a:tr>
              <a:tr h="4753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Arial" panose="020B0604020202020204" pitchFamily="34" charset="0"/>
                        </a:rPr>
                        <a:t>Develop criteria for Inspection</a:t>
                      </a: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algn="ctr"/>
                      <a:r>
                        <a:rPr lang="en-GB" sz="1050" kern="1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Request for participation </a:t>
                      </a:r>
                      <a:r>
                        <a:rPr lang="en-GB" sz="1050" kern="100">
                          <a:solidFill>
                            <a:srgbClr val="FF0000"/>
                          </a:solidFill>
                          <a:effectLst/>
                          <a:latin typeface="Calibri" panose="020F0502020204030204" pitchFamily="34" charset="0"/>
                          <a:ea typeface="DengXian" panose="02010600030101010101" pitchFamily="2" charset="-122"/>
                          <a:cs typeface="Arial" panose="020B0604020202020204" pitchFamily="34" charset="0"/>
                        </a:rPr>
                        <a:t>was initiated</a:t>
                      </a:r>
                      <a:endParaRPr lang="en-GB" sz="1050" kern="100" dirty="0">
                        <a:solidFill>
                          <a:srgbClr val="FF0000"/>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hMerge="1">
                  <a:txBody>
                    <a:bodyPr/>
                    <a:lstStyle/>
                    <a:p>
                      <a:endParaRPr lang="en-ZA"/>
                    </a:p>
                  </a:txBody>
                  <a:tcPr/>
                </a:tc>
                <a:tc grid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hMerge="1">
                  <a:txBody>
                    <a:bodyPr/>
                    <a:lstStyle/>
                    <a:p>
                      <a:endParaRPr lang="en-ZA"/>
                    </a:p>
                  </a:txBody>
                  <a:tcPr/>
                </a:tc>
                <a:tc grid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hMerge="1">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gridSpan="3">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hMerge="1">
                  <a:txBody>
                    <a:bodyPr/>
                    <a:lstStyle/>
                    <a:p>
                      <a:endParaRPr lang="en-ZA"/>
                    </a:p>
                  </a:txBody>
                  <a:tcPr/>
                </a:tc>
                <a:tc hMerge="1">
                  <a:txBody>
                    <a:bodyPr/>
                    <a:lstStyle/>
                    <a:p>
                      <a:endParaRP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grid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hMerge="1">
                  <a:txBody>
                    <a:bodyPr/>
                    <a:lstStyle/>
                    <a:p>
                      <a:endParaRP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extLst>
                  <a:ext uri="{0D108BD9-81ED-4DB2-BD59-A6C34878D82A}">
                    <a16:rowId xmlns:a16="http://schemas.microsoft.com/office/drawing/2014/main" val="3658347769"/>
                  </a:ext>
                </a:extLst>
              </a:tr>
            </a:tbl>
          </a:graphicData>
        </a:graphic>
      </p:graphicFrame>
    </p:spTree>
    <p:extLst>
      <p:ext uri="{BB962C8B-B14F-4D97-AF65-F5344CB8AC3E}">
        <p14:creationId xmlns:p14="http://schemas.microsoft.com/office/powerpoint/2010/main" val="236808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
            <a:extLst>
              <a:ext uri="{FF2B5EF4-FFF2-40B4-BE49-F238E27FC236}">
                <a16:creationId xmlns:a16="http://schemas.microsoft.com/office/drawing/2014/main" id="{0E9603D1-54B1-4D82-B068-3F93126F3742}"/>
              </a:ext>
            </a:extLst>
          </p:cNvPr>
          <p:cNvSpPr txBox="1">
            <a:spLocks/>
          </p:cNvSpPr>
          <p:nvPr/>
        </p:nvSpPr>
        <p:spPr>
          <a:xfrm>
            <a:off x="6721646" y="2399484"/>
            <a:ext cx="3266486" cy="5982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50" normalizeH="0" baseline="0" noProof="0" dirty="0">
                <a:ln>
                  <a:noFill/>
                </a:ln>
                <a:solidFill>
                  <a:prstClr val="black"/>
                </a:solidFill>
                <a:effectLst/>
                <a:uLnTx/>
                <a:uFillTx/>
                <a:latin typeface="Arial Black" panose="020B0A04020102020204" pitchFamily="34" charset="0"/>
                <a:ea typeface="+mj-ea"/>
                <a:cs typeface="+mj-cs"/>
              </a:rPr>
              <a:t>Thank you!</a:t>
            </a:r>
          </a:p>
        </p:txBody>
      </p:sp>
      <p:grpSp>
        <p:nvGrpSpPr>
          <p:cNvPr id="18" name="Group 17">
            <a:extLst>
              <a:ext uri="{FF2B5EF4-FFF2-40B4-BE49-F238E27FC236}">
                <a16:creationId xmlns:a16="http://schemas.microsoft.com/office/drawing/2014/main" id="{ABA2DCCF-9752-45B4-A087-8D27DBE9D1A7}"/>
              </a:ext>
            </a:extLst>
          </p:cNvPr>
          <p:cNvGrpSpPr/>
          <p:nvPr/>
        </p:nvGrpSpPr>
        <p:grpSpPr>
          <a:xfrm>
            <a:off x="43229" y="43261"/>
            <a:ext cx="4300170" cy="6771478"/>
            <a:chOff x="43229" y="43261"/>
            <a:chExt cx="4300170" cy="6771478"/>
          </a:xfrm>
        </p:grpSpPr>
        <p:sp>
          <p:nvSpPr>
            <p:cNvPr id="19" name="Rectangle 18">
              <a:extLst>
                <a:ext uri="{FF2B5EF4-FFF2-40B4-BE49-F238E27FC236}">
                  <a16:creationId xmlns:a16="http://schemas.microsoft.com/office/drawing/2014/main" id="{13C7AA6E-E75E-4B9D-9261-6AC2B12AB56B}"/>
                </a:ext>
              </a:extLst>
            </p:cNvPr>
            <p:cNvSpPr/>
            <p:nvPr/>
          </p:nvSpPr>
          <p:spPr>
            <a:xfrm>
              <a:off x="46460" y="6014319"/>
              <a:ext cx="4296939" cy="800420"/>
            </a:xfrm>
            <a:prstGeom prst="rect">
              <a:avLst/>
            </a:prstGeom>
            <a:solidFill>
              <a:srgbClr val="F1F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637F281D-EEEE-40C4-991C-6DE0BCDA1DF4}"/>
                </a:ext>
              </a:extLst>
            </p:cNvPr>
            <p:cNvSpPr txBox="1"/>
            <p:nvPr/>
          </p:nvSpPr>
          <p:spPr>
            <a:xfrm>
              <a:off x="108918" y="5531217"/>
              <a:ext cx="4170773" cy="3924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60" b="1" i="0" u="none" strike="noStrike" kern="1200" cap="none" spc="100" normalizeH="0" baseline="0" noProof="0" dirty="0">
                  <a:ln>
                    <a:noFill/>
                  </a:ln>
                  <a:solidFill>
                    <a:srgbClr val="5191CE"/>
                  </a:solidFill>
                  <a:effectLst/>
                  <a:uLnTx/>
                  <a:uFillTx/>
                  <a:latin typeface="Arial Narrow" panose="020B0606020202030204" pitchFamily="34" charset="0"/>
                  <a:ea typeface="+mn-ea"/>
                  <a:cs typeface="+mn-cs"/>
                </a:rPr>
                <a:t>INLAND TRANSPORT COMMITTEE</a:t>
              </a:r>
            </a:p>
          </p:txBody>
        </p:sp>
        <p:pic>
          <p:nvPicPr>
            <p:cNvPr id="21" name="Picture 20">
              <a:extLst>
                <a:ext uri="{FF2B5EF4-FFF2-40B4-BE49-F238E27FC236}">
                  <a16:creationId xmlns:a16="http://schemas.microsoft.com/office/drawing/2014/main" id="{17E46589-4B6F-4F10-909F-04ABDCE35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821" y="6099757"/>
              <a:ext cx="2108216" cy="647258"/>
            </a:xfrm>
            <a:prstGeom prst="rect">
              <a:avLst/>
            </a:prstGeom>
          </p:spPr>
        </p:pic>
        <p:pic>
          <p:nvPicPr>
            <p:cNvPr id="22" name="Picture 21">
              <a:extLst>
                <a:ext uri="{FF2B5EF4-FFF2-40B4-BE49-F238E27FC236}">
                  <a16:creationId xmlns:a16="http://schemas.microsoft.com/office/drawing/2014/main" id="{3B484949-DD77-4B4D-AE7C-8D8B469E0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9" y="43261"/>
              <a:ext cx="4300151" cy="5401451"/>
            </a:xfrm>
            <a:prstGeom prst="rect">
              <a:avLst/>
            </a:prstGeom>
          </p:spPr>
        </p:pic>
        <p:pic>
          <p:nvPicPr>
            <p:cNvPr id="23" name="Graphic 22">
              <a:extLst>
                <a:ext uri="{FF2B5EF4-FFF2-40B4-BE49-F238E27FC236}">
                  <a16:creationId xmlns:a16="http://schemas.microsoft.com/office/drawing/2014/main" id="{4DC5C65C-EFBF-49E2-BC8D-ED92CD93EB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29" y="5483439"/>
              <a:ext cx="4296921" cy="53720"/>
            </a:xfrm>
            <a:prstGeom prst="rect">
              <a:avLst/>
            </a:prstGeom>
          </p:spPr>
        </p:pic>
        <p:pic>
          <p:nvPicPr>
            <p:cNvPr id="24" name="Graphic 23">
              <a:extLst>
                <a:ext uri="{FF2B5EF4-FFF2-40B4-BE49-F238E27FC236}">
                  <a16:creationId xmlns:a16="http://schemas.microsoft.com/office/drawing/2014/main" id="{AAA44E6E-2B9C-4669-8C50-1DA28B7D39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460" y="5921873"/>
              <a:ext cx="4296939" cy="53720"/>
            </a:xfrm>
            <a:prstGeom prst="rect">
              <a:avLst/>
            </a:prstGeom>
          </p:spPr>
        </p:pic>
      </p:grpSp>
    </p:spTree>
    <p:extLst>
      <p:ext uri="{BB962C8B-B14F-4D97-AF65-F5344CB8AC3E}">
        <p14:creationId xmlns:p14="http://schemas.microsoft.com/office/powerpoint/2010/main" val="1011327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8E958-C744-CFF7-2E82-FB450C69FC6C}"/>
              </a:ext>
            </a:extLst>
          </p:cNvPr>
          <p:cNvSpPr>
            <a:spLocks noGrp="1"/>
          </p:cNvSpPr>
          <p:nvPr>
            <p:ph type="title"/>
          </p:nvPr>
        </p:nvSpPr>
        <p:spPr>
          <a:xfrm>
            <a:off x="793661" y="349460"/>
            <a:ext cx="10066122" cy="1031512"/>
          </a:xfrm>
        </p:spPr>
        <p:txBody>
          <a:bodyPr anchor="b">
            <a:normAutofit fontScale="90000"/>
          </a:bodyPr>
          <a:lstStyle/>
          <a:p>
            <a:r>
              <a:rPr lang="en-US" sz="4000" dirty="0"/>
              <a:t>Activities of the IWG on SCUNV since the November 2023 Session of WP.29</a:t>
            </a:r>
            <a:endParaRPr lang="en-GB" sz="4000" dirty="0"/>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E17D09B-57C5-119F-C23E-5A3F3D50537A}"/>
              </a:ext>
            </a:extLst>
          </p:cNvPr>
          <p:cNvSpPr>
            <a:spLocks noGrp="1"/>
          </p:cNvSpPr>
          <p:nvPr>
            <p:ph idx="1"/>
          </p:nvPr>
        </p:nvSpPr>
        <p:spPr>
          <a:xfrm>
            <a:off x="793661" y="2203079"/>
            <a:ext cx="9682750" cy="2933464"/>
          </a:xfrm>
        </p:spPr>
        <p:txBody>
          <a:bodyPr anchor="ctr">
            <a:normAutofit/>
          </a:bodyPr>
          <a:lstStyle/>
          <a:p>
            <a:r>
              <a:rPr lang="en-US" sz="1800" dirty="0"/>
              <a:t>Main Meetings : The IWG on SCUNV had 2 meetings since November 2023 .</a:t>
            </a:r>
          </a:p>
          <a:p>
            <a:pPr lvl="1"/>
            <a:r>
              <a:rPr lang="en-US" sz="1800" dirty="0"/>
              <a:t>25</a:t>
            </a:r>
            <a:r>
              <a:rPr lang="en-US" sz="1800" baseline="30000" dirty="0"/>
              <a:t>th</a:t>
            </a:r>
            <a:r>
              <a:rPr lang="en-US" sz="1800" dirty="0"/>
              <a:t> January 2024 (Virtual) Meeting of the Leadership to plan the activities for 2024</a:t>
            </a:r>
          </a:p>
          <a:p>
            <a:pPr lvl="1"/>
            <a:r>
              <a:rPr lang="en-US" sz="1800" dirty="0"/>
              <a:t>5</a:t>
            </a:r>
            <a:r>
              <a:rPr lang="en-US" sz="1800" baseline="30000" dirty="0"/>
              <a:t>th</a:t>
            </a:r>
            <a:r>
              <a:rPr lang="en-US" sz="1800" dirty="0"/>
              <a:t> February 2024 (Virtual) – 9</a:t>
            </a:r>
            <a:r>
              <a:rPr lang="en-US" sz="1800" baseline="30000" dirty="0"/>
              <a:t>th</a:t>
            </a:r>
            <a:r>
              <a:rPr lang="en-US" sz="1800" dirty="0"/>
              <a:t> Session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29</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February 2024 (Virtual) – 10</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Session</a:t>
            </a:r>
            <a:endParaRPr lang="en-US" sz="1800" dirty="0"/>
          </a:p>
          <a:p>
            <a:r>
              <a:rPr lang="en-US" sz="1800" dirty="0"/>
              <a:t>Task force on Drafting of Inspection Document meetings that took place in 2024 (1 Meeting):</a:t>
            </a:r>
          </a:p>
          <a:p>
            <a:pPr lvl="1"/>
            <a:r>
              <a:rPr lang="en-US" sz="1800" dirty="0"/>
              <a:t>29</a:t>
            </a:r>
            <a:r>
              <a:rPr lang="en-US" sz="1800" baseline="30000" dirty="0"/>
              <a:t>th</a:t>
            </a:r>
            <a:r>
              <a:rPr lang="en-US" sz="1800" dirty="0"/>
              <a:t> January 2024 (Virtual)</a:t>
            </a:r>
          </a:p>
          <a:p>
            <a:pPr marL="457200" lvl="1" indent="0">
              <a:buNone/>
            </a:pPr>
            <a:endParaRPr lang="en-GB" sz="1700" dirty="0"/>
          </a:p>
        </p:txBody>
      </p:sp>
      <p:pic>
        <p:nvPicPr>
          <p:cNvPr id="5" name="Graphic 4">
            <a:extLst>
              <a:ext uri="{FF2B5EF4-FFF2-40B4-BE49-F238E27FC236}">
                <a16:creationId xmlns:a16="http://schemas.microsoft.com/office/drawing/2014/main" id="{981C2101-15E7-9B39-D157-6A384CA8F3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30707" y="6712563"/>
            <a:ext cx="5150277" cy="119426"/>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E69C7D5-4132-1E03-1531-25327637F0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351" y="6327439"/>
            <a:ext cx="1077698" cy="330872"/>
          </a:xfrm>
          <a:prstGeom prst="rect">
            <a:avLst/>
          </a:prstGeom>
        </p:spPr>
      </p:pic>
    </p:spTree>
    <p:extLst>
      <p:ext uri="{BB962C8B-B14F-4D97-AF65-F5344CB8AC3E}">
        <p14:creationId xmlns:p14="http://schemas.microsoft.com/office/powerpoint/2010/main" val="3590944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8E958-C744-CFF7-2E82-FB450C69FC6C}"/>
              </a:ext>
            </a:extLst>
          </p:cNvPr>
          <p:cNvSpPr>
            <a:spLocks noGrp="1"/>
          </p:cNvSpPr>
          <p:nvPr>
            <p:ph type="title"/>
          </p:nvPr>
        </p:nvSpPr>
        <p:spPr>
          <a:xfrm>
            <a:off x="793662" y="386930"/>
            <a:ext cx="10066122" cy="781699"/>
          </a:xfrm>
        </p:spPr>
        <p:txBody>
          <a:bodyPr anchor="t">
            <a:normAutofit/>
          </a:bodyPr>
          <a:lstStyle/>
          <a:p>
            <a:r>
              <a:rPr lang="en-GB" sz="4800" dirty="0"/>
              <a:t>Activities of the Task Force</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E17D09B-57C5-119F-C23E-5A3F3D50537A}"/>
              </a:ext>
            </a:extLst>
          </p:cNvPr>
          <p:cNvSpPr>
            <a:spLocks noGrp="1"/>
          </p:cNvSpPr>
          <p:nvPr>
            <p:ph idx="1"/>
          </p:nvPr>
        </p:nvSpPr>
        <p:spPr>
          <a:xfrm>
            <a:off x="299351" y="2265521"/>
            <a:ext cx="10399514" cy="3820425"/>
          </a:xfrm>
        </p:spPr>
        <p:txBody>
          <a:bodyPr anchor="t">
            <a:normAutofit/>
          </a:bodyPr>
          <a:lstStyle/>
          <a:p>
            <a:pPr>
              <a:spcBef>
                <a:spcPts val="1200"/>
              </a:spcBef>
            </a:pPr>
            <a:r>
              <a:rPr lang="en-GB" sz="2000" dirty="0"/>
              <a:t>The Task Force thanks CPs and other interested parties for their contributions to the IWG to facilitate the formulation of a list of items that should form part of the Inspection process prior to second hand vehicles being exported/imported to  low- and middle-income countries; </a:t>
            </a:r>
          </a:p>
          <a:p>
            <a:pPr marL="715963" indent="-269875">
              <a:spcBef>
                <a:spcPts val="1200"/>
              </a:spcBef>
              <a:buNone/>
            </a:pPr>
            <a:r>
              <a:rPr lang="en-GB" sz="2000" dirty="0"/>
              <a:t>-    Inputs were provided by France, Germany, The Netherlands, United Kingdom, United States of America, Peoples Republic of China, Republic of Korea, CITA and ARSO with documents considered such as </a:t>
            </a:r>
            <a:r>
              <a:rPr lang="fr-FR" sz="2000" dirty="0"/>
              <a:t>EU Directive (2014/45/EU) and CITA (</a:t>
            </a:r>
            <a:r>
              <a:rPr lang="en-GB" sz="2000" dirty="0"/>
              <a:t>Recommendation</a:t>
            </a:r>
            <a:r>
              <a:rPr lang="fr-FR" sz="2000" dirty="0"/>
              <a:t> 1), </a:t>
            </a:r>
            <a:endParaRPr lang="en-GB" sz="2000" dirty="0"/>
          </a:p>
          <a:p>
            <a:pPr>
              <a:spcBef>
                <a:spcPts val="1200"/>
              </a:spcBef>
            </a:pPr>
            <a:r>
              <a:rPr lang="en-GB" sz="2000" dirty="0"/>
              <a:t>At the 10</a:t>
            </a:r>
            <a:r>
              <a:rPr lang="en-GB" sz="2000" baseline="30000" dirty="0"/>
              <a:t>th</a:t>
            </a:r>
            <a:r>
              <a:rPr lang="en-GB" sz="2000" dirty="0"/>
              <a:t> Meeting of the IWG on SCUNV, (29 February 2024), the Group finalised the chapters for the export/import inspection of used vehicles and this document is presented to WP.29 as an informal document (WP.29-192-21) with the request, if accepted by WP.29, to be transformed to a working document for the June 2024 session. We note that this is a living document and will likely have future revisions,  however, this is the foundation document as the  first output of the group’s work. </a:t>
            </a:r>
          </a:p>
          <a:p>
            <a:pPr lvl="1"/>
            <a:endParaRPr lang="en-GB" sz="1700" dirty="0"/>
          </a:p>
        </p:txBody>
      </p:sp>
      <p:pic>
        <p:nvPicPr>
          <p:cNvPr id="5" name="Graphic 4">
            <a:extLst>
              <a:ext uri="{FF2B5EF4-FFF2-40B4-BE49-F238E27FC236}">
                <a16:creationId xmlns:a16="http://schemas.microsoft.com/office/drawing/2014/main" id="{981C2101-15E7-9B39-D157-6A384CA8F3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30707" y="6712563"/>
            <a:ext cx="5150277" cy="119426"/>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E69C7D5-4132-1E03-1531-25327637F0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351" y="6327439"/>
            <a:ext cx="1077698" cy="330872"/>
          </a:xfrm>
          <a:prstGeom prst="rect">
            <a:avLst/>
          </a:prstGeom>
        </p:spPr>
      </p:pic>
    </p:spTree>
    <p:extLst>
      <p:ext uri="{BB962C8B-B14F-4D97-AF65-F5344CB8AC3E}">
        <p14:creationId xmlns:p14="http://schemas.microsoft.com/office/powerpoint/2010/main" val="205492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8E958-C744-CFF7-2E82-FB450C69FC6C}"/>
              </a:ext>
            </a:extLst>
          </p:cNvPr>
          <p:cNvSpPr>
            <a:spLocks noGrp="1"/>
          </p:cNvSpPr>
          <p:nvPr>
            <p:ph type="title"/>
          </p:nvPr>
        </p:nvSpPr>
        <p:spPr>
          <a:xfrm>
            <a:off x="763182" y="326199"/>
            <a:ext cx="10066122" cy="781699"/>
          </a:xfrm>
        </p:spPr>
        <p:txBody>
          <a:bodyPr anchor="t">
            <a:normAutofit/>
          </a:bodyPr>
          <a:lstStyle/>
          <a:p>
            <a:r>
              <a:rPr lang="en-GB" sz="4800" dirty="0"/>
              <a:t>Used Vehicle Inspection Chapters</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981C2101-15E7-9B39-D157-6A384CA8F3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30707" y="6712563"/>
            <a:ext cx="5150277" cy="119426"/>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E69C7D5-4132-1E03-1531-25327637F0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351" y="6327439"/>
            <a:ext cx="1077698" cy="330872"/>
          </a:xfrm>
          <a:prstGeom prst="rect">
            <a:avLst/>
          </a:prstGeom>
        </p:spPr>
      </p:pic>
      <p:sp>
        <p:nvSpPr>
          <p:cNvPr id="15" name="TextBox 14">
            <a:extLst>
              <a:ext uri="{FF2B5EF4-FFF2-40B4-BE49-F238E27FC236}">
                <a16:creationId xmlns:a16="http://schemas.microsoft.com/office/drawing/2014/main" id="{9F64DFB5-682B-1BF6-52E4-433913CD2BBF}"/>
              </a:ext>
            </a:extLst>
          </p:cNvPr>
          <p:cNvSpPr txBox="1"/>
          <p:nvPr/>
        </p:nvSpPr>
        <p:spPr>
          <a:xfrm>
            <a:off x="933450" y="1438275"/>
            <a:ext cx="3724275" cy="369332"/>
          </a:xfrm>
          <a:prstGeom prst="rect">
            <a:avLst/>
          </a:prstGeom>
          <a:noFill/>
        </p:spPr>
        <p:txBody>
          <a:bodyPr wrap="square" rtlCol="0">
            <a:spAutoFit/>
          </a:bodyPr>
          <a:lstStyle/>
          <a:p>
            <a:r>
              <a:rPr lang="en-US" dirty="0"/>
              <a:t>Reference Doc: WP.29-192-21</a:t>
            </a:r>
            <a:endParaRPr lang="en-GB" dirty="0"/>
          </a:p>
        </p:txBody>
      </p:sp>
      <p:pic>
        <p:nvPicPr>
          <p:cNvPr id="8" name="Content Placeholder 7">
            <a:extLst>
              <a:ext uri="{FF2B5EF4-FFF2-40B4-BE49-F238E27FC236}">
                <a16:creationId xmlns:a16="http://schemas.microsoft.com/office/drawing/2014/main" id="{9A22745C-B0AD-604E-9556-93538C413DD5}"/>
              </a:ext>
            </a:extLst>
          </p:cNvPr>
          <p:cNvPicPr>
            <a:picLocks noGrp="1" noChangeAspect="1"/>
          </p:cNvPicPr>
          <p:nvPr>
            <p:ph idx="1"/>
          </p:nvPr>
        </p:nvPicPr>
        <p:blipFill>
          <a:blip r:embed="rId5"/>
          <a:stretch>
            <a:fillRect/>
          </a:stretch>
        </p:blipFill>
        <p:spPr>
          <a:xfrm>
            <a:off x="907503" y="2148412"/>
            <a:ext cx="8598342" cy="4076910"/>
          </a:xfrm>
        </p:spPr>
      </p:pic>
    </p:spTree>
    <p:extLst>
      <p:ext uri="{BB962C8B-B14F-4D97-AF65-F5344CB8AC3E}">
        <p14:creationId xmlns:p14="http://schemas.microsoft.com/office/powerpoint/2010/main" val="2674036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8E958-C744-CFF7-2E82-FB450C69FC6C}"/>
              </a:ext>
            </a:extLst>
          </p:cNvPr>
          <p:cNvSpPr>
            <a:spLocks noGrp="1"/>
          </p:cNvSpPr>
          <p:nvPr>
            <p:ph type="title"/>
          </p:nvPr>
        </p:nvSpPr>
        <p:spPr>
          <a:xfrm>
            <a:off x="793662" y="386930"/>
            <a:ext cx="10066122" cy="781699"/>
          </a:xfrm>
        </p:spPr>
        <p:txBody>
          <a:bodyPr anchor="t">
            <a:normAutofit/>
          </a:bodyPr>
          <a:lstStyle/>
          <a:p>
            <a:r>
              <a:rPr lang="en-GB" sz="4800" dirty="0"/>
              <a:t>Used Vehicle Inspection Chapters</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981C2101-15E7-9B39-D157-6A384CA8F3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30707" y="6712563"/>
            <a:ext cx="5150277" cy="119426"/>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E69C7D5-4132-1E03-1531-25327637F0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351" y="6327439"/>
            <a:ext cx="1077698" cy="330872"/>
          </a:xfrm>
          <a:prstGeom prst="rect">
            <a:avLst/>
          </a:prstGeom>
        </p:spPr>
      </p:pic>
      <p:sp>
        <p:nvSpPr>
          <p:cNvPr id="11" name="TextBox 10">
            <a:extLst>
              <a:ext uri="{FF2B5EF4-FFF2-40B4-BE49-F238E27FC236}">
                <a16:creationId xmlns:a16="http://schemas.microsoft.com/office/drawing/2014/main" id="{C16800F8-1B1E-8379-1BEA-C747E499B7A0}"/>
              </a:ext>
            </a:extLst>
          </p:cNvPr>
          <p:cNvSpPr txBox="1"/>
          <p:nvPr/>
        </p:nvSpPr>
        <p:spPr>
          <a:xfrm>
            <a:off x="856090" y="1176520"/>
            <a:ext cx="9445162" cy="861774"/>
          </a:xfrm>
          <a:prstGeom prst="rect">
            <a:avLst/>
          </a:prstGeom>
          <a:noFill/>
        </p:spPr>
        <p:txBody>
          <a:bodyPr wrap="square" rtlCol="0">
            <a:spAutoFit/>
          </a:bodyPr>
          <a:lstStyle/>
          <a:p>
            <a:r>
              <a:rPr lang="en-US" sz="2500" dirty="0"/>
              <a:t>Source material for WP.29-192-21 – Reference documents: SCUNV-09-02 and SCUNV-08-02/Rev.2</a:t>
            </a:r>
            <a:endParaRPr lang="en-GB" sz="2500" dirty="0"/>
          </a:p>
        </p:txBody>
      </p:sp>
      <p:pic>
        <p:nvPicPr>
          <p:cNvPr id="9" name="Content Placeholder 8">
            <a:extLst>
              <a:ext uri="{FF2B5EF4-FFF2-40B4-BE49-F238E27FC236}">
                <a16:creationId xmlns:a16="http://schemas.microsoft.com/office/drawing/2014/main" id="{0667F9E0-55E5-6D84-9657-381EC11E7E9A}"/>
              </a:ext>
            </a:extLst>
          </p:cNvPr>
          <p:cNvPicPr>
            <a:picLocks noGrp="1" noChangeAspect="1"/>
          </p:cNvPicPr>
          <p:nvPr>
            <p:ph idx="1"/>
          </p:nvPr>
        </p:nvPicPr>
        <p:blipFill>
          <a:blip r:embed="rId5"/>
          <a:stretch>
            <a:fillRect/>
          </a:stretch>
        </p:blipFill>
        <p:spPr>
          <a:xfrm>
            <a:off x="1718632" y="2181925"/>
            <a:ext cx="8493602" cy="4145514"/>
          </a:xfrm>
        </p:spPr>
      </p:pic>
    </p:spTree>
    <p:extLst>
      <p:ext uri="{BB962C8B-B14F-4D97-AF65-F5344CB8AC3E}">
        <p14:creationId xmlns:p14="http://schemas.microsoft.com/office/powerpoint/2010/main" val="2079129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8E958-C744-CFF7-2E82-FB450C69FC6C}"/>
              </a:ext>
            </a:extLst>
          </p:cNvPr>
          <p:cNvSpPr>
            <a:spLocks noGrp="1"/>
          </p:cNvSpPr>
          <p:nvPr>
            <p:ph type="title"/>
          </p:nvPr>
        </p:nvSpPr>
        <p:spPr>
          <a:xfrm>
            <a:off x="793662" y="386930"/>
            <a:ext cx="10066122" cy="1197202"/>
          </a:xfrm>
        </p:spPr>
        <p:txBody>
          <a:bodyPr anchor="t">
            <a:normAutofit/>
          </a:bodyPr>
          <a:lstStyle/>
          <a:p>
            <a:r>
              <a:rPr lang="en-GB" sz="4800" dirty="0"/>
              <a:t>Planned activities of the IWG on SCUNV</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981C2101-15E7-9B39-D157-6A384CA8F3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30707" y="6712563"/>
            <a:ext cx="5150277" cy="119426"/>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E69C7D5-4132-1E03-1531-25327637F0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351" y="6327439"/>
            <a:ext cx="1077698" cy="330872"/>
          </a:xfrm>
          <a:prstGeom prst="rect">
            <a:avLst/>
          </a:prstGeom>
        </p:spPr>
      </p:pic>
      <p:sp>
        <p:nvSpPr>
          <p:cNvPr id="6" name="Content Placeholder 5">
            <a:extLst>
              <a:ext uri="{FF2B5EF4-FFF2-40B4-BE49-F238E27FC236}">
                <a16:creationId xmlns:a16="http://schemas.microsoft.com/office/drawing/2014/main" id="{C26139F2-48BE-29C8-00A9-20E82CC23443}"/>
              </a:ext>
            </a:extLst>
          </p:cNvPr>
          <p:cNvSpPr>
            <a:spLocks noGrp="1"/>
          </p:cNvSpPr>
          <p:nvPr>
            <p:ph idx="1"/>
          </p:nvPr>
        </p:nvSpPr>
        <p:spPr/>
        <p:txBody>
          <a:bodyPr>
            <a:normAutofit/>
          </a:bodyPr>
          <a:lstStyle/>
          <a:p>
            <a:endParaRPr lang="en-US" dirty="0"/>
          </a:p>
          <a:p>
            <a:r>
              <a:rPr lang="en-GB" sz="2400" dirty="0"/>
              <a:t>The next step would be the formulation of the Inspection requirements for each of the elements identified. </a:t>
            </a:r>
          </a:p>
          <a:p>
            <a:r>
              <a:rPr lang="en-GB" sz="2400" dirty="0"/>
              <a:t>Where available, existing information could assist the IWG with the possibility of alignment of inspection requirements to needs of receiving countries.</a:t>
            </a:r>
          </a:p>
          <a:p>
            <a:r>
              <a:rPr lang="en-GB" sz="2400" dirty="0"/>
              <a:t>For example: To keep in mind the capability and or facilities of the receiving countries. </a:t>
            </a:r>
          </a:p>
          <a:p>
            <a:r>
              <a:rPr lang="en-GB" sz="2400" dirty="0"/>
              <a:t>We need to acknowledge the main purpose of this document is to provide a guidance to Countries that have been experiencing challenges to assess the quality of vehicles being imported into these low- and middle-income countries. </a:t>
            </a:r>
          </a:p>
        </p:txBody>
      </p:sp>
    </p:spTree>
    <p:extLst>
      <p:ext uri="{BB962C8B-B14F-4D97-AF65-F5344CB8AC3E}">
        <p14:creationId xmlns:p14="http://schemas.microsoft.com/office/powerpoint/2010/main" val="3239931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8E958-C744-CFF7-2E82-FB450C69FC6C}"/>
              </a:ext>
            </a:extLst>
          </p:cNvPr>
          <p:cNvSpPr>
            <a:spLocks noGrp="1"/>
          </p:cNvSpPr>
          <p:nvPr>
            <p:ph type="title"/>
          </p:nvPr>
        </p:nvSpPr>
        <p:spPr>
          <a:xfrm>
            <a:off x="793662" y="386930"/>
            <a:ext cx="10066122" cy="781699"/>
          </a:xfrm>
        </p:spPr>
        <p:txBody>
          <a:bodyPr anchor="t">
            <a:normAutofit/>
          </a:bodyPr>
          <a:lstStyle/>
          <a:p>
            <a:r>
              <a:rPr lang="en-GB" sz="4000" dirty="0"/>
              <a:t>Further activities of the IWG on SCUNV</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981C2101-15E7-9B39-D157-6A384CA8F3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30707" y="6712563"/>
            <a:ext cx="5150277" cy="119426"/>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E69C7D5-4132-1E03-1531-25327637F0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351" y="6327439"/>
            <a:ext cx="1077698" cy="330872"/>
          </a:xfrm>
          <a:prstGeom prst="rect">
            <a:avLst/>
          </a:prstGeom>
        </p:spPr>
      </p:pic>
      <p:sp>
        <p:nvSpPr>
          <p:cNvPr id="6" name="Content Placeholder 5">
            <a:extLst>
              <a:ext uri="{FF2B5EF4-FFF2-40B4-BE49-F238E27FC236}">
                <a16:creationId xmlns:a16="http://schemas.microsoft.com/office/drawing/2014/main" id="{C26139F2-48BE-29C8-00A9-20E82CC23443}"/>
              </a:ext>
            </a:extLst>
          </p:cNvPr>
          <p:cNvSpPr>
            <a:spLocks noGrp="1"/>
          </p:cNvSpPr>
          <p:nvPr>
            <p:ph idx="1"/>
          </p:nvPr>
        </p:nvSpPr>
        <p:spPr/>
        <p:txBody>
          <a:bodyPr>
            <a:normAutofit/>
          </a:bodyPr>
          <a:lstStyle/>
          <a:p>
            <a:endParaRPr lang="en-US" dirty="0"/>
          </a:p>
          <a:p>
            <a:r>
              <a:rPr lang="en-GB" sz="2400" dirty="0"/>
              <a:t>As we are now well on the way to the establishing of requirements for Second Hand vehicles, the 11</a:t>
            </a:r>
            <a:r>
              <a:rPr lang="en-GB" sz="2400" baseline="30000" dirty="0"/>
              <a:t>th</a:t>
            </a:r>
            <a:r>
              <a:rPr lang="en-GB" sz="2400" dirty="0"/>
              <a:t> meeting of the IWG will be used to formulate the activities on how to approach activities related to the requirements  for New vehicles/or when the vehicle was new. </a:t>
            </a:r>
          </a:p>
          <a:p>
            <a:r>
              <a:rPr lang="en-GB" sz="2400" dirty="0"/>
              <a:t>The IWG acknowledges Regulations/processes/systems and work done on new vehicle approvals/certification, and the commitment is not to duplicate such systems.</a:t>
            </a:r>
          </a:p>
          <a:p>
            <a:r>
              <a:rPr lang="en-GB" sz="2400" dirty="0"/>
              <a:t>The IWG recognises the principle that an inspection can only cover what was built in to a vehicle when it was new and that requirements for used vehicles should not exceed those for new vehicles..</a:t>
            </a:r>
          </a:p>
        </p:txBody>
      </p:sp>
    </p:spTree>
    <p:extLst>
      <p:ext uri="{BB962C8B-B14F-4D97-AF65-F5344CB8AC3E}">
        <p14:creationId xmlns:p14="http://schemas.microsoft.com/office/powerpoint/2010/main" val="17060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8E958-C744-CFF7-2E82-FB450C69FC6C}"/>
              </a:ext>
            </a:extLst>
          </p:cNvPr>
          <p:cNvSpPr>
            <a:spLocks noGrp="1"/>
          </p:cNvSpPr>
          <p:nvPr>
            <p:ph type="title"/>
          </p:nvPr>
        </p:nvSpPr>
        <p:spPr>
          <a:xfrm>
            <a:off x="793662" y="386930"/>
            <a:ext cx="10066122" cy="781699"/>
          </a:xfrm>
        </p:spPr>
        <p:txBody>
          <a:bodyPr anchor="t">
            <a:normAutofit fontScale="90000"/>
          </a:bodyPr>
          <a:lstStyle/>
          <a:p>
            <a:r>
              <a:rPr lang="en-GB" sz="4000" dirty="0"/>
              <a:t>Further activities of the IWG on SCUNV - Continued</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981C2101-15E7-9B39-D157-6A384CA8F3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30707" y="6712563"/>
            <a:ext cx="5150277" cy="119426"/>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E69C7D5-4132-1E03-1531-25327637F0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351" y="6327439"/>
            <a:ext cx="1077698" cy="330872"/>
          </a:xfrm>
          <a:prstGeom prst="rect">
            <a:avLst/>
          </a:prstGeom>
        </p:spPr>
      </p:pic>
      <p:sp>
        <p:nvSpPr>
          <p:cNvPr id="6" name="Content Placeholder 5">
            <a:extLst>
              <a:ext uri="{FF2B5EF4-FFF2-40B4-BE49-F238E27FC236}">
                <a16:creationId xmlns:a16="http://schemas.microsoft.com/office/drawing/2014/main" id="{C26139F2-48BE-29C8-00A9-20E82CC23443}"/>
              </a:ext>
            </a:extLst>
          </p:cNvPr>
          <p:cNvSpPr>
            <a:spLocks noGrp="1"/>
          </p:cNvSpPr>
          <p:nvPr>
            <p:ph idx="1"/>
          </p:nvPr>
        </p:nvSpPr>
        <p:spPr/>
        <p:txBody>
          <a:bodyPr>
            <a:normAutofit lnSpcReduction="10000"/>
          </a:bodyPr>
          <a:lstStyle/>
          <a:p>
            <a:endParaRPr lang="en-US" dirty="0"/>
          </a:p>
          <a:p>
            <a:r>
              <a:rPr lang="en-GB" sz="2400" dirty="0"/>
              <a:t>The IWG will not reinvent the wheel in establishing requirements, but rather identify existing requirements in the International Regulatory Framework for vehicles. This would include inter alia the identification of the proper level of stringency of existing regulations (E.g. the series of amendments). Of course, equivalent national requirements from exporting countries would also be taken into consideration</a:t>
            </a:r>
          </a:p>
          <a:p>
            <a:r>
              <a:rPr lang="en-GB" sz="2400" dirty="0"/>
              <a:t>Participation of Contracting Parties as well as the Industries that are experienced in approval/certification systems are critical and you are kindly invited to participate in this activity.  </a:t>
            </a:r>
          </a:p>
          <a:p>
            <a:r>
              <a:rPr lang="en-GB" sz="2400" dirty="0"/>
              <a:t>The workstream used for identification of the list of inspection items will also be applied for identifying requirements for New vehicles. The date for the next meeting, most likely in April, will be communicated soon.</a:t>
            </a:r>
          </a:p>
        </p:txBody>
      </p:sp>
    </p:spTree>
    <p:extLst>
      <p:ext uri="{BB962C8B-B14F-4D97-AF65-F5344CB8AC3E}">
        <p14:creationId xmlns:p14="http://schemas.microsoft.com/office/powerpoint/2010/main" val="434071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37CB6-7B33-6C1A-59EA-C2F344EE2000}"/>
              </a:ext>
            </a:extLst>
          </p:cNvPr>
          <p:cNvSpPr>
            <a:spLocks noGrp="1"/>
          </p:cNvSpPr>
          <p:nvPr>
            <p:ph type="title"/>
          </p:nvPr>
        </p:nvSpPr>
        <p:spPr>
          <a:xfrm>
            <a:off x="838200" y="79513"/>
            <a:ext cx="10515600" cy="1020082"/>
          </a:xfrm>
        </p:spPr>
        <p:txBody>
          <a:bodyPr>
            <a:normAutofit/>
          </a:bodyPr>
          <a:lstStyle/>
          <a:p>
            <a:r>
              <a:rPr lang="en-US" sz="2800" dirty="0">
                <a:latin typeface="Arial" panose="020B0604020202020204" pitchFamily="34" charset="0"/>
                <a:cs typeface="Arial" panose="020B0604020202020204" pitchFamily="34" charset="0"/>
              </a:rPr>
              <a:t>Draft Proposed Activities – Points that were already addressed and newly identified action points</a:t>
            </a:r>
            <a:endParaRPr lang="en-GB"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8D0F5FD-2510-CB9B-D623-81C6DDB5ADB5}"/>
              </a:ext>
            </a:extLst>
          </p:cNvPr>
          <p:cNvSpPr>
            <a:spLocks noGrp="1"/>
          </p:cNvSpPr>
          <p:nvPr>
            <p:ph idx="1"/>
          </p:nvPr>
        </p:nvSpPr>
        <p:spPr>
          <a:xfrm>
            <a:off x="92597" y="972273"/>
            <a:ext cx="11925232" cy="6316801"/>
          </a:xfrm>
        </p:spPr>
        <p:txBody>
          <a:bodyPr>
            <a:normAutofit fontScale="25000" lnSpcReduction="20000"/>
          </a:bodyPr>
          <a:lstStyle/>
          <a:p>
            <a:pPr marL="0" indent="0" algn="just">
              <a:buNone/>
            </a:pPr>
            <a:endParaRPr lang="en-US" sz="2500" b="1" kern="100" dirty="0">
              <a:effectLst/>
              <a:latin typeface="Times New Roman" panose="02020603050405020304" pitchFamily="18" charset="0"/>
              <a:ea typeface="SimSun" panose="02010600030101010101" pitchFamily="2" charset="-122"/>
              <a:cs typeface="Arial" panose="020B0604020202020204" pitchFamily="34" charset="0"/>
            </a:endParaRPr>
          </a:p>
          <a:p>
            <a:pPr marL="895350" indent="-355600" algn="just">
              <a:lnSpc>
                <a:spcPct val="120000"/>
              </a:lnSpc>
              <a:buNone/>
            </a:pPr>
            <a:r>
              <a:rPr lang="en-US" sz="5600" b="1" kern="100" dirty="0">
                <a:effectLst/>
                <a:ea typeface="SimSun" panose="02010600030101010101" pitchFamily="2" charset="-122"/>
                <a:cs typeface="Arial" panose="020B0604020202020204" pitchFamily="34" charset="0"/>
              </a:rPr>
              <a:t>The following elements </a:t>
            </a:r>
            <a:r>
              <a:rPr lang="en-US" sz="5600" b="1" kern="100" dirty="0">
                <a:ea typeface="SimSun" panose="02010600030101010101" pitchFamily="2" charset="-122"/>
                <a:cs typeface="Arial" panose="020B0604020202020204" pitchFamily="34" charset="0"/>
              </a:rPr>
              <a:t>will be addressed and in the order that it appears;</a:t>
            </a:r>
            <a:r>
              <a:rPr lang="en-US" sz="5600" b="1" kern="100" dirty="0">
                <a:effectLst/>
                <a:ea typeface="SimSun" panose="02010600030101010101" pitchFamily="2" charset="-122"/>
                <a:cs typeface="Arial" panose="020B0604020202020204" pitchFamily="34" charset="0"/>
              </a:rPr>
              <a:t> </a:t>
            </a:r>
            <a:endParaRPr lang="en-GB" sz="5600" kern="100" dirty="0">
              <a:effectLst/>
              <a:ea typeface="DengXian" panose="02010600030101010101" pitchFamily="2" charset="-122"/>
              <a:cs typeface="Arial" panose="020B0604020202020204" pitchFamily="34" charset="0"/>
            </a:endParaRPr>
          </a:p>
          <a:p>
            <a:pPr marL="895350" lvl="1" indent="-355600" algn="just">
              <a:lnSpc>
                <a:spcPct val="120000"/>
              </a:lnSpc>
              <a:buNone/>
            </a:pPr>
            <a:r>
              <a:rPr lang="en-US" sz="5600" i="1" kern="100" dirty="0">
                <a:effectLst/>
                <a:ea typeface="SimSun" panose="02010600030101010101" pitchFamily="2" charset="-122"/>
                <a:cs typeface="Arial" panose="020B0604020202020204" pitchFamily="34" charset="0"/>
              </a:rPr>
              <a:t> Priority 1: Used Vehicles – </a:t>
            </a:r>
            <a:r>
              <a:rPr lang="en-US" sz="5600" i="1" kern="100" dirty="0">
                <a:solidFill>
                  <a:schemeClr val="accent1"/>
                </a:solidFill>
                <a:ea typeface="SimSun" panose="02010600030101010101" pitchFamily="2" charset="-122"/>
                <a:cs typeface="Arial" panose="020B0604020202020204" pitchFamily="34" charset="0"/>
              </a:rPr>
              <a:t>Draft document on chapters of areas for Inspection presented to WP.29 192</a:t>
            </a:r>
            <a:r>
              <a:rPr lang="en-US" sz="5600" i="1" kern="100" baseline="30000" dirty="0">
                <a:solidFill>
                  <a:schemeClr val="accent1"/>
                </a:solidFill>
                <a:ea typeface="SimSun" panose="02010600030101010101" pitchFamily="2" charset="-122"/>
                <a:cs typeface="Arial" panose="020B0604020202020204" pitchFamily="34" charset="0"/>
              </a:rPr>
              <a:t>nd</a:t>
            </a:r>
            <a:r>
              <a:rPr lang="en-US" sz="5600" i="1" kern="100" dirty="0">
                <a:solidFill>
                  <a:schemeClr val="accent1"/>
                </a:solidFill>
                <a:ea typeface="SimSun" panose="02010600030101010101" pitchFamily="2" charset="-122"/>
                <a:cs typeface="Arial" panose="020B0604020202020204" pitchFamily="34" charset="0"/>
              </a:rPr>
              <a:t> Session. </a:t>
            </a:r>
            <a:endParaRPr lang="en-GB" sz="5600" kern="100" dirty="0">
              <a:solidFill>
                <a:schemeClr val="accent1"/>
              </a:solidFill>
              <a:effectLst/>
              <a:ea typeface="DengXian" panose="02010600030101010101" pitchFamily="2" charset="-122"/>
              <a:cs typeface="Arial" panose="020B0604020202020204" pitchFamily="34" charset="0"/>
            </a:endParaRPr>
          </a:p>
          <a:p>
            <a:pPr marL="895350" lvl="1" indent="-355600" algn="just">
              <a:lnSpc>
                <a:spcPct val="120000"/>
              </a:lnSpc>
              <a:buNone/>
            </a:pPr>
            <a:r>
              <a:rPr lang="en-US" sz="5600" i="1" kern="100" dirty="0">
                <a:effectLst/>
                <a:ea typeface="SimSun" panose="02010600030101010101" pitchFamily="2" charset="-122"/>
                <a:cs typeface="Arial" panose="020B0604020202020204" pitchFamily="34" charset="0"/>
              </a:rPr>
              <a:t>Priority 2: New Vehicles – </a:t>
            </a:r>
            <a:r>
              <a:rPr lang="en-US" sz="5600" i="1" kern="100" dirty="0">
                <a:solidFill>
                  <a:schemeClr val="accent1"/>
                </a:solidFill>
                <a:effectLst/>
                <a:ea typeface="SimSun" panose="02010600030101010101" pitchFamily="2" charset="-122"/>
                <a:cs typeface="Arial" panose="020B0604020202020204" pitchFamily="34" charset="0"/>
              </a:rPr>
              <a:t>Interaction was initiated in Oct 2023 and will proceed during 2024. </a:t>
            </a:r>
          </a:p>
          <a:p>
            <a:pPr marL="895350" lvl="1" indent="-355600" algn="just">
              <a:lnSpc>
                <a:spcPct val="120000"/>
              </a:lnSpc>
              <a:buNone/>
            </a:pPr>
            <a:r>
              <a:rPr lang="en-US" sz="5600" b="1" kern="100" dirty="0">
                <a:effectLst/>
                <a:ea typeface="SimSun" panose="02010600030101010101" pitchFamily="2" charset="-122"/>
                <a:cs typeface="Arial" panose="020B0604020202020204" pitchFamily="34" charset="0"/>
              </a:rPr>
              <a:t>Used Vehicle </a:t>
            </a:r>
            <a:endParaRPr lang="en-GB" sz="5600" kern="100" dirty="0">
              <a:effectLst/>
              <a:ea typeface="DengXian" panose="02010600030101010101" pitchFamily="2" charset="-122"/>
              <a:cs typeface="Arial" panose="020B0604020202020204" pitchFamily="34" charset="0"/>
            </a:endParaRPr>
          </a:p>
          <a:p>
            <a:pPr marL="895350" lvl="1" indent="-355600" algn="just">
              <a:lnSpc>
                <a:spcPct val="120000"/>
              </a:lnSpc>
              <a:buNone/>
            </a:pPr>
            <a:r>
              <a:rPr lang="en-US" sz="5600" kern="0" dirty="0">
                <a:effectLst/>
                <a:ea typeface="SimSun" panose="02010600030101010101" pitchFamily="2" charset="-122"/>
                <a:cs typeface="Arial" panose="020B0604020202020204" pitchFamily="34" charset="0"/>
              </a:rPr>
              <a:t>The following questions </a:t>
            </a:r>
            <a:r>
              <a:rPr lang="en-US" sz="5600" kern="0" dirty="0">
                <a:ea typeface="SimSun" panose="02010600030101010101" pitchFamily="2" charset="-122"/>
                <a:cs typeface="Arial" panose="020B0604020202020204" pitchFamily="34" charset="0"/>
              </a:rPr>
              <a:t>are receiving attention </a:t>
            </a:r>
            <a:r>
              <a:rPr lang="en-US" sz="5600" kern="0" dirty="0">
                <a:effectLst/>
                <a:ea typeface="SimSun" panose="02010600030101010101" pitchFamily="2" charset="-122"/>
                <a:cs typeface="Arial" panose="020B0604020202020204" pitchFamily="34" charset="0"/>
              </a:rPr>
              <a:t>: At place of shipping/ At place of arrival </a:t>
            </a:r>
            <a:endParaRPr lang="en-GB" sz="5600" kern="100" dirty="0">
              <a:effectLst/>
              <a:ea typeface="DengXian" panose="02010600030101010101" pitchFamily="2" charset="-122"/>
              <a:cs typeface="Arial" panose="020B0604020202020204" pitchFamily="34" charset="0"/>
            </a:endParaRPr>
          </a:p>
          <a:p>
            <a:pPr marL="895350" lvl="2" indent="-355600" algn="just">
              <a:lnSpc>
                <a:spcPct val="120000"/>
              </a:lnSpc>
              <a:buFont typeface="+mj-lt"/>
              <a:buAutoNum type="alphaLcPeriod"/>
            </a:pPr>
            <a:r>
              <a:rPr lang="en-US" sz="5600" i="1" kern="0" dirty="0">
                <a:effectLst/>
                <a:ea typeface="SimSun" panose="02010600030101010101" pitchFamily="2" charset="-122"/>
                <a:cs typeface="Arial" panose="020B0604020202020204" pitchFamily="34" charset="0"/>
              </a:rPr>
              <a:t>What items should be inspected? – </a:t>
            </a:r>
            <a:r>
              <a:rPr lang="en-US" sz="5600" i="1" kern="0" dirty="0">
                <a:solidFill>
                  <a:schemeClr val="accent1"/>
                </a:solidFill>
                <a:effectLst/>
                <a:ea typeface="SimSun" panose="02010600030101010101" pitchFamily="2" charset="-122"/>
                <a:cs typeface="Arial" panose="020B0604020202020204" pitchFamily="34" charset="0"/>
              </a:rPr>
              <a:t>The IWG (Task Force) has </a:t>
            </a:r>
            <a:r>
              <a:rPr lang="en-US" sz="5600" i="1" kern="0" dirty="0">
                <a:solidFill>
                  <a:schemeClr val="accent1"/>
                </a:solidFill>
                <a:ea typeface="SimSun" panose="02010600030101010101" pitchFamily="2" charset="-122"/>
                <a:cs typeface="Arial" panose="020B0604020202020204" pitchFamily="34" charset="0"/>
              </a:rPr>
              <a:t>finalized</a:t>
            </a:r>
            <a:r>
              <a:rPr lang="en-US" sz="5600" i="1" kern="0" dirty="0">
                <a:solidFill>
                  <a:schemeClr val="accent1"/>
                </a:solidFill>
                <a:effectLst/>
                <a:ea typeface="SimSun" panose="02010600030101010101" pitchFamily="2" charset="-122"/>
                <a:cs typeface="Arial" panose="020B0604020202020204" pitchFamily="34" charset="0"/>
              </a:rPr>
              <a:t> the main items for Inspection</a:t>
            </a:r>
            <a:r>
              <a:rPr lang="en-US" sz="5600" i="1" kern="0" dirty="0">
                <a:effectLst/>
                <a:ea typeface="SimSun" panose="02010600030101010101" pitchFamily="2" charset="-122"/>
                <a:cs typeface="Arial" panose="020B0604020202020204" pitchFamily="34" charset="0"/>
              </a:rPr>
              <a:t>.</a:t>
            </a:r>
          </a:p>
          <a:p>
            <a:pPr marL="895350" lvl="2" indent="-355600" algn="just">
              <a:lnSpc>
                <a:spcPct val="120000"/>
              </a:lnSpc>
              <a:buFont typeface="+mj-lt"/>
              <a:buAutoNum type="alphaLcPeriod"/>
            </a:pPr>
            <a:r>
              <a:rPr lang="en-US" sz="5600" i="1" kern="0" dirty="0">
                <a:effectLst/>
                <a:ea typeface="SimSun" panose="02010600030101010101" pitchFamily="2" charset="-122"/>
                <a:cs typeface="Arial" panose="020B0604020202020204" pitchFamily="34" charset="0"/>
              </a:rPr>
              <a:t>What is the potential inspection method? – </a:t>
            </a:r>
            <a:r>
              <a:rPr lang="en-US" sz="5600" i="1" kern="0" dirty="0">
                <a:ea typeface="SimSun" panose="02010600030101010101" pitchFamily="2" charset="-122"/>
                <a:cs typeface="Arial" panose="020B0604020202020204" pitchFamily="34" charset="0"/>
              </a:rPr>
              <a:t> </a:t>
            </a:r>
            <a:r>
              <a:rPr lang="en-US" sz="5600" i="1" kern="0" dirty="0">
                <a:solidFill>
                  <a:schemeClr val="accent1"/>
                </a:solidFill>
                <a:effectLst/>
                <a:ea typeface="SimSun" panose="02010600030101010101" pitchFamily="2" charset="-122"/>
                <a:cs typeface="Arial" panose="020B0604020202020204" pitchFamily="34" charset="0"/>
              </a:rPr>
              <a:t>Inspection method will be initiated at the 11</a:t>
            </a:r>
            <a:r>
              <a:rPr lang="en-US" sz="5600" i="1" kern="0" baseline="30000" dirty="0">
                <a:solidFill>
                  <a:schemeClr val="accent1"/>
                </a:solidFill>
                <a:effectLst/>
                <a:ea typeface="SimSun" panose="02010600030101010101" pitchFamily="2" charset="-122"/>
                <a:cs typeface="Arial" panose="020B0604020202020204" pitchFamily="34" charset="0"/>
              </a:rPr>
              <a:t>th</a:t>
            </a:r>
            <a:r>
              <a:rPr lang="en-US" sz="5600" i="1" kern="0" dirty="0">
                <a:solidFill>
                  <a:schemeClr val="accent1"/>
                </a:solidFill>
                <a:effectLst/>
                <a:ea typeface="SimSun" panose="02010600030101010101" pitchFamily="2" charset="-122"/>
                <a:cs typeface="Arial" panose="020B0604020202020204" pitchFamily="34" charset="0"/>
              </a:rPr>
              <a:t> meeting of the IWG. </a:t>
            </a:r>
            <a:endParaRPr lang="en-GB" sz="5600" kern="100" dirty="0">
              <a:solidFill>
                <a:schemeClr val="accent1"/>
              </a:solidFill>
              <a:ea typeface="DengXian" panose="02010600030101010101" pitchFamily="2" charset="-122"/>
              <a:cs typeface="Arial" panose="020B0604020202020204" pitchFamily="34" charset="0"/>
            </a:endParaRPr>
          </a:p>
          <a:p>
            <a:pPr marL="895350" lvl="2" indent="-355600" algn="just">
              <a:lnSpc>
                <a:spcPct val="120000"/>
              </a:lnSpc>
              <a:buFont typeface="+mj-lt"/>
              <a:buAutoNum type="alphaLcPeriod"/>
            </a:pPr>
            <a:r>
              <a:rPr lang="en-US" sz="5600" i="1" kern="0" dirty="0">
                <a:effectLst/>
                <a:ea typeface="SimSun" panose="02010600030101010101" pitchFamily="2" charset="-122"/>
                <a:cs typeface="Arial" panose="020B0604020202020204" pitchFamily="34" charset="0"/>
              </a:rPr>
              <a:t>What type of information should be captured? – </a:t>
            </a:r>
            <a:r>
              <a:rPr lang="en-US" sz="5600" i="1" kern="0" dirty="0">
                <a:solidFill>
                  <a:schemeClr val="accent1"/>
                </a:solidFill>
                <a:effectLst/>
                <a:ea typeface="SimSun" panose="02010600030101010101" pitchFamily="2" charset="-122"/>
                <a:cs typeface="Arial" panose="020B0604020202020204" pitchFamily="34" charset="0"/>
              </a:rPr>
              <a:t>With all</a:t>
            </a:r>
            <a:r>
              <a:rPr lang="en-US" sz="5600" i="1" kern="0" dirty="0">
                <a:solidFill>
                  <a:schemeClr val="accent1"/>
                </a:solidFill>
                <a:ea typeface="SimSun" panose="02010600030101010101" pitchFamily="2" charset="-122"/>
                <a:cs typeface="Arial" panose="020B0604020202020204" pitchFamily="34" charset="0"/>
              </a:rPr>
              <a:t> </a:t>
            </a:r>
            <a:r>
              <a:rPr lang="en-US" sz="5600" i="1" kern="0" dirty="0">
                <a:solidFill>
                  <a:schemeClr val="accent1"/>
                </a:solidFill>
                <a:effectLst/>
                <a:ea typeface="SimSun" panose="02010600030101010101" pitchFamily="2" charset="-122"/>
                <a:cs typeface="Arial" panose="020B0604020202020204" pitchFamily="34" charset="0"/>
              </a:rPr>
              <a:t>Chapters for Inspection</a:t>
            </a:r>
            <a:r>
              <a:rPr lang="en-US" sz="5600" i="1" kern="0" dirty="0">
                <a:solidFill>
                  <a:schemeClr val="accent1"/>
                </a:solidFill>
                <a:ea typeface="SimSun" panose="02010600030101010101" pitchFamily="2" charset="-122"/>
                <a:cs typeface="Arial" panose="020B0604020202020204" pitchFamily="34" charset="0"/>
              </a:rPr>
              <a:t> finalized, the IWG can proceed with identification of information and how to be captured. The recipients of this information need to be identified.</a:t>
            </a:r>
          </a:p>
          <a:p>
            <a:pPr marL="539750" lvl="2" indent="0" algn="just">
              <a:lnSpc>
                <a:spcPct val="120000"/>
              </a:lnSpc>
              <a:buNone/>
            </a:pPr>
            <a:r>
              <a:rPr lang="en-US" sz="5600" b="1" kern="100" dirty="0">
                <a:effectLst/>
                <a:ea typeface="SimSun" panose="02010600030101010101" pitchFamily="2" charset="-122"/>
                <a:cs typeface="Arial" panose="020B0604020202020204" pitchFamily="34" charset="0"/>
              </a:rPr>
              <a:t>Data and Information exchange</a:t>
            </a:r>
            <a:endParaRPr lang="en-GB" sz="5600" kern="100" dirty="0">
              <a:effectLst/>
              <a:ea typeface="DengXian" panose="02010600030101010101" pitchFamily="2" charset="-122"/>
              <a:cs typeface="Arial" panose="020B0604020202020204" pitchFamily="34" charset="0"/>
            </a:endParaRPr>
          </a:p>
          <a:p>
            <a:pPr marL="539750" lvl="1" indent="0" algn="just">
              <a:lnSpc>
                <a:spcPct val="120000"/>
              </a:lnSpc>
              <a:buNone/>
            </a:pPr>
            <a:r>
              <a:rPr lang="en-US" sz="5600" i="1" kern="0" dirty="0">
                <a:effectLst/>
                <a:ea typeface="SimSun" panose="02010600030101010101" pitchFamily="2" charset="-122"/>
                <a:cs typeface="Arial" panose="020B0604020202020204" pitchFamily="34" charset="0"/>
              </a:rPr>
              <a:t>a.	What kind of data/information transfer is required? – </a:t>
            </a:r>
            <a:r>
              <a:rPr lang="en-GB" sz="5600" i="1" kern="0" dirty="0">
                <a:solidFill>
                  <a:schemeClr val="accent1"/>
                </a:solidFill>
                <a:ea typeface="SimSun" panose="02010600030101010101" pitchFamily="2" charset="-122"/>
                <a:cs typeface="Arial" panose="020B0604020202020204" pitchFamily="34" charset="0"/>
              </a:rPr>
              <a:t>In the upcoming meetings discussions on the type of data that could be exchanged as well as the way such information transfer will provide further insight. </a:t>
            </a:r>
          </a:p>
          <a:p>
            <a:pPr marL="539750" lvl="1" indent="0" algn="just">
              <a:lnSpc>
                <a:spcPct val="120000"/>
              </a:lnSpc>
              <a:buNone/>
            </a:pPr>
            <a:r>
              <a:rPr lang="en-US" sz="5600" i="1" kern="0" dirty="0">
                <a:effectLst/>
                <a:ea typeface="SimSun" panose="02010600030101010101" pitchFamily="2" charset="-122"/>
                <a:cs typeface="Arial" panose="020B0604020202020204" pitchFamily="34" charset="0"/>
              </a:rPr>
              <a:t>b.  	What kind of data elements/structure would be suitable</a:t>
            </a:r>
            <a:r>
              <a:rPr lang="en-US" sz="5600" kern="0" dirty="0">
                <a:effectLst/>
                <a:ea typeface="SimSun" panose="02010600030101010101" pitchFamily="2" charset="-122"/>
                <a:cs typeface="Arial" panose="020B0604020202020204" pitchFamily="34" charset="0"/>
              </a:rPr>
              <a:t>?</a:t>
            </a:r>
            <a:r>
              <a:rPr lang="en-US" sz="5600" b="1" kern="100" dirty="0">
                <a:effectLst/>
                <a:ea typeface="SimSun" panose="02010600030101010101" pitchFamily="2" charset="-122"/>
                <a:cs typeface="Arial" panose="020B0604020202020204" pitchFamily="34" charset="0"/>
              </a:rPr>
              <a:t> </a:t>
            </a:r>
            <a:r>
              <a:rPr lang="en-US" sz="5600" i="1" kern="100" dirty="0">
                <a:effectLst/>
                <a:ea typeface="SimSun" panose="02010600030101010101" pitchFamily="2" charset="-122"/>
                <a:cs typeface="Arial" panose="020B0604020202020204" pitchFamily="34" charset="0"/>
              </a:rPr>
              <a:t>- </a:t>
            </a:r>
            <a:r>
              <a:rPr lang="en-US" sz="5600" i="1" kern="100" dirty="0">
                <a:solidFill>
                  <a:schemeClr val="accent1"/>
                </a:solidFill>
                <a:effectLst/>
                <a:ea typeface="SimSun" panose="02010600030101010101" pitchFamily="2" charset="-122"/>
                <a:cs typeface="Arial" panose="020B0604020202020204" pitchFamily="34" charset="0"/>
              </a:rPr>
              <a:t>D</a:t>
            </a:r>
            <a:r>
              <a:rPr lang="en-US" sz="5600" i="1" kern="100" dirty="0">
                <a:solidFill>
                  <a:schemeClr val="accent1"/>
                </a:solidFill>
                <a:ea typeface="SimSun" panose="02010600030101010101" pitchFamily="2" charset="-122"/>
                <a:cs typeface="Arial" panose="020B0604020202020204" pitchFamily="34" charset="0"/>
              </a:rPr>
              <a:t>iscussions and progress in the next meetings will establish  suitability of data elements and or structure to be used. </a:t>
            </a:r>
          </a:p>
          <a:p>
            <a:pPr marL="539750" lvl="1" indent="0" algn="just">
              <a:lnSpc>
                <a:spcPct val="120000"/>
              </a:lnSpc>
              <a:buNone/>
            </a:pPr>
            <a:r>
              <a:rPr lang="en-US" sz="5600" b="1" kern="100" dirty="0">
                <a:effectLst/>
                <a:ea typeface="SimSun" panose="02010600030101010101" pitchFamily="2" charset="-122"/>
                <a:cs typeface="Arial" panose="020B0604020202020204" pitchFamily="34" charset="0"/>
              </a:rPr>
              <a:t>New Vehicles </a:t>
            </a:r>
            <a:endParaRPr lang="en-GB" sz="5600" kern="100" dirty="0">
              <a:effectLst/>
              <a:ea typeface="DengXian" panose="02010600030101010101" pitchFamily="2" charset="-122"/>
              <a:cs typeface="Arial" panose="020B0604020202020204" pitchFamily="34" charset="0"/>
            </a:endParaRPr>
          </a:p>
          <a:p>
            <a:pPr marL="895350" lvl="1" indent="-355600" algn="just">
              <a:lnSpc>
                <a:spcPct val="120000"/>
              </a:lnSpc>
              <a:buNone/>
            </a:pPr>
            <a:r>
              <a:rPr lang="en-US" sz="5600" kern="0" dirty="0">
                <a:effectLst/>
                <a:ea typeface="SimSun" panose="02010600030101010101" pitchFamily="2" charset="-122"/>
                <a:cs typeface="Arial" panose="020B0604020202020204" pitchFamily="34" charset="0"/>
              </a:rPr>
              <a:t>The following questions should be considered:</a:t>
            </a:r>
            <a:endParaRPr lang="en-GB" sz="5600" kern="100" dirty="0">
              <a:effectLst/>
              <a:ea typeface="DengXian" panose="02010600030101010101" pitchFamily="2" charset="-122"/>
              <a:cs typeface="Arial" panose="020B0604020202020204" pitchFamily="34" charset="0"/>
            </a:endParaRPr>
          </a:p>
          <a:p>
            <a:pPr marL="895350" lvl="1" indent="-355600" algn="just">
              <a:lnSpc>
                <a:spcPct val="120000"/>
              </a:lnSpc>
              <a:buFont typeface="+mj-lt"/>
              <a:buAutoNum type="alphaLcPeriod"/>
            </a:pPr>
            <a:r>
              <a:rPr lang="en-US" sz="5600" i="1" kern="0" dirty="0">
                <a:effectLst/>
                <a:ea typeface="SimSun" panose="02010600030101010101" pitchFamily="2" charset="-122"/>
                <a:cs typeface="Arial" panose="020B0604020202020204" pitchFamily="34" charset="0"/>
              </a:rPr>
              <a:t>   What elements should be covered under the categories of: </a:t>
            </a:r>
            <a:endParaRPr lang="en-GB" sz="5600" kern="100" dirty="0">
              <a:effectLst/>
              <a:ea typeface="DengXian" panose="02010600030101010101" pitchFamily="2" charset="-122"/>
              <a:cs typeface="Arial" panose="020B0604020202020204" pitchFamily="34" charset="0"/>
            </a:endParaRPr>
          </a:p>
          <a:p>
            <a:pPr marL="1352550" lvl="4" indent="-355600" algn="just">
              <a:lnSpc>
                <a:spcPct val="120000"/>
              </a:lnSpc>
              <a:buFont typeface="+mj-lt"/>
              <a:buAutoNum type="romanLcPeriod"/>
            </a:pPr>
            <a:r>
              <a:rPr lang="en-US" sz="5600" i="1" kern="0" dirty="0">
                <a:effectLst/>
                <a:ea typeface="SimSun" panose="02010600030101010101" pitchFamily="2" charset="-122"/>
                <a:cs typeface="Arial" panose="020B0604020202020204" pitchFamily="34" charset="0"/>
              </a:rPr>
              <a:t>Active safety, Passive safety, General Safety – </a:t>
            </a:r>
            <a:r>
              <a:rPr lang="en-US" sz="5600" i="1" kern="0" dirty="0">
                <a:solidFill>
                  <a:schemeClr val="accent1"/>
                </a:solidFill>
                <a:ea typeface="SimSun" panose="02010600030101010101" pitchFamily="2" charset="-122"/>
                <a:cs typeface="Arial" panose="020B0604020202020204" pitchFamily="34" charset="0"/>
              </a:rPr>
              <a:t>As of the 11</a:t>
            </a:r>
            <a:r>
              <a:rPr lang="en-US" sz="5600" i="1" kern="0" baseline="30000" dirty="0">
                <a:solidFill>
                  <a:schemeClr val="accent1"/>
                </a:solidFill>
                <a:ea typeface="SimSun" panose="02010600030101010101" pitchFamily="2" charset="-122"/>
                <a:cs typeface="Arial" panose="020B0604020202020204" pitchFamily="34" charset="0"/>
              </a:rPr>
              <a:t>th</a:t>
            </a:r>
            <a:r>
              <a:rPr lang="en-US" sz="5600" i="1" kern="0" dirty="0">
                <a:solidFill>
                  <a:schemeClr val="accent1"/>
                </a:solidFill>
                <a:ea typeface="SimSun" panose="02010600030101010101" pitchFamily="2" charset="-122"/>
                <a:cs typeface="Arial" panose="020B0604020202020204" pitchFamily="34" charset="0"/>
              </a:rPr>
              <a:t> Meeting, SCUNV will explore </a:t>
            </a:r>
            <a:r>
              <a:rPr lang="en-US" sz="5600" i="1" kern="0" dirty="0">
                <a:solidFill>
                  <a:schemeClr val="accent1"/>
                </a:solidFill>
                <a:effectLst/>
                <a:ea typeface="SimSun" panose="02010600030101010101" pitchFamily="2" charset="-122"/>
                <a:cs typeface="Arial" panose="020B0604020202020204" pitchFamily="34" charset="0"/>
              </a:rPr>
              <a:t>requirements applicable for new vehicles/or when the vehicle was new. </a:t>
            </a:r>
            <a:endParaRPr lang="en-GB" sz="6200" dirty="0">
              <a:solidFill>
                <a:schemeClr val="accent1"/>
              </a:solidFill>
            </a:endParaRPr>
          </a:p>
        </p:txBody>
      </p:sp>
    </p:spTree>
    <p:extLst>
      <p:ext uri="{BB962C8B-B14F-4D97-AF65-F5344CB8AC3E}">
        <p14:creationId xmlns:p14="http://schemas.microsoft.com/office/powerpoint/2010/main" val="2748380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2028</TotalTime>
  <Words>1239</Words>
  <Application>Microsoft Office PowerPoint</Application>
  <PresentationFormat>Widescreen</PresentationFormat>
  <Paragraphs>179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Arial Narrow</vt:lpstr>
      <vt:lpstr>Calibri</vt:lpstr>
      <vt:lpstr>Calibri Light</vt:lpstr>
      <vt:lpstr>Times New Roman</vt:lpstr>
      <vt:lpstr>Office Theme</vt:lpstr>
      <vt:lpstr>Report to the 192nd Session of WP.29 Session on activities of  the IWG on SCUNV for the period November 2023 to March 2024</vt:lpstr>
      <vt:lpstr>Activities of the IWG on SCUNV since the November 2023 Session of WP.29</vt:lpstr>
      <vt:lpstr>Activities of the Task Force</vt:lpstr>
      <vt:lpstr>Used Vehicle Inspection Chapters</vt:lpstr>
      <vt:lpstr>Used Vehicle Inspection Chapters</vt:lpstr>
      <vt:lpstr>Planned activities of the IWG on SCUNV</vt:lpstr>
      <vt:lpstr>Further activities of the IWG on SCUNV</vt:lpstr>
      <vt:lpstr>Further activities of the IWG on SCUNV - Continued</vt:lpstr>
      <vt:lpstr>Draft Proposed Activities – Points that were already addressed and newly identified action points</vt:lpstr>
      <vt:lpstr>Draft Proposed timeline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to 188th WP.29 session from the 4th IWG on SCUNV meeting</dc:title>
  <dc:creator>rav c</dc:creator>
  <cp:lastModifiedBy>Melissa Archer</cp:lastModifiedBy>
  <cp:revision>35</cp:revision>
  <dcterms:created xsi:type="dcterms:W3CDTF">2022-11-09T13:33:43Z</dcterms:created>
  <dcterms:modified xsi:type="dcterms:W3CDTF">2024-03-07T09:12:39Z</dcterms:modified>
</cp:coreProperties>
</file>