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87" r:id="rId5"/>
    <p:sldId id="290" r:id="rId6"/>
    <p:sldId id="296" r:id="rId7"/>
    <p:sldId id="295" r:id="rId8"/>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60" y="-840"/>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5C7C37DB-E742-4B0C-B865-851F6F3223FB}"/>
    <pc:docChg chg="undo redo custSel modSld">
      <pc:chgData name="Edoardo Gianotti" userId="4490dee7-4f30-4172-b5ed-357d35e2ab2b" providerId="ADAL" clId="{5C7C37DB-E742-4B0C-B865-851F6F3223FB}" dt="2024-04-11T22:15:15.939" v="275" actId="20577"/>
      <pc:docMkLst>
        <pc:docMk/>
      </pc:docMkLst>
      <pc:sldChg chg="modSp mod">
        <pc:chgData name="Edoardo Gianotti" userId="4490dee7-4f30-4172-b5ed-357d35e2ab2b" providerId="ADAL" clId="{5C7C37DB-E742-4B0C-B865-851F6F3223FB}" dt="2024-04-11T21:46:45.978" v="47"/>
        <pc:sldMkLst>
          <pc:docMk/>
          <pc:sldMk cId="2256515904" sldId="287"/>
        </pc:sldMkLst>
        <pc:spChg chg="mod">
          <ac:chgData name="Edoardo Gianotti" userId="4490dee7-4f30-4172-b5ed-357d35e2ab2b" providerId="ADAL" clId="{5C7C37DB-E742-4B0C-B865-851F6F3223FB}" dt="2024-04-11T21:45:12.640" v="10"/>
          <ac:spMkLst>
            <pc:docMk/>
            <pc:sldMk cId="2256515904" sldId="287"/>
            <ac:spMk id="2" creationId="{00000000-0000-0000-0000-000000000000}"/>
          </ac:spMkLst>
        </pc:spChg>
        <pc:spChg chg="mod">
          <ac:chgData name="Edoardo Gianotti" userId="4490dee7-4f30-4172-b5ed-357d35e2ab2b" providerId="ADAL" clId="{5C7C37DB-E742-4B0C-B865-851F6F3223FB}" dt="2024-04-11T21:45:48.157" v="28" actId="20577"/>
          <ac:spMkLst>
            <pc:docMk/>
            <pc:sldMk cId="2256515904" sldId="287"/>
            <ac:spMk id="4" creationId="{00000000-0000-0000-0000-000000000000}"/>
          </ac:spMkLst>
        </pc:spChg>
        <pc:spChg chg="mod">
          <ac:chgData name="Edoardo Gianotti" userId="4490dee7-4f30-4172-b5ed-357d35e2ab2b" providerId="ADAL" clId="{5C7C37DB-E742-4B0C-B865-851F6F3223FB}" dt="2024-04-11T21:46:45.978" v="47"/>
          <ac:spMkLst>
            <pc:docMk/>
            <pc:sldMk cId="2256515904" sldId="287"/>
            <ac:spMk id="7" creationId="{00000000-0000-0000-0000-000000000000}"/>
          </ac:spMkLst>
        </pc:spChg>
      </pc:sldChg>
      <pc:sldChg chg="modSp mod">
        <pc:chgData name="Edoardo Gianotti" userId="4490dee7-4f30-4172-b5ed-357d35e2ab2b" providerId="ADAL" clId="{5C7C37DB-E742-4B0C-B865-851F6F3223FB}" dt="2024-04-11T22:05:14.380" v="193"/>
        <pc:sldMkLst>
          <pc:docMk/>
          <pc:sldMk cId="599011087" sldId="290"/>
        </pc:sldMkLst>
        <pc:spChg chg="mod">
          <ac:chgData name="Edoardo Gianotti" userId="4490dee7-4f30-4172-b5ed-357d35e2ab2b" providerId="ADAL" clId="{5C7C37DB-E742-4B0C-B865-851F6F3223FB}" dt="2024-04-11T22:04:26.772" v="177" actId="108"/>
          <ac:spMkLst>
            <pc:docMk/>
            <pc:sldMk cId="599011087" sldId="290"/>
            <ac:spMk id="7" creationId="{00000000-0000-0000-0000-000000000000}"/>
          </ac:spMkLst>
        </pc:spChg>
        <pc:spChg chg="mod">
          <ac:chgData name="Edoardo Gianotti" userId="4490dee7-4f30-4172-b5ed-357d35e2ab2b" providerId="ADAL" clId="{5C7C37DB-E742-4B0C-B865-851F6F3223FB}" dt="2024-04-11T22:05:14.380" v="193"/>
          <ac:spMkLst>
            <pc:docMk/>
            <pc:sldMk cId="599011087" sldId="290"/>
            <ac:spMk id="8" creationId="{8919244D-5883-4A81-9CC0-401183656F66}"/>
          </ac:spMkLst>
        </pc:spChg>
      </pc:sldChg>
      <pc:sldChg chg="modSp mod">
        <pc:chgData name="Edoardo Gianotti" userId="4490dee7-4f30-4172-b5ed-357d35e2ab2b" providerId="ADAL" clId="{5C7C37DB-E742-4B0C-B865-851F6F3223FB}" dt="2024-04-11T22:15:15.939" v="275" actId="20577"/>
        <pc:sldMkLst>
          <pc:docMk/>
          <pc:sldMk cId="1190651987" sldId="295"/>
        </pc:sldMkLst>
        <pc:spChg chg="mod">
          <ac:chgData name="Edoardo Gianotti" userId="4490dee7-4f30-4172-b5ed-357d35e2ab2b" providerId="ADAL" clId="{5C7C37DB-E742-4B0C-B865-851F6F3223FB}" dt="2024-04-11T22:15:15.939" v="275" actId="20577"/>
          <ac:spMkLst>
            <pc:docMk/>
            <pc:sldMk cId="1190651987" sldId="295"/>
            <ac:spMk id="7" creationId="{00000000-0000-0000-0000-000000000000}"/>
          </ac:spMkLst>
        </pc:spChg>
        <pc:spChg chg="mod">
          <ac:chgData name="Edoardo Gianotti" userId="4490dee7-4f30-4172-b5ed-357d35e2ab2b" providerId="ADAL" clId="{5C7C37DB-E742-4B0C-B865-851F6F3223FB}" dt="2024-04-11T22:12:38.414" v="234" actId="20577"/>
          <ac:spMkLst>
            <pc:docMk/>
            <pc:sldMk cId="1190651987" sldId="295"/>
            <ac:spMk id="8" creationId="{8919244D-5883-4A81-9CC0-401183656F66}"/>
          </ac:spMkLst>
        </pc:spChg>
      </pc:sldChg>
      <pc:sldChg chg="modSp mod">
        <pc:chgData name="Edoardo Gianotti" userId="4490dee7-4f30-4172-b5ed-357d35e2ab2b" providerId="ADAL" clId="{5C7C37DB-E742-4B0C-B865-851F6F3223FB}" dt="2024-04-11T22:10:56.221" v="221" actId="108"/>
        <pc:sldMkLst>
          <pc:docMk/>
          <pc:sldMk cId="4200504858" sldId="296"/>
        </pc:sldMkLst>
        <pc:spChg chg="mod">
          <ac:chgData name="Edoardo Gianotti" userId="4490dee7-4f30-4172-b5ed-357d35e2ab2b" providerId="ADAL" clId="{5C7C37DB-E742-4B0C-B865-851F6F3223FB}" dt="2024-04-11T22:10:56.221" v="221" actId="108"/>
          <ac:spMkLst>
            <pc:docMk/>
            <pc:sldMk cId="4200504858" sldId="296"/>
            <ac:spMk id="7" creationId="{00000000-0000-0000-0000-000000000000}"/>
          </ac:spMkLst>
        </pc:spChg>
        <pc:spChg chg="mod">
          <ac:chgData name="Edoardo Gianotti" userId="4490dee7-4f30-4172-b5ed-357d35e2ab2b" providerId="ADAL" clId="{5C7C37DB-E742-4B0C-B865-851F6F3223FB}" dt="2024-04-11T22:05:35.987" v="202" actId="20577"/>
          <ac:spMkLst>
            <pc:docMk/>
            <pc:sldMk cId="4200504858" sldId="296"/>
            <ac:spMk id="8" creationId="{8919244D-5883-4A81-9CC0-401183656F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4/11/2024</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11/04/2024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General Safety (GRSG)</a:t>
            </a:r>
            <a:br>
              <a:rPr lang="en-GB" sz="2400" dirty="0">
                <a:solidFill>
                  <a:schemeClr val="bg1"/>
                </a:solidFill>
              </a:rPr>
            </a:br>
            <a:r>
              <a:rPr lang="en-US" sz="1800" dirty="0">
                <a:solidFill>
                  <a:schemeClr val="bg1"/>
                </a:solidFill>
              </a:rPr>
              <a:t>Highlights of the November 2023 and March 2024 Sessions of the World Forum for Harmonization of Vehicle Regulations</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GRSG-127-25</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126th GRSG, 15-19 April  2024</a:t>
            </a:r>
          </a:p>
          <a:p>
            <a:pPr algn="r" eaLnBrk="1" hangingPunct="1"/>
            <a:r>
              <a:rPr lang="en-US" sz="1200" dirty="0">
                <a:solidFill>
                  <a:schemeClr val="bg1"/>
                </a:solidFill>
                <a:latin typeface="Times New Roman" pitchFamily="18" charset="0"/>
                <a:cs typeface="Times New Roman" pitchFamily="18" charset="0"/>
              </a:rPr>
              <a:t>Agenda item 23(c)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en-US" sz="2150" b="1" dirty="0"/>
              <a:t>Highlights of the November 2023 and March 2024 Sessions of the World Forum for Harmonization of Vehicle Regulations</a:t>
            </a: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a:t>
            </a:r>
            <a:r>
              <a:rPr lang="fr-FR" sz="2150" b="1" dirty="0" err="1"/>
              <a:t>November</a:t>
            </a:r>
            <a:r>
              <a:rPr lang="fr-FR" sz="2150" b="1" dirty="0"/>
              <a:t> 2023 session</a:t>
            </a:r>
          </a:p>
          <a:p>
            <a:pPr>
              <a:spcBef>
                <a:spcPts val="0"/>
              </a:spcBef>
            </a:pPr>
            <a:endParaRPr lang="en-US" sz="1200" dirty="0"/>
          </a:p>
          <a:p>
            <a:pPr>
              <a:spcBef>
                <a:spcPts val="0"/>
              </a:spcBef>
            </a:pPr>
            <a:r>
              <a:rPr lang="en-US" sz="1800" dirty="0"/>
              <a:t>WP.29 noted that The representative of Australia recommended that GRSG would undertake an activity on driver distraction under its remit and that GRVA consider amending UN Regulation No. 79 to include provisions for the type approval of Emergency Lane Keeping Systems. WP.29 agreed to consider it on the basis of concrete proposals provided by GRSG and GRVA experts.</a:t>
            </a:r>
          </a:p>
          <a:p>
            <a:pPr>
              <a:spcBef>
                <a:spcPts val="0"/>
              </a:spcBef>
            </a:pPr>
            <a:endParaRPr lang="en-GB" sz="1800" dirty="0"/>
          </a:p>
          <a:p>
            <a:pPr>
              <a:spcBef>
                <a:spcPts val="0"/>
              </a:spcBef>
            </a:pPr>
            <a:r>
              <a:rPr lang="en-US" sz="1800" dirty="0"/>
              <a:t>The representative of France introduced, a joint statement of the expert groups on regulatory fitness for automated driving systems regarding the establishment of a task force on categories for automated vehicles. He informed WP.29 about the background as well as about the proposed principles for the work on categories and the potential TF.</a:t>
            </a:r>
          </a:p>
          <a:p>
            <a:pPr>
              <a:spcBef>
                <a:spcPts val="0"/>
              </a:spcBef>
            </a:pPr>
            <a:r>
              <a:rPr lang="en-US" sz="1800" dirty="0"/>
              <a:t>WP.29 agreed to establish the TF and that it could start the work keeping in mind the two categorization systems set in RE.3 and SR.1.</a:t>
            </a:r>
          </a:p>
          <a:p>
            <a:pPr>
              <a:spcBef>
                <a:spcPts val="0"/>
              </a:spcBef>
            </a:pPr>
            <a:endParaRPr lang="en-US" sz="1800" dirty="0"/>
          </a:p>
          <a:p>
            <a:pPr>
              <a:spcBef>
                <a:spcPts val="0"/>
              </a:spcBef>
            </a:pPr>
            <a:r>
              <a:rPr lang="en-US" sz="1800" dirty="0"/>
              <a:t>WP.29 welcomed the proposal by GRVA to </a:t>
            </a:r>
            <a:r>
              <a:rPr lang="en-US" sz="1800" dirty="0" err="1"/>
              <a:t>organise</a:t>
            </a:r>
            <a:r>
              <a:rPr lang="en-US" sz="1800" dirty="0"/>
              <a:t> a joint activity with GRSG on the proposal for additional subcategories tabled by industry.</a:t>
            </a:r>
          </a:p>
          <a:p>
            <a:pPr>
              <a:spcBef>
                <a:spcPts val="0"/>
              </a:spcBef>
            </a:pPr>
            <a:endParaRPr lang="en-GB" sz="2000" dirty="0"/>
          </a:p>
          <a:p>
            <a:pPr>
              <a:spcBef>
                <a:spcPts val="0"/>
              </a:spcBef>
            </a:pPr>
            <a:r>
              <a:rPr lang="en-US" sz="1800" dirty="0"/>
              <a:t>AC.1 adopted 3 Supplements a new series of amendments and  a new UN Regulation under the remit of GRSG</a:t>
            </a:r>
          </a:p>
          <a:p>
            <a:pPr>
              <a:spcBef>
                <a:spcPts val="0"/>
              </a:spcBef>
            </a:pPr>
            <a:endParaRPr lang="en-GB" sz="1200" dirty="0"/>
          </a:p>
          <a:p>
            <a:pPr>
              <a:spcBef>
                <a:spcPts val="0"/>
              </a:spcBef>
            </a:pPr>
            <a:endParaRPr lang="en-GB" sz="1500" dirty="0"/>
          </a:p>
          <a:p>
            <a:pPr>
              <a:spcBef>
                <a:spcPts val="0"/>
              </a:spcBef>
            </a:pPr>
            <a:endParaRPr lang="fr-FR" sz="2000" b="1" dirty="0"/>
          </a:p>
          <a:p>
            <a:pPr>
              <a:spcBef>
                <a:spcPts val="0"/>
              </a:spcBef>
            </a:pPr>
            <a:endParaRPr lang="en-US" sz="2000" b="1" dirty="0"/>
          </a:p>
          <a:p>
            <a:pPr>
              <a:spcBef>
                <a:spcPts val="0"/>
              </a:spcBef>
            </a:pPr>
            <a:endParaRPr lang="en-GB" sz="1500" dirty="0"/>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November 2023 session of WP.29 </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March 2024 session</a:t>
            </a:r>
          </a:p>
          <a:p>
            <a:pPr>
              <a:spcBef>
                <a:spcPts val="0"/>
              </a:spcBef>
            </a:pPr>
            <a:endParaRPr lang="fr-FR" sz="2150" b="1" dirty="0"/>
          </a:p>
          <a:p>
            <a:pPr>
              <a:spcBef>
                <a:spcPts val="0"/>
              </a:spcBef>
            </a:pPr>
            <a:r>
              <a:rPr lang="en-US" sz="1800" dirty="0"/>
              <a:t>The representative of the Russian Federation, Co-Chair of the IWG on PT recalled the collaboration with GRSG on the development of a draft rule on Accident Emergency Call Systems (AECS). He highlighted the study presented by industry evaluating the European roadworthiness package and specifically assessed the impact of PTI on accident prevention measures.</a:t>
            </a:r>
          </a:p>
          <a:p>
            <a:pPr>
              <a:spcBef>
                <a:spcPts val="0"/>
              </a:spcBef>
            </a:pPr>
            <a:endParaRPr lang="en-US" sz="1800" dirty="0"/>
          </a:p>
          <a:p>
            <a:pPr>
              <a:spcBef>
                <a:spcPts val="0"/>
              </a:spcBef>
            </a:pPr>
            <a:r>
              <a:rPr lang="en-US" sz="1800" dirty="0"/>
              <a:t>Referring to AC.2 recommendation </a:t>
            </a:r>
            <a:r>
              <a:rPr lang="en-GB" sz="1800" dirty="0"/>
              <a:t>WP.29 fostered collaboration between WP.1, and WP.29 on Automated Vehicles and recommended that its subsidiary bodies would consider WP.29-190-07 during their next sessions. </a:t>
            </a:r>
          </a:p>
          <a:p>
            <a:pPr>
              <a:spcBef>
                <a:spcPts val="0"/>
              </a:spcBef>
            </a:pPr>
            <a:endParaRPr lang="en-US" sz="1800" dirty="0"/>
          </a:p>
          <a:p>
            <a:pPr>
              <a:spcBef>
                <a:spcPts val="0"/>
              </a:spcBef>
            </a:pPr>
            <a:endParaRPr lang="en-US" sz="1800" dirty="0"/>
          </a:p>
          <a:p>
            <a:pPr>
              <a:spcBef>
                <a:spcPts val="0"/>
              </a:spcBef>
            </a:pPr>
            <a:endParaRPr lang="en-US" sz="1800" dirty="0"/>
          </a:p>
          <a:p>
            <a:pPr>
              <a:spcBef>
                <a:spcPts val="0"/>
              </a:spcBef>
            </a:pPr>
            <a:endParaRPr lang="fr-FR" sz="2150" b="1" dirty="0"/>
          </a:p>
          <a:p>
            <a:pPr>
              <a:spcBef>
                <a:spcPts val="0"/>
              </a:spcBef>
            </a:pPr>
            <a:endParaRPr lang="en-US" sz="1600" dirty="0"/>
          </a:p>
          <a:p>
            <a:pPr>
              <a:spcBef>
                <a:spcPts val="0"/>
              </a:spcBef>
            </a:pPr>
            <a:endParaRPr lang="en-GB" sz="1500" dirty="0"/>
          </a:p>
          <a:p>
            <a:pPr>
              <a:spcBef>
                <a:spcPts val="0"/>
              </a:spcBef>
            </a:pPr>
            <a:endParaRPr lang="en-GB" sz="1500" dirty="0"/>
          </a:p>
          <a:p>
            <a:pPr>
              <a:spcBef>
                <a:spcPts val="0"/>
              </a:spcBef>
            </a:pPr>
            <a:endParaRPr lang="fr-FR" sz="2000" b="1" dirty="0"/>
          </a:p>
          <a:p>
            <a:pPr>
              <a:spcBef>
                <a:spcPts val="0"/>
              </a:spcBef>
            </a:pPr>
            <a:endParaRPr lang="en-US" sz="2000" b="1" dirty="0"/>
          </a:p>
          <a:p>
            <a:pPr>
              <a:spcBef>
                <a:spcPts val="0"/>
              </a:spcBef>
            </a:pPr>
            <a:endParaRPr lang="en-GB" sz="1500" dirty="0"/>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March 2024 session of WP.29 </a:t>
            </a:r>
            <a:endParaRPr lang="en-GB" sz="1800" b="1" dirty="0">
              <a:solidFill>
                <a:schemeClr val="bg1"/>
              </a:solidFill>
            </a:endParaRPr>
          </a:p>
        </p:txBody>
      </p:sp>
    </p:spTree>
    <p:extLst>
      <p:ext uri="{BB962C8B-B14F-4D97-AF65-F5344CB8AC3E}">
        <p14:creationId xmlns:p14="http://schemas.microsoft.com/office/powerpoint/2010/main" val="4200504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en-US" sz="2150" b="1" dirty="0"/>
              <a:t>Highlights of AC.3 March 2024 session</a:t>
            </a:r>
          </a:p>
          <a:p>
            <a:pPr>
              <a:spcBef>
                <a:spcPts val="0"/>
              </a:spcBef>
            </a:pPr>
            <a:endParaRPr lang="en-US" sz="2150" b="1" dirty="0"/>
          </a:p>
          <a:p>
            <a:pPr>
              <a:spcBef>
                <a:spcPts val="0"/>
              </a:spcBef>
            </a:pPr>
            <a:r>
              <a:rPr lang="en-US" sz="1600" dirty="0"/>
              <a:t>On Event data recorder The representative of Japan, on behalf of the IWG on Event Data Recorder (EDR), requested AC.3 to withdraw ECE/TRANS/WP.29/2023/88 concerning Guidance on Event Data Recorder (EDR) Performance Elements Appropriate for Adoption in 1958 and 1998 Agreement Resolutions or Regulations. He explained that the document achieved the initial objective of WP.29 and AC.3 and that the group reserved the possibility in the future to resubmit it in the agenda as a follow-up of further elaboration of the IWG. AC.3 agreed on this request.</a:t>
            </a:r>
          </a:p>
          <a:p>
            <a:pPr>
              <a:spcBef>
                <a:spcPts val="0"/>
              </a:spcBef>
            </a:pPr>
            <a:endParaRPr lang="en-US" sz="1600" dirty="0"/>
          </a:p>
          <a:p>
            <a:pPr>
              <a:spcBef>
                <a:spcPts val="0"/>
              </a:spcBef>
            </a:pPr>
            <a:r>
              <a:rPr lang="en-US" sz="1600" dirty="0"/>
              <a:t>The complete report is available at WP.29 website under the official symbol ECE/TRANS/WP.29/1177.</a:t>
            </a:r>
          </a:p>
          <a:p>
            <a:pPr>
              <a:spcBef>
                <a:spcPts val="0"/>
              </a:spcBef>
            </a:pPr>
            <a:endParaRPr lang="en-US" sz="1600" dirty="0"/>
          </a:p>
          <a:p>
            <a:pPr>
              <a:spcBef>
                <a:spcPts val="0"/>
              </a:spcBef>
            </a:pPr>
            <a:r>
              <a:rPr lang="en-US" sz="1600" dirty="0"/>
              <a:t>GRSG 128th session will be held on </a:t>
            </a:r>
            <a:r>
              <a:rPr lang="en-GB" sz="1800" dirty="0">
                <a:effectLst/>
                <a:latin typeface="Times New Roman" panose="02020603050405020304" pitchFamily="18" charset="0"/>
                <a:ea typeface="Times New Roman" panose="02020603050405020304" pitchFamily="18" charset="0"/>
              </a:rPr>
              <a:t>7-11 </a:t>
            </a:r>
            <a:r>
              <a:rPr lang="en-US" sz="1600" dirty="0">
                <a:effectLst/>
                <a:latin typeface="Times New Roman" panose="02020603050405020304" pitchFamily="18" charset="0"/>
                <a:ea typeface="Times New Roman" panose="02020603050405020304" pitchFamily="18" charset="0"/>
              </a:rPr>
              <a:t>October</a:t>
            </a:r>
            <a:r>
              <a:rPr lang="en-US" sz="1600" dirty="0"/>
              <a:t> 2024. </a:t>
            </a:r>
            <a:r>
              <a:rPr lang="en-US" sz="1600" b="1" dirty="0"/>
              <a:t>Deadline for submission of official documents on 15 July 2024</a:t>
            </a: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March 2024 session of WP.29 </a:t>
            </a:r>
            <a:endParaRPr lang="en-GB" sz="1800" b="1" dirty="0">
              <a:solidFill>
                <a:schemeClr val="bg1"/>
              </a:solidFill>
            </a:endParaRPr>
          </a:p>
        </p:txBody>
      </p:sp>
    </p:spTree>
    <p:extLst>
      <p:ext uri="{BB962C8B-B14F-4D97-AF65-F5344CB8AC3E}">
        <p14:creationId xmlns:p14="http://schemas.microsoft.com/office/powerpoint/2010/main" val="119065198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4CF2357C-5529-460D-BFC4-2313D111B66A}">
  <ds:schemaRefs>
    <ds:schemaRef ds:uri="http://schemas.microsoft.com/sharepoint/v3/contenttype/forms"/>
  </ds:schemaRefs>
</ds:datastoreItem>
</file>

<file path=customXml/itemProps2.xml><?xml version="1.0" encoding="utf-8"?>
<ds:datastoreItem xmlns:ds="http://schemas.openxmlformats.org/officeDocument/2006/customXml" ds:itemID="{EE74844B-5653-4B62-A6D5-9DD1BA5B8E82}"/>
</file>

<file path=customXml/itemProps3.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1693</TotalTime>
  <Words>608</Words>
  <Application>Microsoft Office PowerPoint</Application>
  <PresentationFormat>A4 Paper (210x297 mm)</PresentationFormat>
  <Paragraphs>64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Verdana</vt:lpstr>
      <vt:lpstr>Office Theme</vt:lpstr>
      <vt:lpstr>Working Party on General Safety (GRSG) Highlights of the November 2023 and March 2024 Sessions of the World Forum for Harmonization of Vehicle Regulations</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EG</cp:lastModifiedBy>
  <cp:revision>10</cp:revision>
  <cp:lastPrinted>2019-05-20T06:59:44Z</cp:lastPrinted>
  <dcterms:created xsi:type="dcterms:W3CDTF">2014-05-01T14:51:01Z</dcterms:created>
  <dcterms:modified xsi:type="dcterms:W3CDTF">2024-04-11T22:15:26Z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ediaServiceImageTags">
    <vt:lpwstr/>
  </property>
  <property fmtid="{D5CDD505-2E9C-101B-9397-08002B2CF9AE}" pid="4" name="gba66df640194346a5267c50f24d4797">
    <vt:lpwstr/>
  </property>
  <property fmtid="{D5CDD505-2E9C-101B-9397-08002B2CF9AE}" pid="5" name="Office_x0020_of_x0020_Origin">
    <vt:lpwstr/>
  </property>
  <property fmtid="{D5CDD505-2E9C-101B-9397-08002B2CF9AE}" pid="6" name="Office of Origin">
    <vt:lpwstr/>
  </property>
</Properties>
</file>