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1"/>
  </p:notesMasterIdLst>
  <p:sldIdLst>
    <p:sldId id="261" r:id="rId4"/>
    <p:sldId id="270" r:id="rId5"/>
    <p:sldId id="264" r:id="rId6"/>
    <p:sldId id="266" r:id="rId7"/>
    <p:sldId id="269" r:id="rId8"/>
    <p:sldId id="263" r:id="rId9"/>
    <p:sldId id="271"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85239" autoAdjust="0"/>
  </p:normalViewPr>
  <p:slideViewPr>
    <p:cSldViewPr snapToGrid="0">
      <p:cViewPr>
        <p:scale>
          <a:sx n="70" d="100"/>
          <a:sy n="70" d="100"/>
        </p:scale>
        <p:origin x="-648" y="38"/>
      </p:cViewPr>
      <p:guideLst/>
    </p:cSldViewPr>
  </p:slideViewPr>
  <p:notesTextViewPr>
    <p:cViewPr>
      <p:scale>
        <a:sx n="1" d="1"/>
        <a:sy n="1" d="1"/>
      </p:scale>
      <p:origin x="0" y="0"/>
    </p:cViewPr>
  </p:notesTextViewPr>
  <p:notesViewPr>
    <p:cSldViewPr snapToGrid="0">
      <p:cViewPr varScale="1">
        <p:scale>
          <a:sx n="76" d="100"/>
          <a:sy n="76" d="100"/>
        </p:scale>
        <p:origin x="263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stantin Glukhenkiy" userId="24b49d37-c936-4e44-8fab-4bfac34f62f4" providerId="ADAL" clId="{2EDF312A-A585-48AD-B6A9-007616800D98}"/>
    <pc:docChg chg="modSld">
      <pc:chgData name="Konstantin Glukhenkiy" userId="24b49d37-c936-4e44-8fab-4bfac34f62f4" providerId="ADAL" clId="{2EDF312A-A585-48AD-B6A9-007616800D98}" dt="2024-05-02T13:04:44.714" v="3" actId="6549"/>
      <pc:docMkLst>
        <pc:docMk/>
      </pc:docMkLst>
      <pc:sldChg chg="modSp mod">
        <pc:chgData name="Konstantin Glukhenkiy" userId="24b49d37-c936-4e44-8fab-4bfac34f62f4" providerId="ADAL" clId="{2EDF312A-A585-48AD-B6A9-007616800D98}" dt="2024-05-02T13:04:44.714" v="3" actId="6549"/>
        <pc:sldMkLst>
          <pc:docMk/>
          <pc:sldMk cId="142547913" sldId="261"/>
        </pc:sldMkLst>
        <pc:spChg chg="mod">
          <ac:chgData name="Konstantin Glukhenkiy" userId="24b49d37-c936-4e44-8fab-4bfac34f62f4" providerId="ADAL" clId="{2EDF312A-A585-48AD-B6A9-007616800D98}" dt="2024-05-02T13:04:44.714" v="3" actId="6549"/>
          <ac:spMkLst>
            <pc:docMk/>
            <pc:sldMk cId="142547913" sldId="261"/>
            <ac:spMk id="5" creationId="{3A4695C7-C845-24BD-A766-3CB80A7AF55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08C8D-4837-4316-96C7-9388D8F6BF86}" type="datetimeFigureOut">
              <a:rPr lang="zh-CN" altLang="en-US" smtClean="0"/>
              <a:t>2024/5/2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129ACF-41B0-4645-8376-84EA722A6FC3}" type="slidenum">
              <a:rPr lang="zh-CN" altLang="en-US" smtClean="0"/>
              <a:t>‹#›</a:t>
            </a:fld>
            <a:endParaRPr lang="zh-CN" altLang="en-US"/>
          </a:p>
        </p:txBody>
      </p:sp>
    </p:spTree>
    <p:extLst>
      <p:ext uri="{BB962C8B-B14F-4D97-AF65-F5344CB8AC3E}">
        <p14:creationId xmlns:p14="http://schemas.microsoft.com/office/powerpoint/2010/main" val="3314890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1129ACF-41B0-4645-8376-84EA722A6FC3}" type="slidenum">
              <a:rPr lang="zh-CN" altLang="en-US" smtClean="0"/>
              <a:t>1</a:t>
            </a:fld>
            <a:endParaRPr lang="zh-CN" altLang="en-US"/>
          </a:p>
        </p:txBody>
      </p:sp>
    </p:spTree>
    <p:extLst>
      <p:ext uri="{BB962C8B-B14F-4D97-AF65-F5344CB8AC3E}">
        <p14:creationId xmlns:p14="http://schemas.microsoft.com/office/powerpoint/2010/main" val="885029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1129ACF-41B0-4645-8376-84EA722A6FC3}" type="slidenum">
              <a:rPr lang="zh-CN" altLang="en-US" smtClean="0"/>
              <a:t>2</a:t>
            </a:fld>
            <a:endParaRPr lang="zh-CN" altLang="en-US"/>
          </a:p>
        </p:txBody>
      </p:sp>
    </p:spTree>
    <p:extLst>
      <p:ext uri="{BB962C8B-B14F-4D97-AF65-F5344CB8AC3E}">
        <p14:creationId xmlns:p14="http://schemas.microsoft.com/office/powerpoint/2010/main" val="1427885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a:t>
            </a:r>
            <a:r>
              <a:rPr lang="zh-CN" altLang="en-US" dirty="0"/>
              <a:t> </a:t>
            </a:r>
            <a:r>
              <a:rPr lang="en-US" altLang="zh-CN" dirty="0"/>
              <a:t>have your idea about if we are doing in the correct way;</a:t>
            </a:r>
          </a:p>
        </p:txBody>
      </p:sp>
      <p:sp>
        <p:nvSpPr>
          <p:cNvPr id="4" name="灯片编号占位符 3"/>
          <p:cNvSpPr>
            <a:spLocks noGrp="1"/>
          </p:cNvSpPr>
          <p:nvPr>
            <p:ph type="sldNum" sz="quarter" idx="5"/>
          </p:nvPr>
        </p:nvSpPr>
        <p:spPr/>
        <p:txBody>
          <a:bodyPr/>
          <a:lstStyle/>
          <a:p>
            <a:fld id="{71129ACF-41B0-4645-8376-84EA722A6FC3}" type="slidenum">
              <a:rPr lang="zh-CN" altLang="en-US" smtClean="0"/>
              <a:t>3</a:t>
            </a:fld>
            <a:endParaRPr lang="zh-CN" altLang="en-US"/>
          </a:p>
        </p:txBody>
      </p:sp>
    </p:spTree>
    <p:extLst>
      <p:ext uri="{BB962C8B-B14F-4D97-AF65-F5344CB8AC3E}">
        <p14:creationId xmlns:p14="http://schemas.microsoft.com/office/powerpoint/2010/main" val="2144399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3A9119-642C-4631-AD72-224538E50E8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A4FC5AA-A5A8-462D-86E4-1E523D8B86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5372C5D-80CE-435D-AC74-774238794103}"/>
              </a:ext>
            </a:extLst>
          </p:cNvPr>
          <p:cNvSpPr>
            <a:spLocks noGrp="1"/>
          </p:cNvSpPr>
          <p:nvPr>
            <p:ph type="dt" sz="half" idx="10"/>
          </p:nvPr>
        </p:nvSpPr>
        <p:spPr/>
        <p:txBody>
          <a:bodyPr/>
          <a:lstStyle/>
          <a:p>
            <a:fld id="{205ED084-9918-4D21-B5EF-886DFD4356C6}" type="datetimeFigureOut">
              <a:rPr lang="zh-CN" altLang="en-US" smtClean="0"/>
              <a:t>2024/5/2</a:t>
            </a:fld>
            <a:endParaRPr lang="zh-CN" altLang="en-US"/>
          </a:p>
        </p:txBody>
      </p:sp>
      <p:sp>
        <p:nvSpPr>
          <p:cNvPr id="5" name="页脚占位符 4">
            <a:extLst>
              <a:ext uri="{FF2B5EF4-FFF2-40B4-BE49-F238E27FC236}">
                <a16:creationId xmlns:a16="http://schemas.microsoft.com/office/drawing/2014/main" id="{29F46DC4-FB3C-4366-8B2A-BF07FBC9E03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79697C9-FE93-45D7-A9CA-39FDBE91B0EC}"/>
              </a:ext>
            </a:extLst>
          </p:cNvPr>
          <p:cNvSpPr>
            <a:spLocks noGrp="1"/>
          </p:cNvSpPr>
          <p:nvPr>
            <p:ph type="sldNum" sz="quarter" idx="12"/>
          </p:nvPr>
        </p:nvSpPr>
        <p:spPr/>
        <p:txBody>
          <a:bodyPr/>
          <a:lstStyle/>
          <a:p>
            <a:fld id="{1186623E-04A1-4E4A-9E55-C4F7134E42D9}" type="slidenum">
              <a:rPr lang="zh-CN" altLang="en-US" smtClean="0"/>
              <a:t>‹#›</a:t>
            </a:fld>
            <a:endParaRPr lang="zh-CN" altLang="en-US"/>
          </a:p>
        </p:txBody>
      </p:sp>
    </p:spTree>
    <p:extLst>
      <p:ext uri="{BB962C8B-B14F-4D97-AF65-F5344CB8AC3E}">
        <p14:creationId xmlns:p14="http://schemas.microsoft.com/office/powerpoint/2010/main" val="2489096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E78FE0-EBB3-4CCC-9404-69109B035F5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516E38B-73AB-4D48-A8C8-35136132AC7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87E6F1A-5193-4CB5-B4D9-31F2A558449F}"/>
              </a:ext>
            </a:extLst>
          </p:cNvPr>
          <p:cNvSpPr>
            <a:spLocks noGrp="1"/>
          </p:cNvSpPr>
          <p:nvPr>
            <p:ph type="dt" sz="half" idx="10"/>
          </p:nvPr>
        </p:nvSpPr>
        <p:spPr/>
        <p:txBody>
          <a:bodyPr/>
          <a:lstStyle/>
          <a:p>
            <a:fld id="{205ED084-9918-4D21-B5EF-886DFD4356C6}" type="datetimeFigureOut">
              <a:rPr lang="zh-CN" altLang="en-US" smtClean="0"/>
              <a:t>2024/5/2</a:t>
            </a:fld>
            <a:endParaRPr lang="zh-CN" altLang="en-US"/>
          </a:p>
        </p:txBody>
      </p:sp>
      <p:sp>
        <p:nvSpPr>
          <p:cNvPr id="5" name="页脚占位符 4">
            <a:extLst>
              <a:ext uri="{FF2B5EF4-FFF2-40B4-BE49-F238E27FC236}">
                <a16:creationId xmlns:a16="http://schemas.microsoft.com/office/drawing/2014/main" id="{3577EDA6-C3A6-4CA5-A268-D496E2955C5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72659E6-C204-40F7-A373-35885E250A91}"/>
              </a:ext>
            </a:extLst>
          </p:cNvPr>
          <p:cNvSpPr>
            <a:spLocks noGrp="1"/>
          </p:cNvSpPr>
          <p:nvPr>
            <p:ph type="sldNum" sz="quarter" idx="12"/>
          </p:nvPr>
        </p:nvSpPr>
        <p:spPr/>
        <p:txBody>
          <a:bodyPr/>
          <a:lstStyle/>
          <a:p>
            <a:fld id="{1186623E-04A1-4E4A-9E55-C4F7134E42D9}" type="slidenum">
              <a:rPr lang="zh-CN" altLang="en-US" smtClean="0"/>
              <a:t>‹#›</a:t>
            </a:fld>
            <a:endParaRPr lang="zh-CN" altLang="en-US"/>
          </a:p>
        </p:txBody>
      </p:sp>
    </p:spTree>
    <p:extLst>
      <p:ext uri="{BB962C8B-B14F-4D97-AF65-F5344CB8AC3E}">
        <p14:creationId xmlns:p14="http://schemas.microsoft.com/office/powerpoint/2010/main" val="2889357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6CC9A01-2770-456A-A85D-DB0129CFF82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72A50F8-327F-4BF2-A406-5EEF12A7ADF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7FAE5F0-4569-45F3-AE09-AC047061EE63}"/>
              </a:ext>
            </a:extLst>
          </p:cNvPr>
          <p:cNvSpPr>
            <a:spLocks noGrp="1"/>
          </p:cNvSpPr>
          <p:nvPr>
            <p:ph type="dt" sz="half" idx="10"/>
          </p:nvPr>
        </p:nvSpPr>
        <p:spPr/>
        <p:txBody>
          <a:bodyPr/>
          <a:lstStyle/>
          <a:p>
            <a:fld id="{205ED084-9918-4D21-B5EF-886DFD4356C6}" type="datetimeFigureOut">
              <a:rPr lang="zh-CN" altLang="en-US" smtClean="0"/>
              <a:t>2024/5/2</a:t>
            </a:fld>
            <a:endParaRPr lang="zh-CN" altLang="en-US"/>
          </a:p>
        </p:txBody>
      </p:sp>
      <p:sp>
        <p:nvSpPr>
          <p:cNvPr id="5" name="页脚占位符 4">
            <a:extLst>
              <a:ext uri="{FF2B5EF4-FFF2-40B4-BE49-F238E27FC236}">
                <a16:creationId xmlns:a16="http://schemas.microsoft.com/office/drawing/2014/main" id="{3F72C2D4-A14F-440E-8503-42DF4BC6CA0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9F0CC48-41D2-4B9C-A210-62E0CBE9868A}"/>
              </a:ext>
            </a:extLst>
          </p:cNvPr>
          <p:cNvSpPr>
            <a:spLocks noGrp="1"/>
          </p:cNvSpPr>
          <p:nvPr>
            <p:ph type="sldNum" sz="quarter" idx="12"/>
          </p:nvPr>
        </p:nvSpPr>
        <p:spPr/>
        <p:txBody>
          <a:bodyPr/>
          <a:lstStyle/>
          <a:p>
            <a:fld id="{1186623E-04A1-4E4A-9E55-C4F7134E42D9}" type="slidenum">
              <a:rPr lang="zh-CN" altLang="en-US" smtClean="0"/>
              <a:t>‹#›</a:t>
            </a:fld>
            <a:endParaRPr lang="zh-CN" altLang="en-US"/>
          </a:p>
        </p:txBody>
      </p:sp>
    </p:spTree>
    <p:extLst>
      <p:ext uri="{BB962C8B-B14F-4D97-AF65-F5344CB8AC3E}">
        <p14:creationId xmlns:p14="http://schemas.microsoft.com/office/powerpoint/2010/main" val="1370887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F688DE-DA0E-4055-89B8-757E7902DF9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79EF162-19FB-4ADF-B5A4-B73F433274F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58BF2B0-75DB-4991-8E08-48D687E61B32}"/>
              </a:ext>
            </a:extLst>
          </p:cNvPr>
          <p:cNvSpPr>
            <a:spLocks noGrp="1"/>
          </p:cNvSpPr>
          <p:nvPr>
            <p:ph type="dt" sz="half" idx="10"/>
          </p:nvPr>
        </p:nvSpPr>
        <p:spPr/>
        <p:txBody>
          <a:bodyPr/>
          <a:lstStyle/>
          <a:p>
            <a:fld id="{205ED084-9918-4D21-B5EF-886DFD4356C6}" type="datetimeFigureOut">
              <a:rPr lang="zh-CN" altLang="en-US" smtClean="0"/>
              <a:t>2024/5/2</a:t>
            </a:fld>
            <a:endParaRPr lang="zh-CN" altLang="en-US"/>
          </a:p>
        </p:txBody>
      </p:sp>
      <p:sp>
        <p:nvSpPr>
          <p:cNvPr id="5" name="页脚占位符 4">
            <a:extLst>
              <a:ext uri="{FF2B5EF4-FFF2-40B4-BE49-F238E27FC236}">
                <a16:creationId xmlns:a16="http://schemas.microsoft.com/office/drawing/2014/main" id="{B98E01AD-7641-4C63-973E-9560758FA0A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4D2B228-1E14-4242-ADA7-01D58FC97073}"/>
              </a:ext>
            </a:extLst>
          </p:cNvPr>
          <p:cNvSpPr>
            <a:spLocks noGrp="1"/>
          </p:cNvSpPr>
          <p:nvPr>
            <p:ph type="sldNum" sz="quarter" idx="12"/>
          </p:nvPr>
        </p:nvSpPr>
        <p:spPr/>
        <p:txBody>
          <a:bodyPr/>
          <a:lstStyle/>
          <a:p>
            <a:fld id="{1186623E-04A1-4E4A-9E55-C4F7134E42D9}" type="slidenum">
              <a:rPr lang="zh-CN" altLang="en-US" smtClean="0"/>
              <a:t>‹#›</a:t>
            </a:fld>
            <a:endParaRPr lang="zh-CN" altLang="en-US"/>
          </a:p>
        </p:txBody>
      </p:sp>
    </p:spTree>
    <p:extLst>
      <p:ext uri="{BB962C8B-B14F-4D97-AF65-F5344CB8AC3E}">
        <p14:creationId xmlns:p14="http://schemas.microsoft.com/office/powerpoint/2010/main" val="2067772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F52F55-B06A-4730-9860-D145747027B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F7E23DD-342E-4C3A-8C6C-5FBDDF2B82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41676D1-0921-43BD-B3D0-A33AD1245549}"/>
              </a:ext>
            </a:extLst>
          </p:cNvPr>
          <p:cNvSpPr>
            <a:spLocks noGrp="1"/>
          </p:cNvSpPr>
          <p:nvPr>
            <p:ph type="dt" sz="half" idx="10"/>
          </p:nvPr>
        </p:nvSpPr>
        <p:spPr/>
        <p:txBody>
          <a:bodyPr/>
          <a:lstStyle/>
          <a:p>
            <a:fld id="{205ED084-9918-4D21-B5EF-886DFD4356C6}" type="datetimeFigureOut">
              <a:rPr lang="zh-CN" altLang="en-US" smtClean="0"/>
              <a:t>2024/5/2</a:t>
            </a:fld>
            <a:endParaRPr lang="zh-CN" altLang="en-US"/>
          </a:p>
        </p:txBody>
      </p:sp>
      <p:sp>
        <p:nvSpPr>
          <p:cNvPr id="5" name="页脚占位符 4">
            <a:extLst>
              <a:ext uri="{FF2B5EF4-FFF2-40B4-BE49-F238E27FC236}">
                <a16:creationId xmlns:a16="http://schemas.microsoft.com/office/drawing/2014/main" id="{E1523C63-EADB-4895-81BD-CCDF2C556F2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CCAD15F-301C-4027-88B5-84BD0C15FABC}"/>
              </a:ext>
            </a:extLst>
          </p:cNvPr>
          <p:cNvSpPr>
            <a:spLocks noGrp="1"/>
          </p:cNvSpPr>
          <p:nvPr>
            <p:ph type="sldNum" sz="quarter" idx="12"/>
          </p:nvPr>
        </p:nvSpPr>
        <p:spPr/>
        <p:txBody>
          <a:bodyPr/>
          <a:lstStyle/>
          <a:p>
            <a:fld id="{1186623E-04A1-4E4A-9E55-C4F7134E42D9}" type="slidenum">
              <a:rPr lang="zh-CN" altLang="en-US" smtClean="0"/>
              <a:t>‹#›</a:t>
            </a:fld>
            <a:endParaRPr lang="zh-CN" altLang="en-US"/>
          </a:p>
        </p:txBody>
      </p:sp>
    </p:spTree>
    <p:extLst>
      <p:ext uri="{BB962C8B-B14F-4D97-AF65-F5344CB8AC3E}">
        <p14:creationId xmlns:p14="http://schemas.microsoft.com/office/powerpoint/2010/main" val="3307067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47EF97-7ACC-497F-AE22-D849C33404D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5CC4C44-068B-41E7-AAE7-40E1E5D1AF0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01DE4380-D538-4827-9BD6-61D03424FDC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39C8B1D-EDCD-4C54-AB36-6A09872F1636}"/>
              </a:ext>
            </a:extLst>
          </p:cNvPr>
          <p:cNvSpPr>
            <a:spLocks noGrp="1"/>
          </p:cNvSpPr>
          <p:nvPr>
            <p:ph type="dt" sz="half" idx="10"/>
          </p:nvPr>
        </p:nvSpPr>
        <p:spPr/>
        <p:txBody>
          <a:bodyPr/>
          <a:lstStyle/>
          <a:p>
            <a:fld id="{205ED084-9918-4D21-B5EF-886DFD4356C6}" type="datetimeFigureOut">
              <a:rPr lang="zh-CN" altLang="en-US" smtClean="0"/>
              <a:t>2024/5/2</a:t>
            </a:fld>
            <a:endParaRPr lang="zh-CN" altLang="en-US"/>
          </a:p>
        </p:txBody>
      </p:sp>
      <p:sp>
        <p:nvSpPr>
          <p:cNvPr id="6" name="页脚占位符 5">
            <a:extLst>
              <a:ext uri="{FF2B5EF4-FFF2-40B4-BE49-F238E27FC236}">
                <a16:creationId xmlns:a16="http://schemas.microsoft.com/office/drawing/2014/main" id="{1C5A9A94-C8B6-4A19-A5E4-2F10DD9008F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61A13D-E334-47D2-B5A2-B66409E72444}"/>
              </a:ext>
            </a:extLst>
          </p:cNvPr>
          <p:cNvSpPr>
            <a:spLocks noGrp="1"/>
          </p:cNvSpPr>
          <p:nvPr>
            <p:ph type="sldNum" sz="quarter" idx="12"/>
          </p:nvPr>
        </p:nvSpPr>
        <p:spPr/>
        <p:txBody>
          <a:bodyPr/>
          <a:lstStyle/>
          <a:p>
            <a:fld id="{1186623E-04A1-4E4A-9E55-C4F7134E42D9}" type="slidenum">
              <a:rPr lang="zh-CN" altLang="en-US" smtClean="0"/>
              <a:t>‹#›</a:t>
            </a:fld>
            <a:endParaRPr lang="zh-CN" altLang="en-US"/>
          </a:p>
        </p:txBody>
      </p:sp>
    </p:spTree>
    <p:extLst>
      <p:ext uri="{BB962C8B-B14F-4D97-AF65-F5344CB8AC3E}">
        <p14:creationId xmlns:p14="http://schemas.microsoft.com/office/powerpoint/2010/main" val="676806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F9BCBF-DA73-482F-9DB7-458F1F57420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E0584AE-2819-43B2-9124-32A8FE90E4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5DF7E0AB-98D4-4842-98D7-868FEA5226D4}"/>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C8269111-28C0-4993-8C6A-FFFEEF0755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EE84379-D921-4659-BB3D-767DE73C81BF}"/>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871A507-4C50-4069-B6AC-098CF602A18A}"/>
              </a:ext>
            </a:extLst>
          </p:cNvPr>
          <p:cNvSpPr>
            <a:spLocks noGrp="1"/>
          </p:cNvSpPr>
          <p:nvPr>
            <p:ph type="dt" sz="half" idx="10"/>
          </p:nvPr>
        </p:nvSpPr>
        <p:spPr/>
        <p:txBody>
          <a:bodyPr/>
          <a:lstStyle/>
          <a:p>
            <a:fld id="{205ED084-9918-4D21-B5EF-886DFD4356C6}" type="datetimeFigureOut">
              <a:rPr lang="zh-CN" altLang="en-US" smtClean="0"/>
              <a:t>2024/5/2</a:t>
            </a:fld>
            <a:endParaRPr lang="zh-CN" altLang="en-US"/>
          </a:p>
        </p:txBody>
      </p:sp>
      <p:sp>
        <p:nvSpPr>
          <p:cNvPr id="8" name="页脚占位符 7">
            <a:extLst>
              <a:ext uri="{FF2B5EF4-FFF2-40B4-BE49-F238E27FC236}">
                <a16:creationId xmlns:a16="http://schemas.microsoft.com/office/drawing/2014/main" id="{8731F718-2EC1-45BA-9C48-AB2CE01F006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B5343D2-1CB5-4117-A3F3-4C415FEA27C7}"/>
              </a:ext>
            </a:extLst>
          </p:cNvPr>
          <p:cNvSpPr>
            <a:spLocks noGrp="1"/>
          </p:cNvSpPr>
          <p:nvPr>
            <p:ph type="sldNum" sz="quarter" idx="12"/>
          </p:nvPr>
        </p:nvSpPr>
        <p:spPr/>
        <p:txBody>
          <a:bodyPr/>
          <a:lstStyle/>
          <a:p>
            <a:fld id="{1186623E-04A1-4E4A-9E55-C4F7134E42D9}" type="slidenum">
              <a:rPr lang="zh-CN" altLang="en-US" smtClean="0"/>
              <a:t>‹#›</a:t>
            </a:fld>
            <a:endParaRPr lang="zh-CN" altLang="en-US"/>
          </a:p>
        </p:txBody>
      </p:sp>
    </p:spTree>
    <p:extLst>
      <p:ext uri="{BB962C8B-B14F-4D97-AF65-F5344CB8AC3E}">
        <p14:creationId xmlns:p14="http://schemas.microsoft.com/office/powerpoint/2010/main" val="767021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9E0BA4-25F8-4407-B65A-AD773FB4631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359C33B-8443-4FCB-BA6C-C6D37206D47C}"/>
              </a:ext>
            </a:extLst>
          </p:cNvPr>
          <p:cNvSpPr>
            <a:spLocks noGrp="1"/>
          </p:cNvSpPr>
          <p:nvPr>
            <p:ph type="dt" sz="half" idx="10"/>
          </p:nvPr>
        </p:nvSpPr>
        <p:spPr/>
        <p:txBody>
          <a:bodyPr/>
          <a:lstStyle/>
          <a:p>
            <a:fld id="{205ED084-9918-4D21-B5EF-886DFD4356C6}" type="datetimeFigureOut">
              <a:rPr lang="zh-CN" altLang="en-US" smtClean="0"/>
              <a:t>2024/5/2</a:t>
            </a:fld>
            <a:endParaRPr lang="zh-CN" altLang="en-US"/>
          </a:p>
        </p:txBody>
      </p:sp>
      <p:sp>
        <p:nvSpPr>
          <p:cNvPr id="4" name="页脚占位符 3">
            <a:extLst>
              <a:ext uri="{FF2B5EF4-FFF2-40B4-BE49-F238E27FC236}">
                <a16:creationId xmlns:a16="http://schemas.microsoft.com/office/drawing/2014/main" id="{55A13527-3B3D-4600-B186-6A71DFD4D2C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BF47ADC-ABB8-4FA2-9B57-03EFBE9BC1F9}"/>
              </a:ext>
            </a:extLst>
          </p:cNvPr>
          <p:cNvSpPr>
            <a:spLocks noGrp="1"/>
          </p:cNvSpPr>
          <p:nvPr>
            <p:ph type="sldNum" sz="quarter" idx="12"/>
          </p:nvPr>
        </p:nvSpPr>
        <p:spPr/>
        <p:txBody>
          <a:bodyPr/>
          <a:lstStyle/>
          <a:p>
            <a:fld id="{1186623E-04A1-4E4A-9E55-C4F7134E42D9}" type="slidenum">
              <a:rPr lang="zh-CN" altLang="en-US" smtClean="0"/>
              <a:t>‹#›</a:t>
            </a:fld>
            <a:endParaRPr lang="zh-CN" altLang="en-US"/>
          </a:p>
        </p:txBody>
      </p:sp>
    </p:spTree>
    <p:extLst>
      <p:ext uri="{BB962C8B-B14F-4D97-AF65-F5344CB8AC3E}">
        <p14:creationId xmlns:p14="http://schemas.microsoft.com/office/powerpoint/2010/main" val="467192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FAC7F3E-F696-4A2A-98C8-6A7BA2079E38}"/>
              </a:ext>
            </a:extLst>
          </p:cNvPr>
          <p:cNvSpPr>
            <a:spLocks noGrp="1"/>
          </p:cNvSpPr>
          <p:nvPr>
            <p:ph type="dt" sz="half" idx="10"/>
          </p:nvPr>
        </p:nvSpPr>
        <p:spPr/>
        <p:txBody>
          <a:bodyPr/>
          <a:lstStyle/>
          <a:p>
            <a:fld id="{205ED084-9918-4D21-B5EF-886DFD4356C6}" type="datetimeFigureOut">
              <a:rPr lang="zh-CN" altLang="en-US" smtClean="0"/>
              <a:t>2024/5/2</a:t>
            </a:fld>
            <a:endParaRPr lang="zh-CN" altLang="en-US"/>
          </a:p>
        </p:txBody>
      </p:sp>
      <p:sp>
        <p:nvSpPr>
          <p:cNvPr id="3" name="页脚占位符 2">
            <a:extLst>
              <a:ext uri="{FF2B5EF4-FFF2-40B4-BE49-F238E27FC236}">
                <a16:creationId xmlns:a16="http://schemas.microsoft.com/office/drawing/2014/main" id="{2DA288AA-6405-4942-BA51-454392E6030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E4B545A-3949-44CE-AB43-3A9610933475}"/>
              </a:ext>
            </a:extLst>
          </p:cNvPr>
          <p:cNvSpPr>
            <a:spLocks noGrp="1"/>
          </p:cNvSpPr>
          <p:nvPr>
            <p:ph type="sldNum" sz="quarter" idx="12"/>
          </p:nvPr>
        </p:nvSpPr>
        <p:spPr/>
        <p:txBody>
          <a:bodyPr/>
          <a:lstStyle/>
          <a:p>
            <a:fld id="{1186623E-04A1-4E4A-9E55-C4F7134E42D9}" type="slidenum">
              <a:rPr lang="zh-CN" altLang="en-US" smtClean="0"/>
              <a:t>‹#›</a:t>
            </a:fld>
            <a:endParaRPr lang="zh-CN" altLang="en-US"/>
          </a:p>
        </p:txBody>
      </p:sp>
    </p:spTree>
    <p:extLst>
      <p:ext uri="{BB962C8B-B14F-4D97-AF65-F5344CB8AC3E}">
        <p14:creationId xmlns:p14="http://schemas.microsoft.com/office/powerpoint/2010/main" val="125512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84D86E-E437-41AA-B3A9-B8036110168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9DA9C25-F018-47E5-B7CD-C41D3F300D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D912513-7034-44F9-970B-510FD8674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AD2B40F-F4BD-4B85-BD23-983ED79AA42E}"/>
              </a:ext>
            </a:extLst>
          </p:cNvPr>
          <p:cNvSpPr>
            <a:spLocks noGrp="1"/>
          </p:cNvSpPr>
          <p:nvPr>
            <p:ph type="dt" sz="half" idx="10"/>
          </p:nvPr>
        </p:nvSpPr>
        <p:spPr/>
        <p:txBody>
          <a:bodyPr/>
          <a:lstStyle/>
          <a:p>
            <a:fld id="{205ED084-9918-4D21-B5EF-886DFD4356C6}" type="datetimeFigureOut">
              <a:rPr lang="zh-CN" altLang="en-US" smtClean="0"/>
              <a:t>2024/5/2</a:t>
            </a:fld>
            <a:endParaRPr lang="zh-CN" altLang="en-US"/>
          </a:p>
        </p:txBody>
      </p:sp>
      <p:sp>
        <p:nvSpPr>
          <p:cNvPr id="6" name="页脚占位符 5">
            <a:extLst>
              <a:ext uri="{FF2B5EF4-FFF2-40B4-BE49-F238E27FC236}">
                <a16:creationId xmlns:a16="http://schemas.microsoft.com/office/drawing/2014/main" id="{9C4E66A0-A91A-4F45-A6CF-7B1A8242B1C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77C0B83-EE3C-49DD-B378-96C0F35C4D5E}"/>
              </a:ext>
            </a:extLst>
          </p:cNvPr>
          <p:cNvSpPr>
            <a:spLocks noGrp="1"/>
          </p:cNvSpPr>
          <p:nvPr>
            <p:ph type="sldNum" sz="quarter" idx="12"/>
          </p:nvPr>
        </p:nvSpPr>
        <p:spPr/>
        <p:txBody>
          <a:bodyPr/>
          <a:lstStyle/>
          <a:p>
            <a:fld id="{1186623E-04A1-4E4A-9E55-C4F7134E42D9}" type="slidenum">
              <a:rPr lang="zh-CN" altLang="en-US" smtClean="0"/>
              <a:t>‹#›</a:t>
            </a:fld>
            <a:endParaRPr lang="zh-CN" altLang="en-US"/>
          </a:p>
        </p:txBody>
      </p:sp>
    </p:spTree>
    <p:extLst>
      <p:ext uri="{BB962C8B-B14F-4D97-AF65-F5344CB8AC3E}">
        <p14:creationId xmlns:p14="http://schemas.microsoft.com/office/powerpoint/2010/main" val="1685323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5DE63B-08BF-474F-8D2C-692FE8F0BDD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12AFC2F-B013-4671-B387-D8FE1A288B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4730714-5F81-421B-BC8F-FC68FB894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13E4E66-DE59-4553-B573-16F78A9D41E7}"/>
              </a:ext>
            </a:extLst>
          </p:cNvPr>
          <p:cNvSpPr>
            <a:spLocks noGrp="1"/>
          </p:cNvSpPr>
          <p:nvPr>
            <p:ph type="dt" sz="half" idx="10"/>
          </p:nvPr>
        </p:nvSpPr>
        <p:spPr/>
        <p:txBody>
          <a:bodyPr/>
          <a:lstStyle/>
          <a:p>
            <a:fld id="{205ED084-9918-4D21-B5EF-886DFD4356C6}" type="datetimeFigureOut">
              <a:rPr lang="zh-CN" altLang="en-US" smtClean="0"/>
              <a:t>2024/5/2</a:t>
            </a:fld>
            <a:endParaRPr lang="zh-CN" altLang="en-US"/>
          </a:p>
        </p:txBody>
      </p:sp>
      <p:sp>
        <p:nvSpPr>
          <p:cNvPr id="6" name="页脚占位符 5">
            <a:extLst>
              <a:ext uri="{FF2B5EF4-FFF2-40B4-BE49-F238E27FC236}">
                <a16:creationId xmlns:a16="http://schemas.microsoft.com/office/drawing/2014/main" id="{E1967938-5530-4FE3-AD5A-E009EA49097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7527DBB-9F19-44E5-A6C1-83943B00A061}"/>
              </a:ext>
            </a:extLst>
          </p:cNvPr>
          <p:cNvSpPr>
            <a:spLocks noGrp="1"/>
          </p:cNvSpPr>
          <p:nvPr>
            <p:ph type="sldNum" sz="quarter" idx="12"/>
          </p:nvPr>
        </p:nvSpPr>
        <p:spPr/>
        <p:txBody>
          <a:bodyPr/>
          <a:lstStyle/>
          <a:p>
            <a:fld id="{1186623E-04A1-4E4A-9E55-C4F7134E42D9}" type="slidenum">
              <a:rPr lang="zh-CN" altLang="en-US" smtClean="0"/>
              <a:t>‹#›</a:t>
            </a:fld>
            <a:endParaRPr lang="zh-CN" altLang="en-US"/>
          </a:p>
        </p:txBody>
      </p:sp>
    </p:spTree>
    <p:extLst>
      <p:ext uri="{BB962C8B-B14F-4D97-AF65-F5344CB8AC3E}">
        <p14:creationId xmlns:p14="http://schemas.microsoft.com/office/powerpoint/2010/main" val="1549748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C110D93-AC3E-4E40-9AEF-4BE881A5B4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39A5E44-0B68-44A6-BB37-CC30AC441F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82D838D-699E-4288-AC9B-5B6F7D24AD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ED084-9918-4D21-B5EF-886DFD4356C6}" type="datetimeFigureOut">
              <a:rPr lang="zh-CN" altLang="en-US" smtClean="0"/>
              <a:t>2024/5/2</a:t>
            </a:fld>
            <a:endParaRPr lang="zh-CN" altLang="en-US"/>
          </a:p>
        </p:txBody>
      </p:sp>
      <p:sp>
        <p:nvSpPr>
          <p:cNvPr id="5" name="页脚占位符 4">
            <a:extLst>
              <a:ext uri="{FF2B5EF4-FFF2-40B4-BE49-F238E27FC236}">
                <a16:creationId xmlns:a16="http://schemas.microsoft.com/office/drawing/2014/main" id="{BE403855-5F97-4873-B34F-C6E51981D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7DF4B9F-2410-4852-8287-E0B234C9E2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6623E-04A1-4E4A-9E55-C4F7134E42D9}" type="slidenum">
              <a:rPr lang="zh-CN" altLang="en-US" smtClean="0"/>
              <a:t>‹#›</a:t>
            </a:fld>
            <a:endParaRPr lang="zh-CN" altLang="en-US"/>
          </a:p>
        </p:txBody>
      </p:sp>
    </p:spTree>
    <p:extLst>
      <p:ext uri="{BB962C8B-B14F-4D97-AF65-F5344CB8AC3E}">
        <p14:creationId xmlns:p14="http://schemas.microsoft.com/office/powerpoint/2010/main" val="3587006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772628-386E-4A03-B7E3-27E4DA70B9BE}"/>
              </a:ext>
            </a:extLst>
          </p:cNvPr>
          <p:cNvSpPr>
            <a:spLocks noGrp="1"/>
          </p:cNvSpPr>
          <p:nvPr>
            <p:ph type="ctrTitle"/>
          </p:nvPr>
        </p:nvSpPr>
        <p:spPr>
          <a:xfrm>
            <a:off x="1432560" y="1536421"/>
            <a:ext cx="9144000" cy="2387600"/>
          </a:xfrm>
        </p:spPr>
        <p:txBody>
          <a:bodyPr>
            <a:normAutofit/>
          </a:bodyPr>
          <a:lstStyle/>
          <a:p>
            <a:r>
              <a:rPr lang="en-US" altLang="zh-CN" sz="4000" dirty="0"/>
              <a:t>Commission report of DAP according to</a:t>
            </a:r>
            <a:r>
              <a:rPr lang="zh-CN" altLang="en-US" sz="4000" dirty="0"/>
              <a:t> </a:t>
            </a:r>
            <a:r>
              <a:rPr lang="en-US" altLang="zh-CN" sz="4000" dirty="0"/>
              <a:t>new</a:t>
            </a:r>
            <a:r>
              <a:rPr lang="zh-CN" altLang="en-US" sz="4000" dirty="0"/>
              <a:t> </a:t>
            </a:r>
            <a:r>
              <a:rPr lang="en-US" altLang="zh-CN" sz="4000" dirty="0"/>
              <a:t>GB standard</a:t>
            </a:r>
            <a:endParaRPr lang="zh-CN" altLang="en-US" sz="4000" dirty="0"/>
          </a:p>
        </p:txBody>
      </p:sp>
      <p:sp>
        <p:nvSpPr>
          <p:cNvPr id="3" name="ZoneTexte 3">
            <a:extLst>
              <a:ext uri="{FF2B5EF4-FFF2-40B4-BE49-F238E27FC236}">
                <a16:creationId xmlns:a16="http://schemas.microsoft.com/office/drawing/2014/main" id="{039186E6-C36A-2C01-D179-39717F4DF257}"/>
              </a:ext>
            </a:extLst>
          </p:cNvPr>
          <p:cNvSpPr txBox="1">
            <a:spLocks/>
          </p:cNvSpPr>
          <p:nvPr/>
        </p:nvSpPr>
        <p:spPr>
          <a:xfrm>
            <a:off x="838200" y="510221"/>
            <a:ext cx="4121727" cy="341632"/>
          </a:xfrm>
          <a:prstGeom prst="rect">
            <a:avLst/>
          </a:prstGeom>
          <a:noFill/>
        </p:spPr>
        <p:txBody>
          <a:bodyPr vert="horz" wrap="square" lIns="91440" tIns="45720" rIns="91440" bIns="45720" rtlCol="0" anchor="b">
            <a:spAutoFit/>
          </a:bodyPr>
          <a:lstStyle>
            <a:defPPr>
              <a:defRPr lang="nb-NO"/>
            </a:defPPr>
            <a:lvl1pPr marL="0" algn="l" defTabSz="914400" rtl="0" eaLnBrk="1" latinLnBrk="0" hangingPunct="1">
              <a:lnSpc>
                <a:spcPct val="90000"/>
              </a:lnSpc>
              <a:spcBef>
                <a:spcPct val="0"/>
              </a:spcBef>
              <a:buNone/>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Arial" panose="020B0604020202020204" pitchFamily="34" charset="0"/>
                <a:cs typeface="Arial" panose="020B0604020202020204" pitchFamily="34" charset="0"/>
              </a:rPr>
              <a:t>Submitted by the expert from </a:t>
            </a:r>
            <a:r>
              <a:rPr lang="en-US" altLang="zh-CN">
                <a:latin typeface="Arial" panose="020B0604020202020204" pitchFamily="34" charset="0"/>
                <a:cs typeface="Arial" panose="020B0604020202020204" pitchFamily="34" charset="0"/>
              </a:rPr>
              <a:t>China</a:t>
            </a:r>
            <a:endParaRPr lang="en-GB" dirty="0">
              <a:latin typeface="Arial" panose="020B0604020202020204" pitchFamily="34" charset="0"/>
              <a:cs typeface="Arial" panose="020B0604020202020204" pitchFamily="34" charset="0"/>
            </a:endParaRPr>
          </a:p>
        </p:txBody>
      </p:sp>
      <p:sp>
        <p:nvSpPr>
          <p:cNvPr id="5" name="ZoneTexte 8">
            <a:extLst>
              <a:ext uri="{FF2B5EF4-FFF2-40B4-BE49-F238E27FC236}">
                <a16:creationId xmlns:a16="http://schemas.microsoft.com/office/drawing/2014/main" id="{3A4695C7-C845-24BD-A766-3CB80A7AF550}"/>
              </a:ext>
            </a:extLst>
          </p:cNvPr>
          <p:cNvSpPr txBox="1"/>
          <p:nvPr/>
        </p:nvSpPr>
        <p:spPr>
          <a:xfrm>
            <a:off x="8020697" y="357871"/>
            <a:ext cx="3528392" cy="646331"/>
          </a:xfrm>
          <a:prstGeom prst="rect">
            <a:avLst/>
          </a:prstGeom>
          <a:noFill/>
        </p:spPr>
        <p:txBody>
          <a:bodyPr wrap="square" rtlCol="0">
            <a:spAutoFit/>
          </a:bodyPr>
          <a:lstStyle/>
          <a:p>
            <a:pPr algn="r"/>
            <a:r>
              <a:rPr lang="en-US" sz="1200" dirty="0">
                <a:latin typeface="Arial" panose="020B0604020202020204" pitchFamily="34" charset="0"/>
                <a:cs typeface="Arial" panose="020B0604020202020204" pitchFamily="34" charset="0"/>
              </a:rPr>
              <a:t>Informal document </a:t>
            </a:r>
            <a:r>
              <a:rPr lang="en-US" sz="1200" b="1" dirty="0">
                <a:latin typeface="Arial" panose="020B0604020202020204" pitchFamily="34" charset="0"/>
                <a:cs typeface="Arial" panose="020B0604020202020204" pitchFamily="34" charset="0"/>
              </a:rPr>
              <a:t>GRE-90-41</a:t>
            </a:r>
            <a:endParaRPr lang="en-US" sz="1200" dirty="0">
              <a:highlight>
                <a:srgbClr val="FFFF00"/>
              </a:highlight>
              <a:latin typeface="Arial" panose="020B0604020202020204" pitchFamily="34" charset="0"/>
              <a:cs typeface="Arial" panose="020B0604020202020204" pitchFamily="34" charset="0"/>
            </a:endParaRPr>
          </a:p>
          <a:p>
            <a:pPr algn="r"/>
            <a:r>
              <a:rPr lang="en-US" sz="1200" dirty="0">
                <a:latin typeface="Arial" panose="020B0604020202020204" pitchFamily="34" charset="0"/>
                <a:cs typeface="Arial" panose="020B0604020202020204" pitchFamily="34" charset="0"/>
              </a:rPr>
              <a:t>90</a:t>
            </a:r>
            <a:r>
              <a:rPr lang="en-US" sz="1200" baseline="30000" dirty="0">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GRE, 29 Apri-3 May 2024 </a:t>
            </a:r>
          </a:p>
          <a:p>
            <a:pPr algn="r"/>
            <a:r>
              <a:rPr lang="en-US" sz="1200" dirty="0">
                <a:latin typeface="Arial" panose="020B0604020202020204" pitchFamily="34" charset="0"/>
                <a:cs typeface="Arial" panose="020B0604020202020204" pitchFamily="34" charset="0"/>
              </a:rPr>
              <a:t> agenda item 7(b) </a:t>
            </a:r>
          </a:p>
        </p:txBody>
      </p:sp>
    </p:spTree>
    <p:extLst>
      <p:ext uri="{BB962C8B-B14F-4D97-AF65-F5344CB8AC3E}">
        <p14:creationId xmlns:p14="http://schemas.microsoft.com/office/powerpoint/2010/main" val="142547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4931C1EF-C44B-4E20-B48E-CE97764A147B}"/>
              </a:ext>
            </a:extLst>
          </p:cNvPr>
          <p:cNvSpPr txBox="1"/>
          <p:nvPr/>
        </p:nvSpPr>
        <p:spPr>
          <a:xfrm>
            <a:off x="862647" y="1359064"/>
            <a:ext cx="10514887" cy="2416559"/>
          </a:xfrm>
          <a:prstGeom prst="rect">
            <a:avLst/>
          </a:prstGeom>
          <a:noFill/>
        </p:spPr>
        <p:txBody>
          <a:bodyPr wrap="square" rtlCol="0">
            <a:spAutoFit/>
          </a:bodyPr>
          <a:lstStyle/>
          <a:p>
            <a:pPr marL="285750" indent="-285750">
              <a:lnSpc>
                <a:spcPct val="150000"/>
              </a:lnSpc>
              <a:spcBef>
                <a:spcPts val="1200"/>
              </a:spcBef>
              <a:buFont typeface="Wingdings" panose="05000000000000000000" pitchFamily="2" charset="2"/>
              <a:buChar char="Ø"/>
            </a:pPr>
            <a:r>
              <a:rPr lang="en-US" altLang="zh-CN" sz="1600" kern="0" dirty="0">
                <a:latin typeface="Arial" panose="020B0604020202020204" pitchFamily="34" charset="0"/>
                <a:ea typeface="微软雅黑"/>
                <a:cs typeface="Arial" panose="020B0604020202020204" pitchFamily="34" charset="0"/>
                <a:sym typeface="+mn-lt"/>
              </a:rPr>
              <a:t>Document background: China market show high interest on new technology DAP, OEMs have varies of ideas on headlamp projection, the new GB standard is going to take effect soon, DAP will be allowed and expected a rapid growth of integration; this documents was prepared to parallel information with all experts in time, to have your ideas on DAP function test/verification procedure, and also the use of symbols/patterns.</a:t>
            </a:r>
          </a:p>
          <a:p>
            <a:pPr marL="285750" indent="-285750">
              <a:lnSpc>
                <a:spcPct val="150000"/>
              </a:lnSpc>
              <a:spcBef>
                <a:spcPts val="1200"/>
              </a:spcBef>
              <a:buFont typeface="Wingdings" panose="05000000000000000000" pitchFamily="2" charset="2"/>
              <a:buChar char="Ø"/>
            </a:pPr>
            <a:r>
              <a:rPr lang="en-US" altLang="zh-CN" sz="1600" kern="0" dirty="0">
                <a:latin typeface="Arial" panose="020B0604020202020204" pitchFamily="34" charset="0"/>
                <a:ea typeface="微软雅黑"/>
                <a:cs typeface="Arial" panose="020B0604020202020204" pitchFamily="34" charset="0"/>
                <a:sym typeface="+mn-lt"/>
              </a:rPr>
              <a:t>Copyright [30.04.2024] [LAI Lan], all rights reserved. For reproduction permission and all other issues, please contact [lailan@huawei.com].</a:t>
            </a:r>
          </a:p>
        </p:txBody>
      </p:sp>
    </p:spTree>
    <p:extLst>
      <p:ext uri="{BB962C8B-B14F-4D97-AF65-F5344CB8AC3E}">
        <p14:creationId xmlns:p14="http://schemas.microsoft.com/office/powerpoint/2010/main" val="2369122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E1F6FE4F-CB79-419F-BC19-5214140CB74B}"/>
              </a:ext>
            </a:extLst>
          </p:cNvPr>
          <p:cNvSpPr txBox="1"/>
          <p:nvPr/>
        </p:nvSpPr>
        <p:spPr>
          <a:xfrm>
            <a:off x="727735" y="4129002"/>
            <a:ext cx="11099504" cy="1530419"/>
          </a:xfrm>
          <a:prstGeom prst="rect">
            <a:avLst/>
          </a:prstGeom>
          <a:noFill/>
        </p:spPr>
        <p:txBody>
          <a:bodyPr wrap="square" rtlCol="0">
            <a:spAutoFit/>
          </a:bodyPr>
          <a:lstStyle/>
          <a:p>
            <a:pPr>
              <a:lnSpc>
                <a:spcPct val="150000"/>
              </a:lnSpc>
            </a:pPr>
            <a:r>
              <a:rPr lang="en-US" altLang="zh-CN" sz="1600" kern="0" dirty="0">
                <a:solidFill>
                  <a:srgbClr val="000000"/>
                </a:solidFill>
                <a:latin typeface="Arial" panose="020B0604020202020204" pitchFamily="34" charset="0"/>
                <a:ea typeface="微软雅黑"/>
                <a:cs typeface="Arial" panose="020B0604020202020204" pitchFamily="34" charset="0"/>
                <a:sym typeface="+mn-lt"/>
              </a:rPr>
              <a:t>Sample information: 1 set of headlamps integrated with LB/HB module + pixel module </a:t>
            </a:r>
            <a:endParaRPr lang="en-US" altLang="zh-CN" sz="1600" dirty="0">
              <a:latin typeface="Arial" panose="020B0604020202020204" pitchFamily="34" charset="0"/>
              <a:cs typeface="Arial" panose="020B0604020202020204" pitchFamily="34" charset="0"/>
            </a:endParaRPr>
          </a:p>
          <a:p>
            <a:pPr>
              <a:lnSpc>
                <a:spcPct val="150000"/>
              </a:lnSpc>
            </a:pPr>
            <a:r>
              <a:rPr lang="en-US" altLang="zh-CN" sz="1600" dirty="0">
                <a:latin typeface="Arial" panose="020B0604020202020204" pitchFamily="34" charset="0"/>
                <a:cs typeface="Arial" panose="020B0604020202020204" pitchFamily="34" charset="0"/>
              </a:rPr>
              <a:t>Content of report: to check if the driver assistant projections can fulfill the new GB headlamp device standard 《</a:t>
            </a:r>
            <a:r>
              <a:rPr lang="zh-CN" altLang="en-US" sz="1600" dirty="0">
                <a:latin typeface="Arial" panose="020B0604020202020204" pitchFamily="34" charset="0"/>
                <a:cs typeface="Arial" panose="020B0604020202020204" pitchFamily="34" charset="0"/>
              </a:rPr>
              <a:t>汽车道路照明装置及系统</a:t>
            </a:r>
            <a:r>
              <a:rPr lang="en-US" altLang="zh-CN" sz="1600" dirty="0">
                <a:latin typeface="Arial" panose="020B0604020202020204" pitchFamily="34" charset="0"/>
                <a:cs typeface="Arial" panose="020B0604020202020204" pitchFamily="34" charset="0"/>
              </a:rPr>
              <a:t>》</a:t>
            </a:r>
            <a:r>
              <a:rPr lang="zh-CN" altLang="en-US" sz="1600" dirty="0">
                <a:latin typeface="Arial" panose="020B0604020202020204" pitchFamily="34" charset="0"/>
                <a:cs typeface="Arial" panose="020B0604020202020204" pitchFamily="34" charset="0"/>
              </a:rPr>
              <a:t>报批稿；</a:t>
            </a:r>
            <a:endParaRPr lang="en-US" altLang="zh-CN" sz="1600" dirty="0">
              <a:latin typeface="Arial" panose="020B0604020202020204" pitchFamily="34" charset="0"/>
              <a:cs typeface="Arial" panose="020B0604020202020204" pitchFamily="34" charset="0"/>
            </a:endParaRPr>
          </a:p>
          <a:p>
            <a:pPr>
              <a:lnSpc>
                <a:spcPct val="150000"/>
              </a:lnSpc>
            </a:pPr>
            <a:r>
              <a:rPr lang="en-US" altLang="zh-CN" sz="1600" dirty="0">
                <a:latin typeface="Arial" panose="020B0604020202020204" pitchFamily="34" charset="0"/>
                <a:cs typeface="Arial" panose="020B0604020202020204" pitchFamily="34" charset="0"/>
              </a:rPr>
              <a:t>Steps</a:t>
            </a:r>
            <a:r>
              <a:rPr lang="zh-CN" altLang="en-US" sz="1600" dirty="0">
                <a:latin typeface="Arial" panose="020B0604020202020204" pitchFamily="34" charset="0"/>
                <a:cs typeface="Arial" panose="020B0604020202020204" pitchFamily="34" charset="0"/>
              </a:rPr>
              <a:t>：</a:t>
            </a:r>
            <a:r>
              <a:rPr lang="en-US" altLang="zh-CN" sz="1600" dirty="0">
                <a:latin typeface="Arial" panose="020B0604020202020204" pitchFamily="34" charset="0"/>
                <a:cs typeface="Arial" panose="020B0604020202020204" pitchFamily="34" charset="0"/>
              </a:rPr>
              <a:t>commission report </a:t>
            </a:r>
            <a:r>
              <a:rPr lang="en-US" altLang="zh-CN" sz="1600" dirty="0">
                <a:latin typeface="Arial" panose="020B0604020202020204" pitchFamily="34" charset="0"/>
                <a:cs typeface="Arial" panose="020B0604020202020204" pitchFamily="34" charset="0"/>
                <a:sym typeface="Wingdings" panose="05000000000000000000" pitchFamily="2" charset="2"/>
              </a:rPr>
              <a:t> function development  certification report under new GB</a:t>
            </a:r>
            <a:r>
              <a:rPr lang="zh-CN" altLang="en-US" sz="1600" dirty="0">
                <a:latin typeface="Arial" panose="020B0604020202020204" pitchFamily="34" charset="0"/>
                <a:cs typeface="Arial" panose="020B0604020202020204" pitchFamily="34" charset="0"/>
                <a:sym typeface="Wingdings" panose="05000000000000000000" pitchFamily="2" charset="2"/>
              </a:rPr>
              <a:t> </a:t>
            </a:r>
            <a:r>
              <a:rPr lang="en-US" altLang="zh-CN" sz="1600" dirty="0">
                <a:latin typeface="Arial" panose="020B0604020202020204" pitchFamily="34" charset="0"/>
                <a:cs typeface="Arial" panose="020B0604020202020204" pitchFamily="34" charset="0"/>
                <a:sym typeface="Wingdings" panose="05000000000000000000" pitchFamily="2" charset="2"/>
              </a:rPr>
              <a:t></a:t>
            </a:r>
            <a:r>
              <a:rPr lang="zh-CN" altLang="en-US" sz="1600" dirty="0">
                <a:latin typeface="Arial" panose="020B0604020202020204" pitchFamily="34" charset="0"/>
                <a:cs typeface="Arial" panose="020B0604020202020204" pitchFamily="34" charset="0"/>
                <a:sym typeface="Wingdings" panose="05000000000000000000" pitchFamily="2" charset="2"/>
              </a:rPr>
              <a:t> </a:t>
            </a:r>
            <a:r>
              <a:rPr lang="en-US" altLang="zh-CN" sz="1600" dirty="0">
                <a:latin typeface="Arial" panose="020B0604020202020204" pitchFamily="34" charset="0"/>
                <a:cs typeface="Arial" panose="020B0604020202020204" pitchFamily="34" charset="0"/>
                <a:sym typeface="Wingdings" panose="05000000000000000000" pitchFamily="2" charset="2"/>
              </a:rPr>
              <a:t>functional</a:t>
            </a:r>
            <a:r>
              <a:rPr lang="zh-CN" altLang="en-US" sz="1600" dirty="0">
                <a:latin typeface="Arial" panose="020B0604020202020204" pitchFamily="34" charset="0"/>
                <a:cs typeface="Arial" panose="020B0604020202020204" pitchFamily="34" charset="0"/>
                <a:sym typeface="Wingdings" panose="05000000000000000000" pitchFamily="2" charset="2"/>
              </a:rPr>
              <a:t> </a:t>
            </a:r>
            <a:r>
              <a:rPr lang="en-US" altLang="zh-CN" sz="1600" dirty="0">
                <a:latin typeface="Arial" panose="020B0604020202020204" pitchFamily="34" charset="0"/>
                <a:cs typeface="Arial" panose="020B0604020202020204" pitchFamily="34" charset="0"/>
                <a:sym typeface="Wingdings" panose="05000000000000000000" pitchFamily="2" charset="2"/>
              </a:rPr>
              <a:t>release</a:t>
            </a:r>
            <a:r>
              <a:rPr lang="zh-CN" altLang="en-US" sz="1600" dirty="0">
                <a:latin typeface="Arial" panose="020B0604020202020204" pitchFamily="34" charset="0"/>
                <a:cs typeface="Arial" panose="020B0604020202020204" pitchFamily="34" charset="0"/>
                <a:sym typeface="Wingdings" panose="05000000000000000000" pitchFamily="2" charset="2"/>
              </a:rPr>
              <a:t> </a:t>
            </a:r>
            <a:r>
              <a:rPr lang="en-US" altLang="zh-CN" sz="1600" dirty="0">
                <a:latin typeface="Arial" panose="020B0604020202020204" pitchFamily="34" charset="0"/>
                <a:cs typeface="Arial" panose="020B0604020202020204" pitchFamily="34" charset="0"/>
                <a:sym typeface="Wingdings" panose="05000000000000000000" pitchFamily="2" charset="2"/>
              </a:rPr>
              <a:t>to</a:t>
            </a:r>
            <a:r>
              <a:rPr lang="zh-CN" altLang="en-US" sz="1600" dirty="0">
                <a:latin typeface="Arial" panose="020B0604020202020204" pitchFamily="34" charset="0"/>
                <a:cs typeface="Arial" panose="020B0604020202020204" pitchFamily="34" charset="0"/>
                <a:sym typeface="Wingdings" panose="05000000000000000000" pitchFamily="2" charset="2"/>
              </a:rPr>
              <a:t> </a:t>
            </a:r>
            <a:r>
              <a:rPr lang="en-US" altLang="zh-CN" sz="1600" dirty="0">
                <a:latin typeface="Arial" panose="020B0604020202020204" pitchFamily="34" charset="0"/>
                <a:cs typeface="Arial" panose="020B0604020202020204" pitchFamily="34" charset="0"/>
                <a:sym typeface="Wingdings" panose="05000000000000000000" pitchFamily="2" charset="2"/>
              </a:rPr>
              <a:t>vehicle</a:t>
            </a:r>
          </a:p>
        </p:txBody>
      </p:sp>
      <p:sp>
        <p:nvSpPr>
          <p:cNvPr id="9" name="标题 1">
            <a:extLst>
              <a:ext uri="{FF2B5EF4-FFF2-40B4-BE49-F238E27FC236}">
                <a16:creationId xmlns:a16="http://schemas.microsoft.com/office/drawing/2014/main" id="{CA9EDF09-AB94-4C5C-AC46-6F74ECE0BD66}"/>
              </a:ext>
            </a:extLst>
          </p:cNvPr>
          <p:cNvSpPr txBox="1">
            <a:spLocks/>
          </p:cNvSpPr>
          <p:nvPr/>
        </p:nvSpPr>
        <p:spPr bwMode="auto">
          <a:xfrm>
            <a:off x="183671" y="355553"/>
            <a:ext cx="11892715" cy="431431"/>
          </a:xfrm>
          <a:prstGeom prst="rect">
            <a:avLst/>
          </a:prstGeom>
          <a:noFill/>
          <a:ln w="9525">
            <a:noFill/>
            <a:miter lim="800000"/>
            <a:headEnd/>
            <a:tailEnd/>
          </a:ln>
          <a:effectLst/>
        </p:spPr>
        <p:txBody>
          <a:bodyPr vert="horz" wrap="square" lIns="71462" tIns="35728" rIns="71462" bIns="35728" numCol="1" anchor="ctr" anchorCtr="0" compatLnSpc="1">
            <a:prstTxWarp prst="textNoShape">
              <a:avLst/>
            </a:prstTxWarp>
          </a:bodyPr>
          <a:lstStyle>
            <a:lvl1pPr algn="l" defTabSz="1068705" rtl="0" eaLnBrk="0" fontAlgn="base" hangingPunct="0">
              <a:spcBef>
                <a:spcPct val="0"/>
              </a:spcBef>
              <a:spcAft>
                <a:spcPct val="0"/>
              </a:spcAft>
              <a:defRPr sz="4535" b="1">
                <a:solidFill>
                  <a:srgbClr val="990000"/>
                </a:solidFill>
                <a:latin typeface="+mj-lt"/>
                <a:ea typeface="+mj-ea"/>
                <a:cs typeface="+mj-cs"/>
              </a:defRPr>
            </a:lvl1pPr>
            <a:lvl2pPr algn="l" defTabSz="1068705" rtl="0" eaLnBrk="0" fontAlgn="base" hangingPunct="0">
              <a:spcBef>
                <a:spcPct val="0"/>
              </a:spcBef>
              <a:spcAft>
                <a:spcPct val="0"/>
              </a:spcAft>
              <a:defRPr sz="4535" b="1">
                <a:solidFill>
                  <a:srgbClr val="990000"/>
                </a:solidFill>
                <a:latin typeface="FrutigerNext LT Medium" pitchFamily="34" charset="0"/>
                <a:ea typeface="黑体" panose="02010609060101010101" pitchFamily="2" charset="-122"/>
              </a:defRPr>
            </a:lvl2pPr>
            <a:lvl3pPr algn="l" defTabSz="1068705" rtl="0" eaLnBrk="0" fontAlgn="base" hangingPunct="0">
              <a:spcBef>
                <a:spcPct val="0"/>
              </a:spcBef>
              <a:spcAft>
                <a:spcPct val="0"/>
              </a:spcAft>
              <a:defRPr sz="4535" b="1">
                <a:solidFill>
                  <a:srgbClr val="990000"/>
                </a:solidFill>
                <a:latin typeface="FrutigerNext LT Medium" pitchFamily="34" charset="0"/>
                <a:ea typeface="黑体" panose="02010609060101010101" pitchFamily="2" charset="-122"/>
              </a:defRPr>
            </a:lvl3pPr>
            <a:lvl4pPr algn="l" defTabSz="1068705" rtl="0" eaLnBrk="0" fontAlgn="base" hangingPunct="0">
              <a:spcBef>
                <a:spcPct val="0"/>
              </a:spcBef>
              <a:spcAft>
                <a:spcPct val="0"/>
              </a:spcAft>
              <a:defRPr sz="4535" b="1">
                <a:solidFill>
                  <a:srgbClr val="990000"/>
                </a:solidFill>
                <a:latin typeface="FrutigerNext LT Medium" pitchFamily="34" charset="0"/>
                <a:ea typeface="黑体" panose="02010609060101010101" pitchFamily="2" charset="-122"/>
              </a:defRPr>
            </a:lvl4pPr>
            <a:lvl5pPr algn="l" defTabSz="1068705" rtl="0" eaLnBrk="0" fontAlgn="base" hangingPunct="0">
              <a:spcBef>
                <a:spcPct val="0"/>
              </a:spcBef>
              <a:spcAft>
                <a:spcPct val="0"/>
              </a:spcAft>
              <a:defRPr sz="4535" b="1">
                <a:solidFill>
                  <a:srgbClr val="990000"/>
                </a:solidFill>
                <a:latin typeface="FrutigerNext LT Medium" pitchFamily="34" charset="0"/>
                <a:ea typeface="黑体" panose="02010609060101010101" pitchFamily="2" charset="-122"/>
              </a:defRPr>
            </a:lvl5pPr>
            <a:lvl6pPr marL="609600" algn="l" defTabSz="1068705" rtl="0" fontAlgn="base">
              <a:spcBef>
                <a:spcPct val="0"/>
              </a:spcBef>
              <a:spcAft>
                <a:spcPct val="0"/>
              </a:spcAft>
              <a:defRPr sz="3465">
                <a:solidFill>
                  <a:srgbClr val="990000"/>
                </a:solidFill>
                <a:latin typeface="FrutigerNext LT Medium" pitchFamily="34" charset="0"/>
                <a:ea typeface="黑体" panose="02010609060101010101" pitchFamily="2" charset="-122"/>
              </a:defRPr>
            </a:lvl6pPr>
            <a:lvl7pPr marL="1219200" algn="l" defTabSz="1068705" rtl="0" fontAlgn="base">
              <a:spcBef>
                <a:spcPct val="0"/>
              </a:spcBef>
              <a:spcAft>
                <a:spcPct val="0"/>
              </a:spcAft>
              <a:defRPr sz="3465">
                <a:solidFill>
                  <a:srgbClr val="990000"/>
                </a:solidFill>
                <a:latin typeface="FrutigerNext LT Medium" pitchFamily="34" charset="0"/>
                <a:ea typeface="黑体" panose="02010609060101010101" pitchFamily="2" charset="-122"/>
              </a:defRPr>
            </a:lvl7pPr>
            <a:lvl8pPr marL="1828800" algn="l" defTabSz="1068705" rtl="0" fontAlgn="base">
              <a:spcBef>
                <a:spcPct val="0"/>
              </a:spcBef>
              <a:spcAft>
                <a:spcPct val="0"/>
              </a:spcAft>
              <a:defRPr sz="3465">
                <a:solidFill>
                  <a:srgbClr val="990000"/>
                </a:solidFill>
                <a:latin typeface="FrutigerNext LT Medium" pitchFamily="34" charset="0"/>
                <a:ea typeface="黑体" panose="02010609060101010101" pitchFamily="2" charset="-122"/>
              </a:defRPr>
            </a:lvl8pPr>
            <a:lvl9pPr marL="2438400" algn="l" defTabSz="1068705" rtl="0" fontAlgn="base">
              <a:spcBef>
                <a:spcPct val="0"/>
              </a:spcBef>
              <a:spcAft>
                <a:spcPct val="0"/>
              </a:spcAft>
              <a:defRPr sz="3465">
                <a:solidFill>
                  <a:srgbClr val="990000"/>
                </a:solidFill>
                <a:latin typeface="FrutigerNext LT Medium" pitchFamily="34" charset="0"/>
                <a:ea typeface="黑体" panose="02010609060101010101" pitchFamily="2" charset="-122"/>
              </a:defRPr>
            </a:lvl9pPr>
          </a:lstStyle>
          <a:p>
            <a:pPr defTabSz="464955"/>
            <a:r>
              <a:rPr lang="en-US" altLang="zh-CN" sz="2800" dirty="0">
                <a:solidFill>
                  <a:schemeClr val="tx1"/>
                </a:solidFill>
                <a:latin typeface="Arial" panose="020B0604020202020204" pitchFamily="34" charset="0"/>
                <a:ea typeface="Microsoft YaHei" panose="020B0503020204020204" pitchFamily="34" charset="-122"/>
              </a:rPr>
              <a:t>Information of Commission report</a:t>
            </a:r>
          </a:p>
        </p:txBody>
      </p:sp>
      <p:pic>
        <p:nvPicPr>
          <p:cNvPr id="1027" name="图片 25" descr="image050">
            <a:extLst>
              <a:ext uri="{FF2B5EF4-FFF2-40B4-BE49-F238E27FC236}">
                <a16:creationId xmlns:a16="http://schemas.microsoft.com/office/drawing/2014/main" id="{782AD425-622F-4692-9E4D-56B42DCCA5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22" y="1638117"/>
            <a:ext cx="2812655" cy="189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图片 26" descr="image051">
            <a:extLst>
              <a:ext uri="{FF2B5EF4-FFF2-40B4-BE49-F238E27FC236}">
                <a16:creationId xmlns:a16="http://schemas.microsoft.com/office/drawing/2014/main" id="{B2487052-C1C0-48CE-A1F2-6DD93DE678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319" y="1638117"/>
            <a:ext cx="6989439" cy="190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a:extLst>
              <a:ext uri="{FF2B5EF4-FFF2-40B4-BE49-F238E27FC236}">
                <a16:creationId xmlns:a16="http://schemas.microsoft.com/office/drawing/2014/main" id="{4F655FCF-7895-429B-A556-04B4217BE695}"/>
              </a:ext>
            </a:extLst>
          </p:cNvPr>
          <p:cNvSpPr txBox="1"/>
          <p:nvPr/>
        </p:nvSpPr>
        <p:spPr>
          <a:xfrm>
            <a:off x="1301737" y="1744349"/>
            <a:ext cx="1338580" cy="307777"/>
          </a:xfrm>
          <a:prstGeom prst="rect">
            <a:avLst/>
          </a:prstGeom>
          <a:solidFill>
            <a:schemeClr val="bg1"/>
          </a:solidFill>
        </p:spPr>
        <p:txBody>
          <a:bodyPr wrap="square" rtlCol="0">
            <a:spAutoFit/>
          </a:bodyPr>
          <a:lstStyle/>
          <a:p>
            <a:r>
              <a:rPr lang="en-US" altLang="zh-CN" sz="1400" dirty="0"/>
              <a:t> LB/HB module</a:t>
            </a:r>
            <a:endParaRPr lang="zh-CN" altLang="en-US" sz="1400" dirty="0"/>
          </a:p>
        </p:txBody>
      </p:sp>
      <p:sp>
        <p:nvSpPr>
          <p:cNvPr id="12" name="文本框 11">
            <a:extLst>
              <a:ext uri="{FF2B5EF4-FFF2-40B4-BE49-F238E27FC236}">
                <a16:creationId xmlns:a16="http://schemas.microsoft.com/office/drawing/2014/main" id="{9E7CB794-A920-4504-8B0C-EE716008A982}"/>
              </a:ext>
            </a:extLst>
          </p:cNvPr>
          <p:cNvSpPr txBox="1"/>
          <p:nvPr/>
        </p:nvSpPr>
        <p:spPr>
          <a:xfrm>
            <a:off x="2176179" y="2964985"/>
            <a:ext cx="1260162" cy="307777"/>
          </a:xfrm>
          <a:prstGeom prst="rect">
            <a:avLst/>
          </a:prstGeom>
          <a:solidFill>
            <a:schemeClr val="bg1"/>
          </a:solidFill>
        </p:spPr>
        <p:txBody>
          <a:bodyPr wrap="square" rtlCol="0">
            <a:spAutoFit/>
          </a:bodyPr>
          <a:lstStyle/>
          <a:p>
            <a:r>
              <a:rPr lang="en-US" altLang="zh-CN" sz="1400" dirty="0"/>
              <a:t>Pixel module</a:t>
            </a:r>
            <a:endParaRPr lang="zh-CN" altLang="en-US" sz="1400" dirty="0"/>
          </a:p>
        </p:txBody>
      </p:sp>
      <p:cxnSp>
        <p:nvCxnSpPr>
          <p:cNvPr id="6" name="直接箭头连接符 5">
            <a:extLst>
              <a:ext uri="{FF2B5EF4-FFF2-40B4-BE49-F238E27FC236}">
                <a16:creationId xmlns:a16="http://schemas.microsoft.com/office/drawing/2014/main" id="{A7FCA9D6-AF83-4FCE-8849-610905E6CE1B}"/>
              </a:ext>
            </a:extLst>
          </p:cNvPr>
          <p:cNvCxnSpPr/>
          <p:nvPr/>
        </p:nvCxnSpPr>
        <p:spPr>
          <a:xfrm>
            <a:off x="1955462" y="2052126"/>
            <a:ext cx="267474" cy="312703"/>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73C554A7-EDC4-42A1-833A-47993CACFC9E}"/>
              </a:ext>
            </a:extLst>
          </p:cNvPr>
          <p:cNvCxnSpPr>
            <a:cxnSpLocks/>
          </p:cNvCxnSpPr>
          <p:nvPr/>
        </p:nvCxnSpPr>
        <p:spPr>
          <a:xfrm>
            <a:off x="2191945" y="2055349"/>
            <a:ext cx="251300" cy="29306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C8797A74-B020-4E77-AF2A-E925B21390B0}"/>
              </a:ext>
            </a:extLst>
          </p:cNvPr>
          <p:cNvCxnSpPr>
            <a:cxnSpLocks/>
          </p:cNvCxnSpPr>
          <p:nvPr/>
        </p:nvCxnSpPr>
        <p:spPr>
          <a:xfrm flipV="1">
            <a:off x="2743196" y="2492463"/>
            <a:ext cx="0" cy="4646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69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9" descr="image008">
            <a:extLst>
              <a:ext uri="{FF2B5EF4-FFF2-40B4-BE49-F238E27FC236}">
                <a16:creationId xmlns:a16="http://schemas.microsoft.com/office/drawing/2014/main" id="{880D6307-1F09-48E4-A555-E200FB520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81" y="1482611"/>
            <a:ext cx="2761609" cy="138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图片 10" descr="image009">
            <a:extLst>
              <a:ext uri="{FF2B5EF4-FFF2-40B4-BE49-F238E27FC236}">
                <a16:creationId xmlns:a16="http://schemas.microsoft.com/office/drawing/2014/main" id="{6F0C188A-6D4D-4A9F-8885-5C7CD0FFC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2308" y="1482610"/>
            <a:ext cx="2766000" cy="13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图片 12" descr="image013">
            <a:extLst>
              <a:ext uri="{FF2B5EF4-FFF2-40B4-BE49-F238E27FC236}">
                <a16:creationId xmlns:a16="http://schemas.microsoft.com/office/drawing/2014/main" id="{886343AB-8CC8-4C83-BDD0-CC051480DB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82" y="3182472"/>
            <a:ext cx="2787952" cy="139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图片 13" descr="image015">
            <a:extLst>
              <a:ext uri="{FF2B5EF4-FFF2-40B4-BE49-F238E27FC236}">
                <a16:creationId xmlns:a16="http://schemas.microsoft.com/office/drawing/2014/main" id="{32F2FB1B-D1F0-4E32-AB47-D30277716E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2308" y="3178081"/>
            <a:ext cx="2792343" cy="1396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标题 1">
            <a:extLst>
              <a:ext uri="{FF2B5EF4-FFF2-40B4-BE49-F238E27FC236}">
                <a16:creationId xmlns:a16="http://schemas.microsoft.com/office/drawing/2014/main" id="{04E030B4-7712-4CCF-B4A7-D5D854185B65}"/>
              </a:ext>
            </a:extLst>
          </p:cNvPr>
          <p:cNvSpPr txBox="1">
            <a:spLocks/>
          </p:cNvSpPr>
          <p:nvPr/>
        </p:nvSpPr>
        <p:spPr bwMode="auto">
          <a:xfrm>
            <a:off x="183671" y="355553"/>
            <a:ext cx="11892715" cy="475937"/>
          </a:xfrm>
          <a:prstGeom prst="rect">
            <a:avLst/>
          </a:prstGeom>
          <a:noFill/>
          <a:ln w="9525">
            <a:noFill/>
            <a:miter lim="800000"/>
            <a:headEnd/>
            <a:tailEnd/>
          </a:ln>
          <a:effectLst/>
        </p:spPr>
        <p:txBody>
          <a:bodyPr vert="horz" wrap="square" lIns="71462" tIns="35728" rIns="71462" bIns="35728" numCol="1" anchor="ctr" anchorCtr="0" compatLnSpc="1">
            <a:prstTxWarp prst="textNoShape">
              <a:avLst/>
            </a:prstTxWarp>
          </a:bodyPr>
          <a:lstStyle>
            <a:lvl1pPr algn="l" defTabSz="1068705" rtl="0" eaLnBrk="0" fontAlgn="base" hangingPunct="0">
              <a:spcBef>
                <a:spcPct val="0"/>
              </a:spcBef>
              <a:spcAft>
                <a:spcPct val="0"/>
              </a:spcAft>
              <a:defRPr sz="4535" b="1">
                <a:solidFill>
                  <a:srgbClr val="990000"/>
                </a:solidFill>
                <a:latin typeface="+mj-lt"/>
                <a:ea typeface="+mj-ea"/>
                <a:cs typeface="+mj-cs"/>
              </a:defRPr>
            </a:lvl1pPr>
            <a:lvl2pPr algn="l" defTabSz="1068705" rtl="0" eaLnBrk="0" fontAlgn="base" hangingPunct="0">
              <a:spcBef>
                <a:spcPct val="0"/>
              </a:spcBef>
              <a:spcAft>
                <a:spcPct val="0"/>
              </a:spcAft>
              <a:defRPr sz="4535" b="1">
                <a:solidFill>
                  <a:srgbClr val="990000"/>
                </a:solidFill>
                <a:latin typeface="FrutigerNext LT Medium" pitchFamily="34" charset="0"/>
                <a:ea typeface="黑体" panose="02010609060101010101" pitchFamily="2" charset="-122"/>
              </a:defRPr>
            </a:lvl2pPr>
            <a:lvl3pPr algn="l" defTabSz="1068705" rtl="0" eaLnBrk="0" fontAlgn="base" hangingPunct="0">
              <a:spcBef>
                <a:spcPct val="0"/>
              </a:spcBef>
              <a:spcAft>
                <a:spcPct val="0"/>
              </a:spcAft>
              <a:defRPr sz="4535" b="1">
                <a:solidFill>
                  <a:srgbClr val="990000"/>
                </a:solidFill>
                <a:latin typeface="FrutigerNext LT Medium" pitchFamily="34" charset="0"/>
                <a:ea typeface="黑体" panose="02010609060101010101" pitchFamily="2" charset="-122"/>
              </a:defRPr>
            </a:lvl3pPr>
            <a:lvl4pPr algn="l" defTabSz="1068705" rtl="0" eaLnBrk="0" fontAlgn="base" hangingPunct="0">
              <a:spcBef>
                <a:spcPct val="0"/>
              </a:spcBef>
              <a:spcAft>
                <a:spcPct val="0"/>
              </a:spcAft>
              <a:defRPr sz="4535" b="1">
                <a:solidFill>
                  <a:srgbClr val="990000"/>
                </a:solidFill>
                <a:latin typeface="FrutigerNext LT Medium" pitchFamily="34" charset="0"/>
                <a:ea typeface="黑体" panose="02010609060101010101" pitchFamily="2" charset="-122"/>
              </a:defRPr>
            </a:lvl4pPr>
            <a:lvl5pPr algn="l" defTabSz="1068705" rtl="0" eaLnBrk="0" fontAlgn="base" hangingPunct="0">
              <a:spcBef>
                <a:spcPct val="0"/>
              </a:spcBef>
              <a:spcAft>
                <a:spcPct val="0"/>
              </a:spcAft>
              <a:defRPr sz="4535" b="1">
                <a:solidFill>
                  <a:srgbClr val="990000"/>
                </a:solidFill>
                <a:latin typeface="FrutigerNext LT Medium" pitchFamily="34" charset="0"/>
                <a:ea typeface="黑体" panose="02010609060101010101" pitchFamily="2" charset="-122"/>
              </a:defRPr>
            </a:lvl5pPr>
            <a:lvl6pPr marL="609600" algn="l" defTabSz="1068705" rtl="0" fontAlgn="base">
              <a:spcBef>
                <a:spcPct val="0"/>
              </a:spcBef>
              <a:spcAft>
                <a:spcPct val="0"/>
              </a:spcAft>
              <a:defRPr sz="3465">
                <a:solidFill>
                  <a:srgbClr val="990000"/>
                </a:solidFill>
                <a:latin typeface="FrutigerNext LT Medium" pitchFamily="34" charset="0"/>
                <a:ea typeface="黑体" panose="02010609060101010101" pitchFamily="2" charset="-122"/>
              </a:defRPr>
            </a:lvl6pPr>
            <a:lvl7pPr marL="1219200" algn="l" defTabSz="1068705" rtl="0" fontAlgn="base">
              <a:spcBef>
                <a:spcPct val="0"/>
              </a:spcBef>
              <a:spcAft>
                <a:spcPct val="0"/>
              </a:spcAft>
              <a:defRPr sz="3465">
                <a:solidFill>
                  <a:srgbClr val="990000"/>
                </a:solidFill>
                <a:latin typeface="FrutigerNext LT Medium" pitchFamily="34" charset="0"/>
                <a:ea typeface="黑体" panose="02010609060101010101" pitchFamily="2" charset="-122"/>
              </a:defRPr>
            </a:lvl7pPr>
            <a:lvl8pPr marL="1828800" algn="l" defTabSz="1068705" rtl="0" fontAlgn="base">
              <a:spcBef>
                <a:spcPct val="0"/>
              </a:spcBef>
              <a:spcAft>
                <a:spcPct val="0"/>
              </a:spcAft>
              <a:defRPr sz="3465">
                <a:solidFill>
                  <a:srgbClr val="990000"/>
                </a:solidFill>
                <a:latin typeface="FrutigerNext LT Medium" pitchFamily="34" charset="0"/>
                <a:ea typeface="黑体" panose="02010609060101010101" pitchFamily="2" charset="-122"/>
              </a:defRPr>
            </a:lvl8pPr>
            <a:lvl9pPr marL="2438400" algn="l" defTabSz="1068705" rtl="0" fontAlgn="base">
              <a:spcBef>
                <a:spcPct val="0"/>
              </a:spcBef>
              <a:spcAft>
                <a:spcPct val="0"/>
              </a:spcAft>
              <a:defRPr sz="3465">
                <a:solidFill>
                  <a:srgbClr val="990000"/>
                </a:solidFill>
                <a:latin typeface="FrutigerNext LT Medium" pitchFamily="34" charset="0"/>
                <a:ea typeface="黑体" panose="02010609060101010101" pitchFamily="2" charset="-122"/>
              </a:defRPr>
            </a:lvl9pPr>
          </a:lstStyle>
          <a:p>
            <a:pPr defTabSz="464955"/>
            <a:r>
              <a:rPr lang="en-US" altLang="zh-CN" sz="2800" dirty="0">
                <a:solidFill>
                  <a:schemeClr val="tx1"/>
                </a:solidFill>
                <a:latin typeface="Arial" panose="020B0604020202020204" pitchFamily="34" charset="0"/>
                <a:ea typeface="Microsoft YaHei" panose="020B0503020204020204" pitchFamily="34" charset="-122"/>
              </a:rPr>
              <a:t>Projected symbols/patterns and their conditions -1  </a:t>
            </a:r>
          </a:p>
        </p:txBody>
      </p:sp>
      <p:sp>
        <p:nvSpPr>
          <p:cNvPr id="9" name="文本框 8">
            <a:extLst>
              <a:ext uri="{FF2B5EF4-FFF2-40B4-BE49-F238E27FC236}">
                <a16:creationId xmlns:a16="http://schemas.microsoft.com/office/drawing/2014/main" id="{19F30539-4CEE-43FA-8848-8D01315C887C}"/>
              </a:ext>
            </a:extLst>
          </p:cNvPr>
          <p:cNvSpPr txBox="1"/>
          <p:nvPr/>
        </p:nvSpPr>
        <p:spPr>
          <a:xfrm>
            <a:off x="6784626" y="1775137"/>
            <a:ext cx="4812993" cy="785343"/>
          </a:xfrm>
          <a:prstGeom prst="rect">
            <a:avLst/>
          </a:prstGeom>
          <a:noFill/>
        </p:spPr>
        <p:txBody>
          <a:bodyPr wrap="square" rtlCol="0">
            <a:spAutoFit/>
          </a:bodyPr>
          <a:lstStyle/>
          <a:p>
            <a:pPr>
              <a:lnSpc>
                <a:spcPct val="150000"/>
              </a:lnSpc>
            </a:pPr>
            <a:r>
              <a:rPr lang="en-US" altLang="zh-CN" sz="1600" dirty="0">
                <a:latin typeface="Arial" panose="020B0604020202020204" pitchFamily="34" charset="0"/>
                <a:cs typeface="Arial" panose="020B0604020202020204" pitchFamily="34" charset="0"/>
                <a:sym typeface="Wingdings" panose="05000000000000000000" pitchFamily="2" charset="2"/>
              </a:rPr>
              <a:t>Symbol 1: driving speed limit warning, projection activate when vehicle speed exceed road limits;</a:t>
            </a:r>
          </a:p>
        </p:txBody>
      </p:sp>
      <p:sp>
        <p:nvSpPr>
          <p:cNvPr id="10" name="文本框 9">
            <a:extLst>
              <a:ext uri="{FF2B5EF4-FFF2-40B4-BE49-F238E27FC236}">
                <a16:creationId xmlns:a16="http://schemas.microsoft.com/office/drawing/2014/main" id="{9FD7296C-1154-4839-97C4-459F3CDE3277}"/>
              </a:ext>
            </a:extLst>
          </p:cNvPr>
          <p:cNvSpPr txBox="1"/>
          <p:nvPr/>
        </p:nvSpPr>
        <p:spPr>
          <a:xfrm>
            <a:off x="6827489" y="3446624"/>
            <a:ext cx="5417057" cy="785343"/>
          </a:xfrm>
          <a:prstGeom prst="rect">
            <a:avLst/>
          </a:prstGeom>
          <a:noFill/>
        </p:spPr>
        <p:txBody>
          <a:bodyPr wrap="square" rtlCol="0">
            <a:spAutoFit/>
          </a:bodyPr>
          <a:lstStyle/>
          <a:p>
            <a:pPr>
              <a:lnSpc>
                <a:spcPct val="150000"/>
              </a:lnSpc>
            </a:pPr>
            <a:r>
              <a:rPr lang="en-US" altLang="zh-CN" sz="1600" dirty="0">
                <a:latin typeface="Arial" panose="020B0604020202020204" pitchFamily="34" charset="0"/>
                <a:cs typeface="Arial" panose="020B0604020202020204" pitchFamily="34" charset="0"/>
                <a:sym typeface="Wingdings" panose="05000000000000000000" pitchFamily="2" charset="2"/>
              </a:rPr>
              <a:t>Symbol 2: lane departure warning, projection activate when detected vehicle unintended leaving its lane;</a:t>
            </a:r>
          </a:p>
        </p:txBody>
      </p:sp>
      <p:pic>
        <p:nvPicPr>
          <p:cNvPr id="13" name="图片 15" descr="image019">
            <a:extLst>
              <a:ext uri="{FF2B5EF4-FFF2-40B4-BE49-F238E27FC236}">
                <a16:creationId xmlns:a16="http://schemas.microsoft.com/office/drawing/2014/main" id="{8C7F21E3-7F4E-4E58-A3FC-A9396B3176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2308" y="4892931"/>
            <a:ext cx="2801042" cy="1396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6" descr="image021">
            <a:extLst>
              <a:ext uri="{FF2B5EF4-FFF2-40B4-BE49-F238E27FC236}">
                <a16:creationId xmlns:a16="http://schemas.microsoft.com/office/drawing/2014/main" id="{FC7280ED-2C27-4E78-B267-2915AF28DF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81" y="4891115"/>
            <a:ext cx="2800711" cy="140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14">
            <a:extLst>
              <a:ext uri="{FF2B5EF4-FFF2-40B4-BE49-F238E27FC236}">
                <a16:creationId xmlns:a16="http://schemas.microsoft.com/office/drawing/2014/main" id="{7E3B5430-2662-4569-BD16-E9E80D19575D}"/>
              </a:ext>
            </a:extLst>
          </p:cNvPr>
          <p:cNvSpPr txBox="1"/>
          <p:nvPr/>
        </p:nvSpPr>
        <p:spPr>
          <a:xfrm>
            <a:off x="6827489" y="5013679"/>
            <a:ext cx="5248897" cy="785343"/>
          </a:xfrm>
          <a:prstGeom prst="rect">
            <a:avLst/>
          </a:prstGeom>
          <a:noFill/>
        </p:spPr>
        <p:txBody>
          <a:bodyPr wrap="square" rtlCol="0">
            <a:spAutoFit/>
          </a:bodyPr>
          <a:lstStyle/>
          <a:p>
            <a:pPr>
              <a:lnSpc>
                <a:spcPct val="150000"/>
              </a:lnSpc>
            </a:pPr>
            <a:r>
              <a:rPr lang="en-US" altLang="zh-CN" sz="1600" dirty="0">
                <a:latin typeface="Arial" panose="020B0604020202020204" pitchFamily="34" charset="0"/>
                <a:cs typeface="Arial" panose="020B0604020202020204" pitchFamily="34" charset="0"/>
                <a:sym typeface="Wingdings" panose="05000000000000000000" pitchFamily="2" charset="2"/>
              </a:rPr>
              <a:t>Symbol 3: auto driving notice, projection activate when automatic/autonomous driving is working;</a:t>
            </a:r>
          </a:p>
        </p:txBody>
      </p:sp>
      <p:sp>
        <p:nvSpPr>
          <p:cNvPr id="2" name="文本框 1">
            <a:extLst>
              <a:ext uri="{FF2B5EF4-FFF2-40B4-BE49-F238E27FC236}">
                <a16:creationId xmlns:a16="http://schemas.microsoft.com/office/drawing/2014/main" id="{E763151C-017A-47FC-84C1-C2F0FF07A9B2}"/>
              </a:ext>
            </a:extLst>
          </p:cNvPr>
          <p:cNvSpPr txBox="1"/>
          <p:nvPr/>
        </p:nvSpPr>
        <p:spPr>
          <a:xfrm>
            <a:off x="3614786" y="1145019"/>
            <a:ext cx="2934338" cy="307777"/>
          </a:xfrm>
          <a:prstGeom prst="rect">
            <a:avLst/>
          </a:prstGeom>
          <a:noFill/>
        </p:spPr>
        <p:txBody>
          <a:bodyPr wrap="square" rtlCol="0">
            <a:spAutoFit/>
          </a:bodyPr>
          <a:lstStyle/>
          <a:p>
            <a:r>
              <a:rPr lang="en-US" altLang="zh-CN" sz="1400" b="1" dirty="0">
                <a:latin typeface="Arial" panose="020B0604020202020204" pitchFamily="34" charset="0"/>
                <a:cs typeface="Arial" panose="020B0604020202020204" pitchFamily="34" charset="0"/>
              </a:rPr>
              <a:t>Projection of right headlamp</a:t>
            </a:r>
            <a:endParaRPr lang="zh-CN" altLang="en-US" sz="1400" b="1" dirty="0">
              <a:latin typeface="Arial" panose="020B0604020202020204" pitchFamily="34" charset="0"/>
              <a:cs typeface="Arial" panose="020B0604020202020204" pitchFamily="34" charset="0"/>
            </a:endParaRPr>
          </a:p>
        </p:txBody>
      </p:sp>
      <p:sp>
        <p:nvSpPr>
          <p:cNvPr id="16" name="文本框 15">
            <a:extLst>
              <a:ext uri="{FF2B5EF4-FFF2-40B4-BE49-F238E27FC236}">
                <a16:creationId xmlns:a16="http://schemas.microsoft.com/office/drawing/2014/main" id="{C39CF483-8DB3-4740-95D0-4F70D6BB0087}"/>
              </a:ext>
            </a:extLst>
          </p:cNvPr>
          <p:cNvSpPr txBox="1"/>
          <p:nvPr/>
        </p:nvSpPr>
        <p:spPr>
          <a:xfrm>
            <a:off x="747903" y="1154627"/>
            <a:ext cx="2934338" cy="307777"/>
          </a:xfrm>
          <a:prstGeom prst="rect">
            <a:avLst/>
          </a:prstGeom>
          <a:noFill/>
        </p:spPr>
        <p:txBody>
          <a:bodyPr wrap="square" rtlCol="0">
            <a:spAutoFit/>
          </a:bodyPr>
          <a:lstStyle/>
          <a:p>
            <a:r>
              <a:rPr lang="en-US" altLang="zh-CN" sz="1400" b="1" dirty="0">
                <a:latin typeface="Arial" panose="020B0604020202020204" pitchFamily="34" charset="0"/>
                <a:cs typeface="Arial" panose="020B0604020202020204" pitchFamily="34" charset="0"/>
              </a:rPr>
              <a:t>Projection of left headlamp</a:t>
            </a:r>
            <a:endParaRPr lang="zh-CN" alt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0962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04E030B4-7712-4CCF-B4A7-D5D854185B65}"/>
              </a:ext>
            </a:extLst>
          </p:cNvPr>
          <p:cNvSpPr txBox="1">
            <a:spLocks/>
          </p:cNvSpPr>
          <p:nvPr/>
        </p:nvSpPr>
        <p:spPr bwMode="auto">
          <a:xfrm>
            <a:off x="183671" y="355553"/>
            <a:ext cx="11892715" cy="475937"/>
          </a:xfrm>
          <a:prstGeom prst="rect">
            <a:avLst/>
          </a:prstGeom>
          <a:noFill/>
          <a:ln w="9525">
            <a:noFill/>
            <a:miter lim="800000"/>
            <a:headEnd/>
            <a:tailEnd/>
          </a:ln>
          <a:effectLst/>
        </p:spPr>
        <p:txBody>
          <a:bodyPr vert="horz" wrap="square" lIns="71462" tIns="35728" rIns="71462" bIns="35728" numCol="1" anchor="ctr" anchorCtr="0" compatLnSpc="1">
            <a:prstTxWarp prst="textNoShape">
              <a:avLst/>
            </a:prstTxWarp>
          </a:bodyPr>
          <a:lstStyle>
            <a:lvl1pPr algn="l" defTabSz="1068705" rtl="0" eaLnBrk="0" fontAlgn="base" hangingPunct="0">
              <a:spcBef>
                <a:spcPct val="0"/>
              </a:spcBef>
              <a:spcAft>
                <a:spcPct val="0"/>
              </a:spcAft>
              <a:defRPr sz="4535" b="1">
                <a:solidFill>
                  <a:srgbClr val="990000"/>
                </a:solidFill>
                <a:latin typeface="+mj-lt"/>
                <a:ea typeface="+mj-ea"/>
                <a:cs typeface="+mj-cs"/>
              </a:defRPr>
            </a:lvl1pPr>
            <a:lvl2pPr algn="l" defTabSz="1068705" rtl="0" eaLnBrk="0" fontAlgn="base" hangingPunct="0">
              <a:spcBef>
                <a:spcPct val="0"/>
              </a:spcBef>
              <a:spcAft>
                <a:spcPct val="0"/>
              </a:spcAft>
              <a:defRPr sz="4535" b="1">
                <a:solidFill>
                  <a:srgbClr val="990000"/>
                </a:solidFill>
                <a:latin typeface="FrutigerNext LT Medium" pitchFamily="34" charset="0"/>
                <a:ea typeface="黑体" panose="02010609060101010101" pitchFamily="2" charset="-122"/>
              </a:defRPr>
            </a:lvl2pPr>
            <a:lvl3pPr algn="l" defTabSz="1068705" rtl="0" eaLnBrk="0" fontAlgn="base" hangingPunct="0">
              <a:spcBef>
                <a:spcPct val="0"/>
              </a:spcBef>
              <a:spcAft>
                <a:spcPct val="0"/>
              </a:spcAft>
              <a:defRPr sz="4535" b="1">
                <a:solidFill>
                  <a:srgbClr val="990000"/>
                </a:solidFill>
                <a:latin typeface="FrutigerNext LT Medium" pitchFamily="34" charset="0"/>
                <a:ea typeface="黑体" panose="02010609060101010101" pitchFamily="2" charset="-122"/>
              </a:defRPr>
            </a:lvl3pPr>
            <a:lvl4pPr algn="l" defTabSz="1068705" rtl="0" eaLnBrk="0" fontAlgn="base" hangingPunct="0">
              <a:spcBef>
                <a:spcPct val="0"/>
              </a:spcBef>
              <a:spcAft>
                <a:spcPct val="0"/>
              </a:spcAft>
              <a:defRPr sz="4535" b="1">
                <a:solidFill>
                  <a:srgbClr val="990000"/>
                </a:solidFill>
                <a:latin typeface="FrutigerNext LT Medium" pitchFamily="34" charset="0"/>
                <a:ea typeface="黑体" panose="02010609060101010101" pitchFamily="2" charset="-122"/>
              </a:defRPr>
            </a:lvl4pPr>
            <a:lvl5pPr algn="l" defTabSz="1068705" rtl="0" eaLnBrk="0" fontAlgn="base" hangingPunct="0">
              <a:spcBef>
                <a:spcPct val="0"/>
              </a:spcBef>
              <a:spcAft>
                <a:spcPct val="0"/>
              </a:spcAft>
              <a:defRPr sz="4535" b="1">
                <a:solidFill>
                  <a:srgbClr val="990000"/>
                </a:solidFill>
                <a:latin typeface="FrutigerNext LT Medium" pitchFamily="34" charset="0"/>
                <a:ea typeface="黑体" panose="02010609060101010101" pitchFamily="2" charset="-122"/>
              </a:defRPr>
            </a:lvl5pPr>
            <a:lvl6pPr marL="609600" algn="l" defTabSz="1068705" rtl="0" fontAlgn="base">
              <a:spcBef>
                <a:spcPct val="0"/>
              </a:spcBef>
              <a:spcAft>
                <a:spcPct val="0"/>
              </a:spcAft>
              <a:defRPr sz="3465">
                <a:solidFill>
                  <a:srgbClr val="990000"/>
                </a:solidFill>
                <a:latin typeface="FrutigerNext LT Medium" pitchFamily="34" charset="0"/>
                <a:ea typeface="黑体" panose="02010609060101010101" pitchFamily="2" charset="-122"/>
              </a:defRPr>
            </a:lvl6pPr>
            <a:lvl7pPr marL="1219200" algn="l" defTabSz="1068705" rtl="0" fontAlgn="base">
              <a:spcBef>
                <a:spcPct val="0"/>
              </a:spcBef>
              <a:spcAft>
                <a:spcPct val="0"/>
              </a:spcAft>
              <a:defRPr sz="3465">
                <a:solidFill>
                  <a:srgbClr val="990000"/>
                </a:solidFill>
                <a:latin typeface="FrutigerNext LT Medium" pitchFamily="34" charset="0"/>
                <a:ea typeface="黑体" panose="02010609060101010101" pitchFamily="2" charset="-122"/>
              </a:defRPr>
            </a:lvl7pPr>
            <a:lvl8pPr marL="1828800" algn="l" defTabSz="1068705" rtl="0" fontAlgn="base">
              <a:spcBef>
                <a:spcPct val="0"/>
              </a:spcBef>
              <a:spcAft>
                <a:spcPct val="0"/>
              </a:spcAft>
              <a:defRPr sz="3465">
                <a:solidFill>
                  <a:srgbClr val="990000"/>
                </a:solidFill>
                <a:latin typeface="FrutigerNext LT Medium" pitchFamily="34" charset="0"/>
                <a:ea typeface="黑体" panose="02010609060101010101" pitchFamily="2" charset="-122"/>
              </a:defRPr>
            </a:lvl8pPr>
            <a:lvl9pPr marL="2438400" algn="l" defTabSz="1068705" rtl="0" fontAlgn="base">
              <a:spcBef>
                <a:spcPct val="0"/>
              </a:spcBef>
              <a:spcAft>
                <a:spcPct val="0"/>
              </a:spcAft>
              <a:defRPr sz="3465">
                <a:solidFill>
                  <a:srgbClr val="990000"/>
                </a:solidFill>
                <a:latin typeface="FrutigerNext LT Medium" pitchFamily="34" charset="0"/>
                <a:ea typeface="黑体" panose="02010609060101010101" pitchFamily="2" charset="-122"/>
              </a:defRPr>
            </a:lvl9pPr>
          </a:lstStyle>
          <a:p>
            <a:pPr defTabSz="464955"/>
            <a:r>
              <a:rPr lang="en-US" altLang="zh-CN" sz="2800" dirty="0">
                <a:solidFill>
                  <a:schemeClr val="tx1"/>
                </a:solidFill>
                <a:latin typeface="Arial" panose="020B0604020202020204" pitchFamily="34" charset="0"/>
                <a:ea typeface="Microsoft YaHei" panose="020B0503020204020204" pitchFamily="34" charset="-122"/>
              </a:rPr>
              <a:t>Projected symbols/patterns and their conditions -2  </a:t>
            </a:r>
          </a:p>
        </p:txBody>
      </p:sp>
      <p:sp>
        <p:nvSpPr>
          <p:cNvPr id="9" name="文本框 8">
            <a:extLst>
              <a:ext uri="{FF2B5EF4-FFF2-40B4-BE49-F238E27FC236}">
                <a16:creationId xmlns:a16="http://schemas.microsoft.com/office/drawing/2014/main" id="{19F30539-4CEE-43FA-8848-8D01315C887C}"/>
              </a:ext>
            </a:extLst>
          </p:cNvPr>
          <p:cNvSpPr txBox="1"/>
          <p:nvPr/>
        </p:nvSpPr>
        <p:spPr>
          <a:xfrm>
            <a:off x="6784626" y="1775137"/>
            <a:ext cx="4812993" cy="785343"/>
          </a:xfrm>
          <a:prstGeom prst="rect">
            <a:avLst/>
          </a:prstGeom>
          <a:noFill/>
        </p:spPr>
        <p:txBody>
          <a:bodyPr wrap="square" rtlCol="0">
            <a:spAutoFit/>
          </a:bodyPr>
          <a:lstStyle/>
          <a:p>
            <a:pPr>
              <a:lnSpc>
                <a:spcPct val="150000"/>
              </a:lnSpc>
            </a:pPr>
            <a:r>
              <a:rPr lang="en-US" altLang="zh-CN" sz="1600" dirty="0">
                <a:latin typeface="Arial" panose="020B0604020202020204" pitchFamily="34" charset="0"/>
                <a:cs typeface="Arial" panose="020B0604020202020204" pitchFamily="34" charset="0"/>
                <a:sym typeface="Wingdings" panose="05000000000000000000" pitchFamily="2" charset="2"/>
              </a:rPr>
              <a:t>Symbol 4: right turning notice, projection activate when navigation system giving right turn message;</a:t>
            </a:r>
          </a:p>
        </p:txBody>
      </p:sp>
      <p:sp>
        <p:nvSpPr>
          <p:cNvPr id="10" name="文本框 9">
            <a:extLst>
              <a:ext uri="{FF2B5EF4-FFF2-40B4-BE49-F238E27FC236}">
                <a16:creationId xmlns:a16="http://schemas.microsoft.com/office/drawing/2014/main" id="{9FD7296C-1154-4839-97C4-459F3CDE3277}"/>
              </a:ext>
            </a:extLst>
          </p:cNvPr>
          <p:cNvSpPr txBox="1"/>
          <p:nvPr/>
        </p:nvSpPr>
        <p:spPr>
          <a:xfrm>
            <a:off x="6784626" y="4081791"/>
            <a:ext cx="5417057" cy="1524007"/>
          </a:xfrm>
          <a:prstGeom prst="rect">
            <a:avLst/>
          </a:prstGeom>
          <a:noFill/>
        </p:spPr>
        <p:txBody>
          <a:bodyPr wrap="square" rtlCol="0">
            <a:spAutoFit/>
          </a:bodyPr>
          <a:lstStyle/>
          <a:p>
            <a:pPr>
              <a:lnSpc>
                <a:spcPct val="150000"/>
              </a:lnSpc>
            </a:pPr>
            <a:r>
              <a:rPr lang="en-US" altLang="zh-CN" sz="1600" dirty="0">
                <a:latin typeface="Arial" panose="020B0604020202020204" pitchFamily="34" charset="0"/>
                <a:cs typeface="Arial" panose="020B0604020202020204" pitchFamily="34" charset="0"/>
                <a:sym typeface="Wingdings" panose="05000000000000000000" pitchFamily="2" charset="2"/>
              </a:rPr>
              <a:t>Pattern 5: predicted trajectory light, transforming according to the predicted trajectory of the vehicle. </a:t>
            </a:r>
          </a:p>
          <a:p>
            <a:pPr>
              <a:lnSpc>
                <a:spcPct val="150000"/>
              </a:lnSpc>
            </a:pPr>
            <a:r>
              <a:rPr lang="en-US" altLang="zh-CN" sz="1600" dirty="0">
                <a:latin typeface="Arial" panose="020B0604020202020204" pitchFamily="34" charset="0"/>
                <a:cs typeface="Arial" panose="020B0604020202020204" pitchFamily="34" charset="0"/>
                <a:sym typeface="Wingdings" panose="05000000000000000000" pitchFamily="2" charset="2"/>
              </a:rPr>
              <a:t>Check corner cases of predicted trajectory when photometry test.</a:t>
            </a:r>
          </a:p>
        </p:txBody>
      </p:sp>
      <p:pic>
        <p:nvPicPr>
          <p:cNvPr id="12" name="图片 18" descr="image025">
            <a:extLst>
              <a:ext uri="{FF2B5EF4-FFF2-40B4-BE49-F238E27FC236}">
                <a16:creationId xmlns:a16="http://schemas.microsoft.com/office/drawing/2014/main" id="{1B4EF8E7-7320-4725-BE35-BBECAB8028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81" y="1539670"/>
            <a:ext cx="2761609" cy="138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9" descr="image027">
            <a:extLst>
              <a:ext uri="{FF2B5EF4-FFF2-40B4-BE49-F238E27FC236}">
                <a16:creationId xmlns:a16="http://schemas.microsoft.com/office/drawing/2014/main" id="{9E31B51C-34D4-48CD-ACEF-788BFED174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2308" y="1539670"/>
            <a:ext cx="2761609" cy="137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21" descr="image046">
            <a:extLst>
              <a:ext uri="{FF2B5EF4-FFF2-40B4-BE49-F238E27FC236}">
                <a16:creationId xmlns:a16="http://schemas.microsoft.com/office/drawing/2014/main" id="{175A4735-5E6E-4797-B2E2-C2D5E7E4FC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81" y="3255839"/>
            <a:ext cx="2761609" cy="138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22" descr="image047">
            <a:extLst>
              <a:ext uri="{FF2B5EF4-FFF2-40B4-BE49-F238E27FC236}">
                <a16:creationId xmlns:a16="http://schemas.microsoft.com/office/drawing/2014/main" id="{3D80C0FD-2D8A-44D7-974C-B7911B49FE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2308" y="3262983"/>
            <a:ext cx="2761609" cy="137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22" descr="image047">
            <a:extLst>
              <a:ext uri="{FF2B5EF4-FFF2-40B4-BE49-F238E27FC236}">
                <a16:creationId xmlns:a16="http://schemas.microsoft.com/office/drawing/2014/main" id="{71C8864E-2E1B-49CE-BDFC-82725B7A5E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94381" y="4951290"/>
            <a:ext cx="2761609" cy="137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21" descr="image046">
            <a:extLst>
              <a:ext uri="{FF2B5EF4-FFF2-40B4-BE49-F238E27FC236}">
                <a16:creationId xmlns:a16="http://schemas.microsoft.com/office/drawing/2014/main" id="{E080D43A-2BC2-4485-8710-C9BC102071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522308" y="4951290"/>
            <a:ext cx="2761609" cy="138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a:extLst>
              <a:ext uri="{FF2B5EF4-FFF2-40B4-BE49-F238E27FC236}">
                <a16:creationId xmlns:a16="http://schemas.microsoft.com/office/drawing/2014/main" id="{8F2AF2D9-9A0D-46ED-9910-4F5BB573FB25}"/>
              </a:ext>
            </a:extLst>
          </p:cNvPr>
          <p:cNvSpPr txBox="1"/>
          <p:nvPr/>
        </p:nvSpPr>
        <p:spPr>
          <a:xfrm>
            <a:off x="3614786" y="1145019"/>
            <a:ext cx="2934338" cy="307777"/>
          </a:xfrm>
          <a:prstGeom prst="rect">
            <a:avLst/>
          </a:prstGeom>
          <a:noFill/>
        </p:spPr>
        <p:txBody>
          <a:bodyPr wrap="square" rtlCol="0">
            <a:spAutoFit/>
          </a:bodyPr>
          <a:lstStyle/>
          <a:p>
            <a:r>
              <a:rPr lang="en-US" altLang="zh-CN" sz="1400" b="1" dirty="0">
                <a:latin typeface="Arial" panose="020B0604020202020204" pitchFamily="34" charset="0"/>
                <a:cs typeface="Arial" panose="020B0604020202020204" pitchFamily="34" charset="0"/>
              </a:rPr>
              <a:t>Projection of right headlamp</a:t>
            </a:r>
            <a:endParaRPr lang="zh-CN" altLang="en-US" sz="1400" b="1" dirty="0">
              <a:latin typeface="Arial" panose="020B0604020202020204" pitchFamily="34" charset="0"/>
              <a:cs typeface="Arial" panose="020B0604020202020204" pitchFamily="34" charset="0"/>
            </a:endParaRPr>
          </a:p>
        </p:txBody>
      </p:sp>
      <p:sp>
        <p:nvSpPr>
          <p:cNvPr id="13" name="文本框 12">
            <a:extLst>
              <a:ext uri="{FF2B5EF4-FFF2-40B4-BE49-F238E27FC236}">
                <a16:creationId xmlns:a16="http://schemas.microsoft.com/office/drawing/2014/main" id="{F91D9D1D-13EE-4A19-8AD0-057E1A1025E9}"/>
              </a:ext>
            </a:extLst>
          </p:cNvPr>
          <p:cNvSpPr txBox="1"/>
          <p:nvPr/>
        </p:nvSpPr>
        <p:spPr>
          <a:xfrm>
            <a:off x="747903" y="1154627"/>
            <a:ext cx="2934338" cy="307777"/>
          </a:xfrm>
          <a:prstGeom prst="rect">
            <a:avLst/>
          </a:prstGeom>
          <a:noFill/>
        </p:spPr>
        <p:txBody>
          <a:bodyPr wrap="square" rtlCol="0">
            <a:spAutoFit/>
          </a:bodyPr>
          <a:lstStyle/>
          <a:p>
            <a:r>
              <a:rPr lang="en-US" altLang="zh-CN" sz="1400" b="1" dirty="0">
                <a:latin typeface="Arial" panose="020B0604020202020204" pitchFamily="34" charset="0"/>
                <a:cs typeface="Arial" panose="020B0604020202020204" pitchFamily="34" charset="0"/>
              </a:rPr>
              <a:t>Projection of left headlamp</a:t>
            </a:r>
            <a:endParaRPr lang="zh-CN" altLang="en-US" sz="1400" b="1" dirty="0">
              <a:latin typeface="Arial" panose="020B0604020202020204" pitchFamily="34" charset="0"/>
              <a:cs typeface="Arial" panose="020B0604020202020204" pitchFamily="34" charset="0"/>
            </a:endParaRPr>
          </a:p>
        </p:txBody>
      </p:sp>
      <p:sp>
        <p:nvSpPr>
          <p:cNvPr id="2" name="文本框 1">
            <a:extLst>
              <a:ext uri="{FF2B5EF4-FFF2-40B4-BE49-F238E27FC236}">
                <a16:creationId xmlns:a16="http://schemas.microsoft.com/office/drawing/2014/main" id="{813B7A41-1057-4387-ACFD-FC77860426E0}"/>
              </a:ext>
            </a:extLst>
          </p:cNvPr>
          <p:cNvSpPr txBox="1"/>
          <p:nvPr/>
        </p:nvSpPr>
        <p:spPr>
          <a:xfrm>
            <a:off x="1006502" y="3297836"/>
            <a:ext cx="1976542" cy="261610"/>
          </a:xfrm>
          <a:prstGeom prst="rect">
            <a:avLst/>
          </a:prstGeom>
          <a:noFill/>
        </p:spPr>
        <p:txBody>
          <a:bodyPr wrap="square" rtlCol="0">
            <a:spAutoFit/>
          </a:bodyPr>
          <a:lstStyle/>
          <a:p>
            <a:r>
              <a:rPr lang="en-US" altLang="zh-CN" sz="1100" dirty="0">
                <a:solidFill>
                  <a:schemeClr val="bg1">
                    <a:lumMod val="95000"/>
                  </a:schemeClr>
                </a:solidFill>
                <a:latin typeface="Arial" panose="020B0604020202020204" pitchFamily="34" charset="0"/>
                <a:cs typeface="Arial" panose="020B0604020202020204" pitchFamily="34" charset="0"/>
              </a:rPr>
              <a:t>Right corner, left projection</a:t>
            </a:r>
            <a:endParaRPr lang="zh-CN" altLang="en-US" sz="1100" dirty="0">
              <a:solidFill>
                <a:schemeClr val="bg1">
                  <a:lumMod val="95000"/>
                </a:schemeClr>
              </a:solidFill>
              <a:latin typeface="Arial" panose="020B0604020202020204" pitchFamily="34" charset="0"/>
              <a:cs typeface="Arial" panose="020B0604020202020204" pitchFamily="34" charset="0"/>
            </a:endParaRPr>
          </a:p>
        </p:txBody>
      </p:sp>
      <p:sp>
        <p:nvSpPr>
          <p:cNvPr id="14" name="文本框 13">
            <a:extLst>
              <a:ext uri="{FF2B5EF4-FFF2-40B4-BE49-F238E27FC236}">
                <a16:creationId xmlns:a16="http://schemas.microsoft.com/office/drawing/2014/main" id="{F34C025C-618E-4608-9E6C-BB5E8AA82745}"/>
              </a:ext>
            </a:extLst>
          </p:cNvPr>
          <p:cNvSpPr txBox="1"/>
          <p:nvPr/>
        </p:nvSpPr>
        <p:spPr>
          <a:xfrm>
            <a:off x="3876285" y="3298195"/>
            <a:ext cx="2053653" cy="261610"/>
          </a:xfrm>
          <a:prstGeom prst="rect">
            <a:avLst/>
          </a:prstGeom>
          <a:noFill/>
        </p:spPr>
        <p:txBody>
          <a:bodyPr wrap="square" rtlCol="0">
            <a:spAutoFit/>
          </a:bodyPr>
          <a:lstStyle/>
          <a:p>
            <a:r>
              <a:rPr lang="en-US" altLang="zh-CN" sz="1100" dirty="0">
                <a:solidFill>
                  <a:schemeClr val="bg1">
                    <a:lumMod val="95000"/>
                  </a:schemeClr>
                </a:solidFill>
                <a:latin typeface="Arial" panose="020B0604020202020204" pitchFamily="34" charset="0"/>
                <a:cs typeface="Arial" panose="020B0604020202020204" pitchFamily="34" charset="0"/>
              </a:rPr>
              <a:t>Right corner, right projection</a:t>
            </a:r>
            <a:endParaRPr lang="zh-CN" altLang="en-US" sz="1100" dirty="0">
              <a:solidFill>
                <a:schemeClr val="bg1">
                  <a:lumMod val="95000"/>
                </a:schemeClr>
              </a:solidFill>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401F6E48-884C-449F-9903-1DD2EBA606F9}"/>
              </a:ext>
            </a:extLst>
          </p:cNvPr>
          <p:cNvSpPr txBox="1"/>
          <p:nvPr/>
        </p:nvSpPr>
        <p:spPr>
          <a:xfrm>
            <a:off x="986916" y="4955979"/>
            <a:ext cx="1976542" cy="262328"/>
          </a:xfrm>
          <a:prstGeom prst="rect">
            <a:avLst/>
          </a:prstGeom>
          <a:noFill/>
        </p:spPr>
        <p:txBody>
          <a:bodyPr wrap="square" rtlCol="0">
            <a:spAutoFit/>
          </a:bodyPr>
          <a:lstStyle/>
          <a:p>
            <a:r>
              <a:rPr lang="en-US" altLang="zh-CN" sz="1100" dirty="0">
                <a:solidFill>
                  <a:schemeClr val="bg1">
                    <a:lumMod val="95000"/>
                  </a:schemeClr>
                </a:solidFill>
                <a:latin typeface="Arial" panose="020B0604020202020204" pitchFamily="34" charset="0"/>
                <a:cs typeface="Arial" panose="020B0604020202020204" pitchFamily="34" charset="0"/>
              </a:rPr>
              <a:t>Left corner, left projection</a:t>
            </a:r>
            <a:endParaRPr lang="zh-CN" altLang="en-US" sz="1100" dirty="0">
              <a:solidFill>
                <a:schemeClr val="bg1">
                  <a:lumMod val="95000"/>
                </a:schemeClr>
              </a:solidFill>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4343514B-CC39-408C-AB93-4CA41A9798DF}"/>
              </a:ext>
            </a:extLst>
          </p:cNvPr>
          <p:cNvSpPr txBox="1"/>
          <p:nvPr/>
        </p:nvSpPr>
        <p:spPr>
          <a:xfrm>
            <a:off x="3856699" y="4956338"/>
            <a:ext cx="2053653" cy="261610"/>
          </a:xfrm>
          <a:prstGeom prst="rect">
            <a:avLst/>
          </a:prstGeom>
          <a:noFill/>
        </p:spPr>
        <p:txBody>
          <a:bodyPr wrap="square" rtlCol="0">
            <a:spAutoFit/>
          </a:bodyPr>
          <a:lstStyle/>
          <a:p>
            <a:r>
              <a:rPr lang="en-US" altLang="zh-CN" sz="1100" dirty="0">
                <a:solidFill>
                  <a:schemeClr val="bg1">
                    <a:lumMod val="95000"/>
                  </a:schemeClr>
                </a:solidFill>
                <a:latin typeface="Arial" panose="020B0604020202020204" pitchFamily="34" charset="0"/>
                <a:cs typeface="Arial" panose="020B0604020202020204" pitchFamily="34" charset="0"/>
              </a:rPr>
              <a:t>Left corner, right projection</a:t>
            </a:r>
            <a:endParaRPr lang="zh-CN" altLang="en-US" sz="11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9656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762E7DCA-33CE-4F1C-9D78-6546F1438559}"/>
              </a:ext>
            </a:extLst>
          </p:cNvPr>
          <p:cNvSpPr txBox="1">
            <a:spLocks/>
          </p:cNvSpPr>
          <p:nvPr/>
        </p:nvSpPr>
        <p:spPr bwMode="auto">
          <a:xfrm>
            <a:off x="558798" y="413789"/>
            <a:ext cx="11297441" cy="475937"/>
          </a:xfrm>
          <a:prstGeom prst="rect">
            <a:avLst/>
          </a:prstGeom>
          <a:noFill/>
          <a:ln w="9525">
            <a:noFill/>
            <a:miter lim="800000"/>
            <a:headEnd/>
            <a:tailEnd/>
          </a:ln>
          <a:effectLst/>
        </p:spPr>
        <p:txBody>
          <a:bodyPr vert="horz" wrap="square" lIns="71462" tIns="35728" rIns="71462" bIns="35728" numCol="1" anchor="ctr" anchorCtr="0" compatLnSpc="1">
            <a:prstTxWarp prst="textNoShape">
              <a:avLst/>
            </a:prstTxWarp>
          </a:bodyPr>
          <a:lstStyle>
            <a:lvl1pPr algn="l" defTabSz="1068705" rtl="0" eaLnBrk="0" fontAlgn="base" hangingPunct="0">
              <a:spcBef>
                <a:spcPct val="0"/>
              </a:spcBef>
              <a:spcAft>
                <a:spcPct val="0"/>
              </a:spcAft>
              <a:defRPr sz="4535" b="1">
                <a:solidFill>
                  <a:srgbClr val="990000"/>
                </a:solidFill>
                <a:latin typeface="+mj-lt"/>
                <a:ea typeface="+mj-ea"/>
                <a:cs typeface="+mj-cs"/>
              </a:defRPr>
            </a:lvl1pPr>
            <a:lvl2pPr algn="l" defTabSz="1068705" rtl="0" eaLnBrk="0" fontAlgn="base" hangingPunct="0">
              <a:spcBef>
                <a:spcPct val="0"/>
              </a:spcBef>
              <a:spcAft>
                <a:spcPct val="0"/>
              </a:spcAft>
              <a:defRPr sz="4535" b="1">
                <a:solidFill>
                  <a:srgbClr val="990000"/>
                </a:solidFill>
                <a:latin typeface="FrutigerNext LT Medium" pitchFamily="34" charset="0"/>
                <a:ea typeface="黑体" panose="02010609060101010101" pitchFamily="2" charset="-122"/>
              </a:defRPr>
            </a:lvl2pPr>
            <a:lvl3pPr algn="l" defTabSz="1068705" rtl="0" eaLnBrk="0" fontAlgn="base" hangingPunct="0">
              <a:spcBef>
                <a:spcPct val="0"/>
              </a:spcBef>
              <a:spcAft>
                <a:spcPct val="0"/>
              </a:spcAft>
              <a:defRPr sz="4535" b="1">
                <a:solidFill>
                  <a:srgbClr val="990000"/>
                </a:solidFill>
                <a:latin typeface="FrutigerNext LT Medium" pitchFamily="34" charset="0"/>
                <a:ea typeface="黑体" panose="02010609060101010101" pitchFamily="2" charset="-122"/>
              </a:defRPr>
            </a:lvl3pPr>
            <a:lvl4pPr algn="l" defTabSz="1068705" rtl="0" eaLnBrk="0" fontAlgn="base" hangingPunct="0">
              <a:spcBef>
                <a:spcPct val="0"/>
              </a:spcBef>
              <a:spcAft>
                <a:spcPct val="0"/>
              </a:spcAft>
              <a:defRPr sz="4535" b="1">
                <a:solidFill>
                  <a:srgbClr val="990000"/>
                </a:solidFill>
                <a:latin typeface="FrutigerNext LT Medium" pitchFamily="34" charset="0"/>
                <a:ea typeface="黑体" panose="02010609060101010101" pitchFamily="2" charset="-122"/>
              </a:defRPr>
            </a:lvl4pPr>
            <a:lvl5pPr algn="l" defTabSz="1068705" rtl="0" eaLnBrk="0" fontAlgn="base" hangingPunct="0">
              <a:spcBef>
                <a:spcPct val="0"/>
              </a:spcBef>
              <a:spcAft>
                <a:spcPct val="0"/>
              </a:spcAft>
              <a:defRPr sz="4535" b="1">
                <a:solidFill>
                  <a:srgbClr val="990000"/>
                </a:solidFill>
                <a:latin typeface="FrutigerNext LT Medium" pitchFamily="34" charset="0"/>
                <a:ea typeface="黑体" panose="02010609060101010101" pitchFamily="2" charset="-122"/>
              </a:defRPr>
            </a:lvl5pPr>
            <a:lvl6pPr marL="609600" algn="l" defTabSz="1068705" rtl="0" fontAlgn="base">
              <a:spcBef>
                <a:spcPct val="0"/>
              </a:spcBef>
              <a:spcAft>
                <a:spcPct val="0"/>
              </a:spcAft>
              <a:defRPr sz="3465">
                <a:solidFill>
                  <a:srgbClr val="990000"/>
                </a:solidFill>
                <a:latin typeface="FrutigerNext LT Medium" pitchFamily="34" charset="0"/>
                <a:ea typeface="黑体" panose="02010609060101010101" pitchFamily="2" charset="-122"/>
              </a:defRPr>
            </a:lvl6pPr>
            <a:lvl7pPr marL="1219200" algn="l" defTabSz="1068705" rtl="0" fontAlgn="base">
              <a:spcBef>
                <a:spcPct val="0"/>
              </a:spcBef>
              <a:spcAft>
                <a:spcPct val="0"/>
              </a:spcAft>
              <a:defRPr sz="3465">
                <a:solidFill>
                  <a:srgbClr val="990000"/>
                </a:solidFill>
                <a:latin typeface="FrutigerNext LT Medium" pitchFamily="34" charset="0"/>
                <a:ea typeface="黑体" panose="02010609060101010101" pitchFamily="2" charset="-122"/>
              </a:defRPr>
            </a:lvl7pPr>
            <a:lvl8pPr marL="1828800" algn="l" defTabSz="1068705" rtl="0" fontAlgn="base">
              <a:spcBef>
                <a:spcPct val="0"/>
              </a:spcBef>
              <a:spcAft>
                <a:spcPct val="0"/>
              </a:spcAft>
              <a:defRPr sz="3465">
                <a:solidFill>
                  <a:srgbClr val="990000"/>
                </a:solidFill>
                <a:latin typeface="FrutigerNext LT Medium" pitchFamily="34" charset="0"/>
                <a:ea typeface="黑体" panose="02010609060101010101" pitchFamily="2" charset="-122"/>
              </a:defRPr>
            </a:lvl8pPr>
            <a:lvl9pPr marL="2438400" algn="l" defTabSz="1068705" rtl="0" fontAlgn="base">
              <a:spcBef>
                <a:spcPct val="0"/>
              </a:spcBef>
              <a:spcAft>
                <a:spcPct val="0"/>
              </a:spcAft>
              <a:defRPr sz="3465">
                <a:solidFill>
                  <a:srgbClr val="990000"/>
                </a:solidFill>
                <a:latin typeface="FrutigerNext LT Medium" pitchFamily="34" charset="0"/>
                <a:ea typeface="黑体" panose="02010609060101010101" pitchFamily="2" charset="-122"/>
              </a:defRPr>
            </a:lvl9pPr>
          </a:lstStyle>
          <a:p>
            <a:pPr defTabSz="464955"/>
            <a:r>
              <a:rPr lang="en-US" altLang="zh-CN" sz="2800" dirty="0">
                <a:solidFill>
                  <a:schemeClr val="tx1"/>
                </a:solidFill>
                <a:latin typeface="Arial" panose="020B0604020202020204" pitchFamily="34" charset="0"/>
                <a:ea typeface="Microsoft YaHei" panose="020B0503020204020204" pitchFamily="34" charset="-122"/>
              </a:rPr>
              <a:t>Check</a:t>
            </a:r>
            <a:r>
              <a:rPr lang="zh-CN" altLang="en-US" sz="2800" dirty="0">
                <a:solidFill>
                  <a:schemeClr val="tx1"/>
                </a:solidFill>
                <a:latin typeface="Arial" panose="020B0604020202020204" pitchFamily="34" charset="0"/>
                <a:ea typeface="Microsoft YaHei" panose="020B0503020204020204" pitchFamily="34" charset="-122"/>
              </a:rPr>
              <a:t> </a:t>
            </a:r>
            <a:r>
              <a:rPr lang="en-US" altLang="zh-CN" sz="2800" dirty="0">
                <a:solidFill>
                  <a:schemeClr val="tx1"/>
                </a:solidFill>
                <a:latin typeface="Arial" panose="020B0604020202020204" pitchFamily="34" charset="0"/>
                <a:ea typeface="Microsoft YaHei" panose="020B0503020204020204" pitchFamily="34" charset="-122"/>
              </a:rPr>
              <a:t>photometric performance for headlamps with DAP</a:t>
            </a:r>
          </a:p>
        </p:txBody>
      </p:sp>
      <p:sp>
        <p:nvSpPr>
          <p:cNvPr id="6" name="文本框 5">
            <a:extLst>
              <a:ext uri="{FF2B5EF4-FFF2-40B4-BE49-F238E27FC236}">
                <a16:creationId xmlns:a16="http://schemas.microsoft.com/office/drawing/2014/main" id="{CE8ED2C4-BA5E-45E8-8C66-69634FE84221}"/>
              </a:ext>
            </a:extLst>
          </p:cNvPr>
          <p:cNvSpPr txBox="1"/>
          <p:nvPr/>
        </p:nvSpPr>
        <p:spPr>
          <a:xfrm>
            <a:off x="863648" y="1087325"/>
            <a:ext cx="10064182" cy="115467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1600" dirty="0">
                <a:latin typeface="Arial" panose="020B0604020202020204" pitchFamily="34" charset="0"/>
                <a:cs typeface="Arial" panose="020B0604020202020204" pitchFamily="34" charset="0"/>
                <a:sym typeface="Wingdings" panose="05000000000000000000" pitchFamily="2" charset="2"/>
              </a:rPr>
              <a:t>Photometry test</a:t>
            </a:r>
            <a:r>
              <a:rPr lang="zh-CN" altLang="en-US" sz="1600" dirty="0">
                <a:latin typeface="Arial" panose="020B0604020202020204" pitchFamily="34" charset="0"/>
                <a:cs typeface="Arial" panose="020B0604020202020204" pitchFamily="34" charset="0"/>
                <a:sym typeface="Wingdings" panose="05000000000000000000" pitchFamily="2" charset="2"/>
              </a:rPr>
              <a:t>：</a:t>
            </a:r>
            <a:r>
              <a:rPr lang="en-US" altLang="zh-CN" sz="1600" dirty="0">
                <a:latin typeface="Arial" panose="020B0604020202020204" pitchFamily="34" charset="0"/>
                <a:cs typeface="Arial" panose="020B0604020202020204" pitchFamily="34" charset="0"/>
                <a:sym typeface="Wingdings" panose="05000000000000000000" pitchFamily="2" charset="2"/>
              </a:rPr>
              <a:t>for left headlamp</a:t>
            </a:r>
            <a:r>
              <a:rPr lang="zh-CN" altLang="en-US" sz="1600" dirty="0">
                <a:latin typeface="Arial" panose="020B0604020202020204" pitchFamily="34" charset="0"/>
                <a:cs typeface="Arial" panose="020B0604020202020204" pitchFamily="34" charset="0"/>
                <a:sym typeface="Wingdings" panose="05000000000000000000" pitchFamily="2" charset="2"/>
              </a:rPr>
              <a:t>，</a:t>
            </a:r>
            <a:r>
              <a:rPr lang="en-US" altLang="zh-CN" sz="1600" dirty="0">
                <a:latin typeface="Arial" panose="020B0604020202020204" pitchFamily="34" charset="0"/>
                <a:cs typeface="Arial" panose="020B0604020202020204" pitchFamily="34" charset="0"/>
                <a:sym typeface="Wingdings" panose="05000000000000000000" pitchFamily="2" charset="2"/>
              </a:rPr>
              <a:t>LB module on + pixel module on, check photometry value according to the new GB standard draft for approval 8.2.9;  same process for the right headlamp;</a:t>
            </a:r>
          </a:p>
          <a:p>
            <a:pPr marL="285750" indent="-285750">
              <a:lnSpc>
                <a:spcPct val="150000"/>
              </a:lnSpc>
              <a:buFont typeface="Arial" panose="020B0604020202020204" pitchFamily="34" charset="0"/>
              <a:buChar char="•"/>
            </a:pPr>
            <a:r>
              <a:rPr lang="en-US" altLang="zh-CN" sz="1600" dirty="0">
                <a:latin typeface="Arial" panose="020B0604020202020204" pitchFamily="34" charset="0"/>
                <a:cs typeface="Arial" panose="020B0604020202020204" pitchFamily="34" charset="0"/>
                <a:sym typeface="Wingdings" panose="05000000000000000000" pitchFamily="2" charset="2"/>
              </a:rPr>
              <a:t>Width limit on road: supplier provide document to show if the function can fulfill 5.5.4.</a:t>
            </a:r>
          </a:p>
        </p:txBody>
      </p:sp>
      <p:pic>
        <p:nvPicPr>
          <p:cNvPr id="1027" name="Picture 3" descr="abac4ef$2$18f2e1057a5$Coremail$lailan0215$126">
            <a:extLst>
              <a:ext uri="{FF2B5EF4-FFF2-40B4-BE49-F238E27FC236}">
                <a16:creationId xmlns:a16="http://schemas.microsoft.com/office/drawing/2014/main" id="{4CE4B47A-18D3-44AF-827A-E37CC74F17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742978"/>
            <a:ext cx="5371475" cy="176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5425d376$1$18f2e1057a5$Coremail$lailan0215$126">
            <a:extLst>
              <a:ext uri="{FF2B5EF4-FFF2-40B4-BE49-F238E27FC236}">
                <a16:creationId xmlns:a16="http://schemas.microsoft.com/office/drawing/2014/main" id="{B4451645-C1BD-417E-A253-B15234A5C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19" y="2740289"/>
            <a:ext cx="5362249" cy="176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7145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5BE35F0-060A-43FB-9CC3-7691BB62CBA2}"/>
              </a:ext>
            </a:extLst>
          </p:cNvPr>
          <p:cNvSpPr txBox="1"/>
          <p:nvPr/>
        </p:nvSpPr>
        <p:spPr>
          <a:xfrm>
            <a:off x="891914" y="1911246"/>
            <a:ext cx="10223291" cy="2062103"/>
          </a:xfrm>
          <a:prstGeom prst="rect">
            <a:avLst/>
          </a:prstGeom>
          <a:noFill/>
        </p:spPr>
        <p:txBody>
          <a:bodyPr wrap="square" rtlCol="0">
            <a:spAutoFit/>
          </a:bodyPr>
          <a:lstStyle/>
          <a:p>
            <a:pPr algn="ctr">
              <a:lnSpc>
                <a:spcPct val="200000"/>
              </a:lnSpc>
            </a:pPr>
            <a:endParaRPr lang="en-US" altLang="zh-CN" sz="3200" dirty="0">
              <a:latin typeface="Arial" panose="020B0604020202020204" pitchFamily="34" charset="0"/>
              <a:cs typeface="Arial" panose="020B0604020202020204" pitchFamily="34" charset="0"/>
            </a:endParaRPr>
          </a:p>
          <a:p>
            <a:pPr algn="ctr"/>
            <a:r>
              <a:rPr lang="en-US" altLang="zh-CN" sz="3200" dirty="0">
                <a:latin typeface="Arial" panose="020B0604020202020204" pitchFamily="34" charset="0"/>
                <a:cs typeface="Arial" panose="020B0604020202020204" pitchFamily="34" charset="0"/>
              </a:rPr>
              <a:t>THANK YOU.</a:t>
            </a:r>
          </a:p>
          <a:p>
            <a:pPr algn="ctr"/>
            <a:endParaRPr lang="zh-CN" altLang="en-US" sz="3200" dirty="0">
              <a:latin typeface="Arial Black" panose="020B0A04020102020204" pitchFamily="34" charset="0"/>
            </a:endParaRPr>
          </a:p>
        </p:txBody>
      </p:sp>
    </p:spTree>
    <p:extLst>
      <p:ext uri="{BB962C8B-B14F-4D97-AF65-F5344CB8AC3E}">
        <p14:creationId xmlns:p14="http://schemas.microsoft.com/office/powerpoint/2010/main" val="397842618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9" ma:contentTypeDescription="Create a new document." ma:contentTypeScope="" ma:versionID="957983f112ff70deb4ba3514eaba81b6">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226e8c697896011a9f0e61e90df53f9c"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247369-6795-47D2-B38F-831A6B3610B0}">
  <ds:schemaRefs>
    <ds:schemaRef ds:uri="http://schemas.microsoft.com/sharepoint/v3/contenttype/forms"/>
  </ds:schemaRefs>
</ds:datastoreItem>
</file>

<file path=customXml/itemProps2.xml><?xml version="1.0" encoding="utf-8"?>
<ds:datastoreItem xmlns:ds="http://schemas.openxmlformats.org/officeDocument/2006/customXml" ds:itemID="{74C6EB47-F689-4A72-A70A-D71BF7016E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4832</TotalTime>
  <Words>438</Words>
  <Application>Microsoft Office PowerPoint</Application>
  <PresentationFormat>Widescreen</PresentationFormat>
  <Paragraphs>38</Paragraphs>
  <Slides>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等线</vt:lpstr>
      <vt:lpstr>等线 Light</vt:lpstr>
      <vt:lpstr>Arial</vt:lpstr>
      <vt:lpstr>Arial Black</vt:lpstr>
      <vt:lpstr>Wingdings</vt:lpstr>
      <vt:lpstr>Office 主题​​</vt:lpstr>
      <vt:lpstr>Commission report of DAP according to new GB standard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lailan</dc:creator>
  <cp:lastModifiedBy>Secretariat editorial modifications</cp:lastModifiedBy>
  <cp:revision>122</cp:revision>
  <dcterms:created xsi:type="dcterms:W3CDTF">2023-10-16T10:49:52Z</dcterms:created>
  <dcterms:modified xsi:type="dcterms:W3CDTF">2024-05-02T13:04:49Z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(3)8yo5bBZmCfpt2Iv01N9dSn67po2QnAco2Bjqgt4N5eFG86b23kGU/BnktH3x+HwXaUutD8Dg
NUWLNLsQ+dpfTkNM1uSy2UVF2iGNTwq1d61U5UtzydSixiBRABxPr4De66HG98LrnVhMn7SO
2RIfDkzOgRuNQu08c4XTC2U+NRndI700kFBS8LKxS1bxqz9grJSLczOMpm02muLTsvvGIsMp
QKwSxz3p1V8BdJZfHS</vt:lpwstr>
  </property>
  <property fmtid="{D5CDD505-2E9C-101B-9397-08002B2CF9AE}" pid="3" name="_2015_ms_pID_7253431">
    <vt:lpwstr>JxgCCtIXI4XlGev27x9nfgMqS8YOUDDAkOZFpco/OC9cpvQ1ZZxJ3S
ImP/pgU/PvVBNEH0qsNfNd9awWmdXMv9qA2Nr+f5pVyZGF6mAMaOiOtgKyAkfg4XRoFX2VmS
ls4WqQXSmj2l1tUPspqKIRm+VIYRC+Uwy10LRpBDKGE/eKzBI2EmB35p9yA3m6cafT9iw1b0
T45eVZS8Hwcu+InkAIG9H9HnSGZ637SgZuPX</vt:lpwstr>
  </property>
  <property fmtid="{D5CDD505-2E9C-101B-9397-08002B2CF9AE}" pid="4" name="_2015_ms_pID_7253432">
    <vt:lpwstr>wg==</vt:lpwstr>
  </property>
</Properties>
</file>