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9" r:id="rId2"/>
    <p:sldId id="262" r:id="rId3"/>
    <p:sldId id="260" r:id="rId4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55927A-37BC-4B3C-859E-75C3690AF58B}" v="2" dt="2024-04-23T09:19:38.1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7440" autoAdjust="0"/>
  </p:normalViewPr>
  <p:slideViewPr>
    <p:cSldViewPr>
      <p:cViewPr varScale="1">
        <p:scale>
          <a:sx n="78" d="100"/>
          <a:sy n="78" d="100"/>
        </p:scale>
        <p:origin x="715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5" d="100"/>
          <a:sy n="105" d="100"/>
        </p:scale>
        <p:origin x="-343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5" Type="http://schemas.microsoft.com/office/2016/11/relationships/changesInfo" Target="changesInfos/changesInfo1.xml"/><Relationship Id="rId10" Type="http://schemas.openxmlformats.org/officeDocument/2006/relationships/font" Target="fonts/font4.fntdata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stantin Glukhenkiy" userId="24b49d37-c936-4e44-8fab-4bfac34f62f4" providerId="ADAL" clId="{DA55927A-37BC-4B3C-859E-75C3690AF58B}"/>
    <pc:docChg chg="undo redo custSel modSld">
      <pc:chgData name="Konstantin Glukhenkiy" userId="24b49d37-c936-4e44-8fab-4bfac34f62f4" providerId="ADAL" clId="{DA55927A-37BC-4B3C-859E-75C3690AF58B}" dt="2024-04-23T09:37:08.278" v="156" actId="21"/>
      <pc:docMkLst>
        <pc:docMk/>
      </pc:docMkLst>
      <pc:sldChg chg="addSp delSp modSp mod">
        <pc:chgData name="Konstantin Glukhenkiy" userId="24b49d37-c936-4e44-8fab-4bfac34f62f4" providerId="ADAL" clId="{DA55927A-37BC-4B3C-859E-75C3690AF58B}" dt="2024-04-23T09:37:08.278" v="156" actId="21"/>
        <pc:sldMkLst>
          <pc:docMk/>
          <pc:sldMk cId="252912759" sldId="259"/>
        </pc:sldMkLst>
        <pc:spChg chg="add mod">
          <ac:chgData name="Konstantin Glukhenkiy" userId="24b49d37-c936-4e44-8fab-4bfac34f62f4" providerId="ADAL" clId="{DA55927A-37BC-4B3C-859E-75C3690AF58B}" dt="2024-04-23T09:17:58.464" v="66" actId="1076"/>
          <ac:spMkLst>
            <pc:docMk/>
            <pc:sldMk cId="252912759" sldId="259"/>
            <ac:spMk id="2" creationId="{802B98C6-8671-9B78-30C1-2D4DDF18A3DE}"/>
          </ac:spMkLst>
        </pc:spChg>
        <pc:spChg chg="add mod">
          <ac:chgData name="Konstantin Glukhenkiy" userId="24b49d37-c936-4e44-8fab-4bfac34f62f4" providerId="ADAL" clId="{DA55927A-37BC-4B3C-859E-75C3690AF58B}" dt="2024-04-23T09:20:05.602" v="111" actId="6549"/>
          <ac:spMkLst>
            <pc:docMk/>
            <pc:sldMk cId="252912759" sldId="259"/>
            <ac:spMk id="3" creationId="{228F54CF-C5BF-81E9-C85C-FC4B5C932E46}"/>
          </ac:spMkLst>
        </pc:spChg>
        <pc:spChg chg="mod">
          <ac:chgData name="Konstantin Glukhenkiy" userId="24b49d37-c936-4e44-8fab-4bfac34f62f4" providerId="ADAL" clId="{DA55927A-37BC-4B3C-859E-75C3690AF58B}" dt="2024-04-23T09:21:52.151" v="135" actId="20577"/>
          <ac:spMkLst>
            <pc:docMk/>
            <pc:sldMk cId="252912759" sldId="259"/>
            <ac:spMk id="4" creationId="{04909EBD-0AA1-4193-BFC8-8C563629E81E}"/>
          </ac:spMkLst>
        </pc:spChg>
        <pc:spChg chg="add del">
          <ac:chgData name="Konstantin Glukhenkiy" userId="24b49d37-c936-4e44-8fab-4bfac34f62f4" providerId="ADAL" clId="{DA55927A-37BC-4B3C-859E-75C3690AF58B}" dt="2024-04-23T09:37:08.278" v="156" actId="21"/>
          <ac:spMkLst>
            <pc:docMk/>
            <pc:sldMk cId="252912759" sldId="259"/>
            <ac:spMk id="6" creationId="{E347EE14-4975-4E79-BF31-D06AB639CFC8}"/>
          </ac:spMkLst>
        </pc:spChg>
      </pc:sldChg>
      <pc:sldChg chg="delSp mod">
        <pc:chgData name="Konstantin Glukhenkiy" userId="24b49d37-c936-4e44-8fab-4bfac34f62f4" providerId="ADAL" clId="{DA55927A-37BC-4B3C-859E-75C3690AF58B}" dt="2024-04-23T09:36:30.536" v="153" actId="478"/>
        <pc:sldMkLst>
          <pc:docMk/>
          <pc:sldMk cId="2620272648" sldId="260"/>
        </pc:sldMkLst>
        <pc:spChg chg="del">
          <ac:chgData name="Konstantin Glukhenkiy" userId="24b49d37-c936-4e44-8fab-4bfac34f62f4" providerId="ADAL" clId="{DA55927A-37BC-4B3C-859E-75C3690AF58B}" dt="2024-04-23T09:36:30.536" v="153" actId="478"/>
          <ac:spMkLst>
            <pc:docMk/>
            <pc:sldMk cId="2620272648" sldId="260"/>
            <ac:spMk id="3" creationId="{9CDB5671-3415-41D1-B778-924498034F0D}"/>
          </ac:spMkLst>
        </pc:spChg>
      </pc:sldChg>
      <pc:sldChg chg="modSp mod">
        <pc:chgData name="Konstantin Glukhenkiy" userId="24b49d37-c936-4e44-8fab-4bfac34f62f4" providerId="ADAL" clId="{DA55927A-37BC-4B3C-859E-75C3690AF58B}" dt="2024-04-23T09:22:26.810" v="152" actId="14100"/>
        <pc:sldMkLst>
          <pc:docMk/>
          <pc:sldMk cId="3366749056" sldId="262"/>
        </pc:sldMkLst>
        <pc:spChg chg="mod">
          <ac:chgData name="Konstantin Glukhenkiy" userId="24b49d37-c936-4e44-8fab-4bfac34f62f4" providerId="ADAL" clId="{DA55927A-37BC-4B3C-859E-75C3690AF58B}" dt="2024-04-23T09:22:26.810" v="152" actId="14100"/>
          <ac:spMkLst>
            <pc:docMk/>
            <pc:sldMk cId="3366749056" sldId="262"/>
            <ac:spMk id="3" creationId="{2295A285-51E5-06CB-C322-60125749B8C5}"/>
          </ac:spMkLst>
        </pc:spChg>
        <pc:spChg chg="mod">
          <ac:chgData name="Konstantin Glukhenkiy" userId="24b49d37-c936-4e44-8fab-4bfac34f62f4" providerId="ADAL" clId="{DA55927A-37BC-4B3C-859E-75C3690AF58B}" dt="2024-04-23T09:22:22.143" v="151" actId="20577"/>
          <ac:spMkLst>
            <pc:docMk/>
            <pc:sldMk cId="3366749056" sldId="262"/>
            <ac:spMk id="4" creationId="{04909EBD-0AA1-4193-BFC8-8C563629E81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C7C05-C9CB-4301-A79E-E2CC40B99804}" type="datetimeFigureOut">
              <a:rPr lang="nb-NO" smtClean="0"/>
              <a:t>23.04.2024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2760B-67CF-47F2-BD90-301CB636EA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3145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E9CDE-871D-4736-90AA-6B38E3E683C1}" type="datetimeFigureOut">
              <a:rPr lang="nb-NO" smtClean="0"/>
              <a:t>23.04.2024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0A8F8-DE54-4687-87A5-A2C4E405A82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023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/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3"/>
          <p:cNvSpPr>
            <a:spLocks noGrp="1"/>
          </p:cNvSpPr>
          <p:nvPr>
            <p:ph type="ctrTitle"/>
          </p:nvPr>
        </p:nvSpPr>
        <p:spPr>
          <a:xfrm>
            <a:off x="1991544" y="2348880"/>
            <a:ext cx="9784761" cy="165618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 sz="3600"/>
              <a:t>Klikk for å redigere tittelstil</a:t>
            </a:r>
            <a:endParaRPr lang="nb-NO" sz="3600" dirty="0"/>
          </a:p>
        </p:txBody>
      </p:sp>
      <p:sp>
        <p:nvSpPr>
          <p:cNvPr id="17" name="Undertittel 4"/>
          <p:cNvSpPr>
            <a:spLocks noGrp="1"/>
          </p:cNvSpPr>
          <p:nvPr>
            <p:ph type="subTitle" idx="1"/>
          </p:nvPr>
        </p:nvSpPr>
        <p:spPr>
          <a:xfrm>
            <a:off x="1991544" y="4293096"/>
            <a:ext cx="9774403" cy="108012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nb-NO" sz="2400"/>
              <a:t>Klikk for å redigere undertittelstil i malen</a:t>
            </a:r>
            <a:endParaRPr lang="nb-NO" sz="24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6D61F0E-55E0-4E34-A77A-8F6865FC15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161" y="2262860"/>
            <a:ext cx="1277390" cy="127739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D2C3FED-9A7B-49CE-8B7A-C9C51D9EDA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96971" y="265408"/>
            <a:ext cx="1159669" cy="8627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88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/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4"/>
          <p:cNvSpPr>
            <a:spLocks noGrp="1"/>
          </p:cNvSpPr>
          <p:nvPr>
            <p:ph type="pic" sz="quarter" idx="12" hasCustomPrompt="1"/>
          </p:nvPr>
        </p:nvSpPr>
        <p:spPr>
          <a:xfrm>
            <a:off x="330693" y="1931391"/>
            <a:ext cx="11526575" cy="4601872"/>
          </a:xfrm>
          <a:noFill/>
        </p:spPr>
        <p:txBody>
          <a:bodyPr tIns="1644764"/>
          <a:lstStyle>
            <a:lvl1pPr algn="ctr">
              <a:buNone/>
              <a:defRPr baseline="0"/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919537" y="1265297"/>
            <a:ext cx="9937732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919537" y="924717"/>
            <a:ext cx="9937731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C3166-6758-48A4-B49C-F9932EA75A8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06AC2BF-D24A-4EB7-9901-6BA93FB1C43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436F438-CDE3-402C-9EA0-62FD69DE0E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161" y="332656"/>
            <a:ext cx="1277390" cy="127739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19EC531-CE93-44DD-B86A-703E661483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04512" y="265408"/>
            <a:ext cx="1159669" cy="8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13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9439" y="891258"/>
            <a:ext cx="11528513" cy="5634086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C802B-AE49-47BB-AF14-1B113F366F0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06AC2BF-D24A-4EB7-9901-6BA93FB1C4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0D002B-773B-415D-A15F-838EC0659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439" y="260648"/>
            <a:ext cx="10591098" cy="46913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099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#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33407" y="1280230"/>
            <a:ext cx="11511064" cy="524511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C802B-AE49-47BB-AF14-1B113F366F0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06AC2BF-D24A-4EB7-9901-6BA93FB1C4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077159C-DBF6-442C-A3C5-41944505A8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048" y="633332"/>
            <a:ext cx="11510423" cy="469132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nb-NO" dirty="0"/>
              <a:t>Klikk </a:t>
            </a:r>
            <a:r>
              <a:rPr lang="nb-NO" dirty="0" err="1"/>
              <a:t>forå</a:t>
            </a:r>
            <a:r>
              <a:rPr lang="nb-NO" dirty="0"/>
              <a:t> redigere tittelstil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26815A86-A95A-4C74-A68C-4F9E42D1C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048" y="273332"/>
            <a:ext cx="10730504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75668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innhold 2"/>
          <p:cNvSpPr>
            <a:spLocks noGrp="1"/>
          </p:cNvSpPr>
          <p:nvPr>
            <p:ph idx="1"/>
          </p:nvPr>
        </p:nvSpPr>
        <p:spPr>
          <a:xfrm>
            <a:off x="334048" y="886576"/>
            <a:ext cx="4353152" cy="563876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021248" y="886576"/>
            <a:ext cx="6826352" cy="5638768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88EBAF-9C54-44D6-A577-E1A0E57E207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06AC2BF-D24A-4EB7-9901-6BA93FB1C4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5541F6-4938-4A31-A761-6CF43C786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334047" y="872853"/>
            <a:ext cx="6830847" cy="565249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6B3CE8-555C-44D7-85B6-B6DA83CF5DF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6AC2BF-D24A-4EB7-9901-6BA93FB1C4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lassholder for tekst 14">
            <a:extLst>
              <a:ext uri="{FF2B5EF4-FFF2-40B4-BE49-F238E27FC236}">
                <a16:creationId xmlns:a16="http://schemas.microsoft.com/office/drawing/2014/main" id="{C3E599A1-5146-41A3-BE13-34958A32D1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03301" y="1256029"/>
            <a:ext cx="4341170" cy="533528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10">
            <a:extLst>
              <a:ext uri="{FF2B5EF4-FFF2-40B4-BE49-F238E27FC236}">
                <a16:creationId xmlns:a16="http://schemas.microsoft.com/office/drawing/2014/main" id="{71278FDF-39F6-4061-8656-BEA3464244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94589" y="1004090"/>
            <a:ext cx="4249882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10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Forklaringstekst</a:t>
            </a:r>
          </a:p>
        </p:txBody>
      </p:sp>
      <p:sp>
        <p:nvSpPr>
          <p:cNvPr id="18" name="Plassholder for tekst 10">
            <a:extLst>
              <a:ext uri="{FF2B5EF4-FFF2-40B4-BE49-F238E27FC236}">
                <a16:creationId xmlns:a16="http://schemas.microsoft.com/office/drawing/2014/main" id="{3142A14B-945D-464F-952A-9E10473F8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03301" y="1011196"/>
            <a:ext cx="813473" cy="240704"/>
          </a:xfrm>
          <a:solidFill>
            <a:srgbClr val="58B02C"/>
          </a:solidFill>
        </p:spPr>
        <p:txBody>
          <a:bodyPr wrap="squar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Infotittel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3875BC3-0E29-49E5-9AD9-11B42FC59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8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, nav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158" y="908720"/>
            <a:ext cx="7013043" cy="1944216"/>
          </a:xfrm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 hasCustomPrompt="1"/>
          </p:nvPr>
        </p:nvSpPr>
        <p:spPr>
          <a:xfrm>
            <a:off x="334048" y="3140968"/>
            <a:ext cx="6990526" cy="642744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7670249" y="908720"/>
            <a:ext cx="4187703" cy="4608512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F856A7-7EEC-4642-9A86-F29893BDB93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06AC2BF-D24A-4EB7-9901-6BA93FB1C4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334048" y="879631"/>
            <a:ext cx="11510423" cy="5646386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1F6929-0DBD-4A27-B027-FC2A21E6776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06AC2BF-D24A-4EB7-9901-6BA93FB1C4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22DAE62-E13E-456F-BD91-A461A076C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ma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334048" y="332655"/>
            <a:ext cx="11510423" cy="619268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6F6A84-C71A-4C0B-AAFE-6E0BC1827EB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06AC2BF-D24A-4EB7-9901-6BA93FB1C4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CD917-89A0-43DB-91C1-0A143B66A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44471" y="6669360"/>
            <a:ext cx="346297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06AC2BF-D24A-4EB7-9901-6BA93FB1C4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34048" y="237393"/>
            <a:ext cx="10585175" cy="46913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35360" y="872853"/>
            <a:ext cx="11509109" cy="56524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E33350B-583B-4B63-9AF5-1975100476E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092321" y="236262"/>
            <a:ext cx="764319" cy="568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71" r:id="rId3"/>
    <p:sldLayoutId id="2147483673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2" r:id="rId10"/>
  </p:sldLayoutIdLst>
  <p:hf hdr="0" ftr="0" dt="0"/>
  <p:txStyles>
    <p:titleStyle>
      <a:lvl1pPr algn="l" defTabSz="914035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02394" indent="-302394" algn="l" defTabSz="914035" rtl="0" eaLnBrk="1" latinLnBrk="0" hangingPunct="1">
        <a:spcBef>
          <a:spcPts val="432"/>
        </a:spcBef>
        <a:buClr>
          <a:srgbClr val="ED9300"/>
        </a:buClr>
        <a:buFont typeface="Arial" pitchFamily="34" charset="0"/>
        <a:buChar char="●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69076" indent="-251065" algn="l" defTabSz="914035" rtl="0" eaLnBrk="1" latinLnBrk="0" hangingPunct="1">
        <a:spcBef>
          <a:spcPts val="0"/>
        </a:spcBef>
        <a:buFont typeface="Arial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694052" indent="-191925" algn="l" defTabSz="914035" rtl="0" eaLnBrk="1" latinLnBrk="0" hangingPunct="1">
        <a:spcBef>
          <a:spcPts val="432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94511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97294" indent="-252181" algn="l" defTabSz="914035" rtl="0" eaLnBrk="1" latinLnBrk="0" hangingPunct="1">
        <a:spcBef>
          <a:spcPts val="432"/>
        </a:spcBef>
        <a:buFont typeface="Arial" pitchFamily="34" charset="0"/>
        <a:buChar char="»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3594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2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5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2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9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04909EBD-0AA1-4193-BFC8-8C563629E8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Interpretation</a:t>
            </a:r>
            <a:r>
              <a:rPr lang="nb-NO" dirty="0">
                <a:solidFill>
                  <a:schemeClr val="tx2"/>
                </a:solidFill>
              </a:rPr>
              <a:t> of ECE 48-06, paragraph 5.22.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en-US" sz="2200" i="1" dirty="0"/>
              <a:t>5.22. 										</a:t>
            </a:r>
            <a:br>
              <a:rPr lang="en-US" sz="2200" i="1" dirty="0"/>
            </a:br>
            <a:r>
              <a:rPr lang="en-US" sz="2200" i="1" dirty="0"/>
              <a:t>With the exception of retro-reflectors, a lamp even bearing an approval mark is deemed not to be present when it cannot be made to operate by the sole installation of a light source and/or a fuse.</a:t>
            </a:r>
            <a:br>
              <a:rPr lang="nb-NO" dirty="0"/>
            </a:br>
            <a:br>
              <a:rPr lang="nb-NO" dirty="0"/>
            </a:br>
            <a:br>
              <a:rPr lang="en-US" dirty="0"/>
            </a:br>
            <a:r>
              <a:rPr lang="en-US" sz="2000" dirty="0"/>
              <a:t>There has been some questions in our administration regarding 5.22 related to control and individual approval. We would like to hear other expert’s interpretation of 5.22. </a:t>
            </a:r>
            <a:br>
              <a:rPr lang="nb-NO" dirty="0"/>
            </a:br>
            <a:endParaRPr lang="nb-NO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55F2AC5D-3A26-4FEA-8579-6E0D5E7C62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err="1"/>
              <a:t>Working</a:t>
            </a:r>
            <a:r>
              <a:rPr lang="nb-NO" dirty="0"/>
              <a:t> Party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Lighting</a:t>
            </a:r>
            <a:r>
              <a:rPr lang="nb-NO" dirty="0"/>
              <a:t> and </a:t>
            </a:r>
            <a:r>
              <a:rPr lang="nb-NO" dirty="0" err="1"/>
              <a:t>Light-Signalling</a:t>
            </a:r>
            <a:r>
              <a:rPr lang="nb-NO" dirty="0"/>
              <a:t> (90th </a:t>
            </a:r>
            <a:r>
              <a:rPr lang="nb-NO" dirty="0" err="1"/>
              <a:t>session</a:t>
            </a:r>
            <a:r>
              <a:rPr lang="nb-NO" dirty="0"/>
              <a:t>) 29 April – 3 May 2024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7F245B6-835C-14F4-D38C-87560BAB09D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06AC2BF-D24A-4EB7-9901-6BA93FB1C43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ZoneTexte 3">
            <a:extLst>
              <a:ext uri="{FF2B5EF4-FFF2-40B4-BE49-F238E27FC236}">
                <a16:creationId xmlns:a16="http://schemas.microsoft.com/office/drawing/2014/main" id="{802B98C6-8671-9B78-30C1-2D4DDF18A3DE}"/>
              </a:ext>
            </a:extLst>
          </p:cNvPr>
          <p:cNvSpPr txBox="1"/>
          <p:nvPr/>
        </p:nvSpPr>
        <p:spPr>
          <a:xfrm>
            <a:off x="1271464" y="140071"/>
            <a:ext cx="4116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Submitted by the expert from Norway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8F54CF-C5BF-81E9-C85C-FC4B5C932E46}"/>
              </a:ext>
            </a:extLst>
          </p:cNvPr>
          <p:cNvSpPr txBox="1"/>
          <p:nvPr/>
        </p:nvSpPr>
        <p:spPr>
          <a:xfrm>
            <a:off x="6804249" y="47738"/>
            <a:ext cx="3913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Informal document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GRE-90-14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(agenda item 6 (a))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2912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04909EBD-0AA1-4193-BFC8-8C563629E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6739" y="1277904"/>
            <a:ext cx="9937732" cy="33950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Interpretation</a:t>
            </a:r>
            <a:r>
              <a:rPr lang="nb-NO" dirty="0">
                <a:solidFill>
                  <a:schemeClr val="tx2"/>
                </a:solidFill>
              </a:rPr>
              <a:t> of ECE 48-06, paragraph 5.22.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endParaRPr lang="nb-NO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55F2AC5D-3A26-4FEA-8579-6E0D5E7C62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err="1"/>
              <a:t>Working</a:t>
            </a:r>
            <a:r>
              <a:rPr lang="nb-NO" dirty="0"/>
              <a:t> Party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Lighting</a:t>
            </a:r>
            <a:r>
              <a:rPr lang="nb-NO" dirty="0"/>
              <a:t> and </a:t>
            </a:r>
            <a:r>
              <a:rPr lang="nb-NO" dirty="0" err="1"/>
              <a:t>Light-Signalling</a:t>
            </a:r>
            <a:r>
              <a:rPr lang="nb-NO" dirty="0"/>
              <a:t> (90th </a:t>
            </a:r>
            <a:r>
              <a:rPr lang="nb-NO" dirty="0" err="1"/>
              <a:t>session</a:t>
            </a:r>
            <a:r>
              <a:rPr lang="nb-NO" dirty="0"/>
              <a:t>) 29 April – 3 May 2024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7F245B6-835C-14F4-D38C-87560BAB09D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06AC2BF-D24A-4EB7-9901-6BA93FB1C43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295A285-51E5-06CB-C322-60125749B8C5}"/>
              </a:ext>
            </a:extLst>
          </p:cNvPr>
          <p:cNvSpPr txBox="1">
            <a:spLocks/>
          </p:cNvSpPr>
          <p:nvPr/>
        </p:nvSpPr>
        <p:spPr>
          <a:xfrm>
            <a:off x="332977" y="3063792"/>
            <a:ext cx="11511493" cy="32523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035" rtl="0" eaLnBrk="1" latinLnBrk="0" hangingPunct="1">
              <a:spcBef>
                <a:spcPts val="432"/>
              </a:spcBef>
              <a:buClr>
                <a:srgbClr val="ED9300"/>
              </a:buClr>
              <a:buFont typeface="Arial" pitchFamily="34" charset="0"/>
              <a:buNone/>
              <a:defRPr sz="1800" kern="1200">
                <a:solidFill>
                  <a:srgbClr val="ED93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018" indent="0" algn="ctr" defTabSz="914035" rtl="0" eaLnBrk="1" latinLnBrk="0" hangingPunct="1">
              <a:spcBef>
                <a:spcPts val="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035" indent="0" algn="ctr" defTabSz="914035" rtl="0" eaLnBrk="1" latinLnBrk="0" hangingPunct="1">
              <a:spcBef>
                <a:spcPts val="432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052" indent="0" algn="ctr" defTabSz="914035" rtl="0" eaLnBrk="1" latinLnBrk="0" hangingPunct="1">
              <a:spcBef>
                <a:spcPts val="432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069" indent="0" algn="ctr" defTabSz="914035" rtl="0" eaLnBrk="1" latinLnBrk="0" hangingPunct="1">
              <a:spcBef>
                <a:spcPts val="432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5086" indent="0" algn="ctr" defTabSz="91403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103" indent="0" algn="ctr" defTabSz="91403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120" indent="0" algn="ctr" defTabSz="91403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138" indent="0" algn="ctr" defTabSz="914035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b-NO" sz="1400" dirty="0" err="1">
                <a:solidFill>
                  <a:schemeClr val="tx1"/>
                </a:solidFill>
              </a:rPr>
              <a:t>What</a:t>
            </a:r>
            <a:r>
              <a:rPr lang="nb-NO" sz="1400" dirty="0">
                <a:solidFill>
                  <a:schemeClr val="tx1"/>
                </a:solidFill>
              </a:rPr>
              <a:t> is </a:t>
            </a:r>
            <a:r>
              <a:rPr lang="nb-NO" sz="1400" dirty="0" err="1">
                <a:solidFill>
                  <a:schemeClr val="tx1"/>
                </a:solidFill>
              </a:rPr>
              <a:t>your</a:t>
            </a:r>
            <a:r>
              <a:rPr lang="nb-NO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interpretation of 5.22?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If approved marked lamps are installed, but they excess the requirements for numbers of lamps and/or position and are not able to be switched on, does it mean that one can have several lamps (infinite) installed as long as there is no light source and/or a fuse?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Is a lamp deemed not present EVEN if it do not have an approval mark? Different interpretation with or without approval mark.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Does</a:t>
            </a:r>
            <a:r>
              <a:rPr lang="nb-NO" sz="1400" dirty="0">
                <a:solidFill>
                  <a:schemeClr val="tx1"/>
                </a:solidFill>
              </a:rPr>
              <a:t> 5.22 </a:t>
            </a:r>
            <a:r>
              <a:rPr lang="en-US" sz="1400" dirty="0">
                <a:solidFill>
                  <a:schemeClr val="tx1"/>
                </a:solidFill>
              </a:rPr>
              <a:t>differentiate</a:t>
            </a:r>
            <a:r>
              <a:rPr lang="nb-NO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between grouped/combined lamps and an independent lamp? </a:t>
            </a:r>
          </a:p>
          <a:p>
            <a:pPr>
              <a:lnSpc>
                <a:spcPct val="150000"/>
              </a:lnSpc>
            </a:pPr>
            <a:r>
              <a:rPr lang="nb-NO" sz="1400" dirty="0">
                <a:solidFill>
                  <a:schemeClr val="tx1"/>
                </a:solidFill>
              </a:rPr>
              <a:t>	</a:t>
            </a:r>
            <a:r>
              <a:rPr lang="en-US" sz="1400" dirty="0">
                <a:solidFill>
                  <a:schemeClr val="tx1"/>
                </a:solidFill>
              </a:rPr>
              <a:t>For example: lamp with high beam function and front position lamp/marker function</a:t>
            </a:r>
            <a:r>
              <a:rPr lang="nb-NO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combined, where front position lamp </a:t>
            </a:r>
            <a:r>
              <a:rPr lang="nb-NO" sz="1400" dirty="0">
                <a:solidFill>
                  <a:schemeClr val="tx1"/>
                </a:solidFill>
              </a:rPr>
              <a:t>is not </a:t>
            </a:r>
            <a:r>
              <a:rPr lang="en-US" sz="1400" dirty="0">
                <a:solidFill>
                  <a:schemeClr val="tx1"/>
                </a:solidFill>
              </a:rPr>
              <a:t>connected</a:t>
            </a:r>
            <a:r>
              <a:rPr lang="nb-NO" sz="1400" dirty="0">
                <a:solidFill>
                  <a:schemeClr val="tx1"/>
                </a:solidFill>
              </a:rPr>
              <a:t>.  </a:t>
            </a:r>
            <a:endParaRPr lang="en-US" sz="1400" dirty="0">
              <a:solidFill>
                <a:schemeClr val="tx1"/>
              </a:solidFill>
            </a:endParaRPr>
          </a:p>
          <a:p>
            <a:endParaRPr lang="en-US" sz="1050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nb-NO" dirty="0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A859294E-C52E-5F69-E71A-2F032A7E5974}"/>
              </a:ext>
            </a:extLst>
          </p:cNvPr>
          <p:cNvSpPr txBox="1">
            <a:spLocks/>
          </p:cNvSpPr>
          <p:nvPr/>
        </p:nvSpPr>
        <p:spPr>
          <a:xfrm>
            <a:off x="347529" y="1617100"/>
            <a:ext cx="7116623" cy="1440160"/>
          </a:xfrm>
          <a:prstGeom prst="rect">
            <a:avLst/>
          </a:prstGeom>
        </p:spPr>
        <p:txBody>
          <a:bodyPr vert="horz" lIns="0" tIns="0" rIns="0" bIns="0" rtlCol="0" anchor="t">
            <a:normAutofit fontScale="90000" lnSpcReduction="20000"/>
          </a:bodyPr>
          <a:lstStyle>
            <a:lvl1pPr algn="l" defTabSz="914035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br>
              <a:rPr lang="en-US" dirty="0"/>
            </a:br>
            <a:r>
              <a:rPr lang="en-US" sz="1800" i="1" dirty="0"/>
              <a:t>5.22. 		</a:t>
            </a:r>
          </a:p>
          <a:p>
            <a:r>
              <a:rPr lang="en-US" sz="1800" i="1" dirty="0"/>
              <a:t>With the exception of retro-reflectors, a lamp even bearing an approval mark is deemed not to be present when it cannot be made to operate by the sole installation of a light source and/or a fuse.</a:t>
            </a:r>
            <a:br>
              <a:rPr lang="en-US" sz="2000" dirty="0"/>
            </a:br>
            <a:r>
              <a:rPr lang="en-US" dirty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6749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85269D44-D144-44D3-BBB4-F3BEF391E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6139" lvl="8" indent="0">
              <a:buNone/>
            </a:pPr>
            <a:endParaRPr lang="en-US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656139" lvl="8" indent="0">
              <a:buNone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656139" lvl="8" indent="0">
              <a:buNone/>
            </a:pPr>
            <a:endParaRPr lang="en-US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656139" lvl="8" indent="0">
              <a:buNone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656139" lvl="8" indent="0">
              <a:buNone/>
            </a:pPr>
            <a:endParaRPr lang="en-US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656139" lvl="8" indent="0">
              <a:buNone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656139" lvl="8" indent="0">
              <a:buNone/>
            </a:pP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Thank you for your attention!</a:t>
            </a:r>
          </a:p>
          <a:p>
            <a:pPr marL="3656139" lvl="8" indent="0">
              <a:buNone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	roshan.fernando@vegvesen.no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BF5B716-6B40-8B45-7306-D2E360BB140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06AC2BF-D24A-4EB7-9901-6BA93FB1C43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Undertittel 4">
            <a:extLst>
              <a:ext uri="{FF2B5EF4-FFF2-40B4-BE49-F238E27FC236}">
                <a16:creationId xmlns:a16="http://schemas.microsoft.com/office/drawing/2014/main" id="{6DE86D14-708D-8F89-8C51-46DE57689AE2}"/>
              </a:ext>
            </a:extLst>
          </p:cNvPr>
          <p:cNvSpPr txBox="1">
            <a:spLocks/>
          </p:cNvSpPr>
          <p:nvPr/>
        </p:nvSpPr>
        <p:spPr>
          <a:xfrm>
            <a:off x="1919537" y="924717"/>
            <a:ext cx="9937731" cy="3395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02394" indent="-302394" algn="l" defTabSz="914035" rtl="0" eaLnBrk="1" latinLnBrk="0" hangingPunct="1">
              <a:spcBef>
                <a:spcPts val="432"/>
              </a:spcBef>
              <a:spcAft>
                <a:spcPts val="0"/>
              </a:spcAft>
              <a:buClr>
                <a:srgbClr val="ED9300"/>
              </a:buClr>
              <a:buFont typeface="Arial" pitchFamily="34" charset="0"/>
              <a:buChar char="●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69076" indent="-251065" algn="l" defTabSz="914035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94052" indent="-191925" algn="l" defTabSz="914035" rtl="0" eaLnBrk="1" latinLnBrk="0" hangingPunct="1">
              <a:spcBef>
                <a:spcPts val="432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945116" indent="-251065" algn="l" defTabSz="914035" rtl="0" eaLnBrk="1" latinLnBrk="0" hangingPunct="1">
              <a:spcBef>
                <a:spcPts val="432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197294" indent="-252181" algn="l" defTabSz="914035" rtl="0" eaLnBrk="1" latinLnBrk="0" hangingPunct="1">
              <a:spcBef>
                <a:spcPts val="432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3594" indent="-228507" algn="l" defTabSz="914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12" indent="-228507" algn="l" defTabSz="914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28" indent="-228507" algn="l" defTabSz="914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46" indent="-228507" algn="l" defTabSz="914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>
                <a:solidFill>
                  <a:schemeClr val="tx2"/>
                </a:solidFill>
              </a:rPr>
              <a:t>Working Party on Lighting and Light-Signalling (90th session) 29 April – 3 May 2024</a:t>
            </a:r>
            <a:endParaRPr lang="nb-NO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7264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VV">
      <a:dk1>
        <a:sysClr val="windowText" lastClr="000000"/>
      </a:dk1>
      <a:lt1>
        <a:sysClr val="window" lastClr="FFFFFF"/>
      </a:lt1>
      <a:dk2>
        <a:srgbClr val="ED9300"/>
      </a:dk2>
      <a:lt2>
        <a:srgbClr val="E1E1E1"/>
      </a:lt2>
      <a:accent1>
        <a:srgbClr val="ED9300"/>
      </a:accent1>
      <a:accent2>
        <a:srgbClr val="3F505A"/>
      </a:accent2>
      <a:accent3>
        <a:srgbClr val="DADADA"/>
      </a:accent3>
      <a:accent4>
        <a:srgbClr val="58B02C"/>
      </a:accent4>
      <a:accent5>
        <a:srgbClr val="75450B"/>
      </a:accent5>
      <a:accent6>
        <a:srgbClr val="1F282D"/>
      </a:accent6>
      <a:hlink>
        <a:srgbClr val="0000FF"/>
      </a:hlink>
      <a:folHlink>
        <a:srgbClr val="800080"/>
      </a:folHlink>
    </a:clrScheme>
    <a:fontScheme name="Svv 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Vegvesen orange">
      <a:srgbClr val="FF9600"/>
    </a:custClr>
    <a:custClr name="Vegvesen blue">
      <a:srgbClr val="008EC2"/>
    </a:custClr>
    <a:custClr name="Vegvesen green">
      <a:srgbClr val="5DB82E"/>
    </a:custClr>
  </a:custClrLst>
  <a:extLst>
    <a:ext uri="{05A4C25C-085E-4340-85A3-A5531E510DB2}">
      <thm15:themeFamily xmlns:thm15="http://schemas.microsoft.com/office/thememl/2012/main" name="Presentasjon2" id="{A90F7DBC-ADA5-4A70-AE01-C8781AACD661}" vid="{0860E336-0414-48E8-A4B6-6EC42F882D9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9" ma:contentTypeDescription="Create a new document." ma:contentTypeScope="" ma:versionID="957983f112ff70deb4ba3514eaba81b6">
  <xsd:schema xmlns:xsd="http://www.w3.org/2001/XMLSchema" xmlns:xs="http://www.w3.org/2001/XMLSchema" xmlns:p="http://schemas.microsoft.com/office/2006/metadata/properties" xmlns:ns2="4b4a1c0d-4a69-4996-a84a-fc699b9f49de" xmlns:ns3="acccb6d4-dbe5-46d2-b4d3-5733603d8cc6" xmlns:ns4="985ec44e-1bab-4c0b-9df0-6ba128686fc9" targetNamespace="http://schemas.microsoft.com/office/2006/metadata/properties" ma:root="true" ma:fieldsID="226e8c697896011a9f0e61e90df53f9c" ns2:_="" ns3:_="" ns4:_="">
    <xsd:import namespace="4b4a1c0d-4a69-4996-a84a-fc699b9f49de"/>
    <xsd:import namespace="acccb6d4-dbe5-46d2-b4d3-5733603d8cc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cb41a6-c265-4598-b948-df01c7e084ec}" ma:internalName="TaxCatchAll" ma:showField="CatchAllData" ma:web="4b4a1c0d-4a69-4996-a84a-fc699b9f4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ccb6d4-dbe5-46d2-b4d3-5733603d8cc6">
      <Terms xmlns="http://schemas.microsoft.com/office/infopath/2007/PartnerControls"/>
    </lcf76f155ced4ddcb4097134ff3c332f>
    <TaxCatchAll xmlns="985ec44e-1bab-4c0b-9df0-6ba128686fc9" xsi:nil="true"/>
  </documentManagement>
</p:properties>
</file>

<file path=customXml/itemProps1.xml><?xml version="1.0" encoding="utf-8"?>
<ds:datastoreItem xmlns:ds="http://schemas.openxmlformats.org/officeDocument/2006/customXml" ds:itemID="{9F298751-0538-4EED-BADB-2C070C689D82}"/>
</file>

<file path=customXml/itemProps2.xml><?xml version="1.0" encoding="utf-8"?>
<ds:datastoreItem xmlns:ds="http://schemas.openxmlformats.org/officeDocument/2006/customXml" ds:itemID="{39F804D4-B623-45D3-B65A-5F207EB9C5F6}"/>
</file>

<file path=customXml/itemProps3.xml><?xml version="1.0" encoding="utf-8"?>
<ds:datastoreItem xmlns:ds="http://schemas.openxmlformats.org/officeDocument/2006/customXml" ds:itemID="{2735B707-4BFD-4524-9D48-ACFD581CD023}"/>
</file>

<file path=docProps/app.xml><?xml version="1.0" encoding="utf-8"?>
<Properties xmlns="http://schemas.openxmlformats.org/officeDocument/2006/extended-properties" xmlns:vt="http://schemas.openxmlformats.org/officeDocument/2006/docPropsVTypes">
  <Template>svv-powerpoint-engelsk-16-9</Template>
  <TotalTime>25946</TotalTime>
  <Words>364</Words>
  <Application>Microsoft Office PowerPoint</Application>
  <PresentationFormat>Widescreen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Calibri</vt:lpstr>
      <vt:lpstr>Arial</vt:lpstr>
      <vt:lpstr>blank</vt:lpstr>
      <vt:lpstr>Interpretation of ECE 48-06, paragraph 5.22.    5.22.            With the exception of retro-reflectors, a lamp even bearing an approval mark is deemed not to be present when it cannot be made to operate by the sole installation of a light source and/or a fuse.   There has been some questions in our administration regarding 5.22 related to control and individual approval. We would like to hear other expert’s interpretation of 5.22.  </vt:lpstr>
      <vt:lpstr>Interpretation of ECE 48-06, paragraph 5.22.    </vt:lpstr>
      <vt:lpstr>PowerPoint Presentation</vt:lpstr>
    </vt:vector>
  </TitlesOfParts>
  <Manager/>
  <Company>Statens vegvesen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Interpretation of ECE 46.06 5.22  5.22.              With the exception of retro-reflectors, a lamp even bearing an approval mark is deemed not to be present when it cannot be made to operate by the sole installation of a light source and/or a fuse.</dc:title>
  <dc:creator>Roshan Jeyarajah Fernando</dc:creator>
  <cp:lastModifiedBy>Secretariat editorial modifications</cp:lastModifiedBy>
  <cp:revision>13</cp:revision>
  <dcterms:created xsi:type="dcterms:W3CDTF">2024-04-05T07:27:05Z</dcterms:created>
  <dcterms:modified xsi:type="dcterms:W3CDTF">2024-04-23T09:37:10Z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5fbf486-f09d-4a86-8810-b4add863c98a_Enabled">
    <vt:lpwstr>true</vt:lpwstr>
  </property>
  <property fmtid="{D5CDD505-2E9C-101B-9397-08002B2CF9AE}" pid="3" name="MSIP_Label_e5fbf486-f09d-4a86-8810-b4add863c98a_SetDate">
    <vt:lpwstr>2022-01-25T09:57:57Z</vt:lpwstr>
  </property>
  <property fmtid="{D5CDD505-2E9C-101B-9397-08002B2CF9AE}" pid="4" name="MSIP_Label_e5fbf486-f09d-4a86-8810-b4add863c98a_Method">
    <vt:lpwstr>Privileged</vt:lpwstr>
  </property>
  <property fmtid="{D5CDD505-2E9C-101B-9397-08002B2CF9AE}" pid="5" name="MSIP_Label_e5fbf486-f09d-4a86-8810-b4add863c98a_Name">
    <vt:lpwstr>Public</vt:lpwstr>
  </property>
  <property fmtid="{D5CDD505-2E9C-101B-9397-08002B2CF9AE}" pid="6" name="MSIP_Label_e5fbf486-f09d-4a86-8810-b4add863c98a_SiteId">
    <vt:lpwstr>38856954-ed55-49f7-8bdd-738ffbbfd390</vt:lpwstr>
  </property>
  <property fmtid="{D5CDD505-2E9C-101B-9397-08002B2CF9AE}" pid="7" name="MSIP_Label_e5fbf486-f09d-4a86-8810-b4add863c98a_ActionId">
    <vt:lpwstr/>
  </property>
  <property fmtid="{D5CDD505-2E9C-101B-9397-08002B2CF9AE}" pid="8" name="MSIP_Label_e5fbf486-f09d-4a86-8810-b4add863c98a_ContentBits">
    <vt:lpwstr>0</vt:lpwstr>
  </property>
  <property fmtid="{D5CDD505-2E9C-101B-9397-08002B2CF9AE}" pid="9" name="ContentTypeId">
    <vt:lpwstr>0x0101003B8422D08C252547BB1CFA7F78E2CB83</vt:lpwstr>
  </property>
</Properties>
</file>