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24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3AF79BDB-C220-48C0-8ACC-3FDDDE0E3664}"/>
    <pc:docChg chg="modSld">
      <pc:chgData name="Konstantin Glukhenkiy" userId="24b49d37-c936-4e44-8fab-4bfac34f62f4" providerId="ADAL" clId="{3AF79BDB-C220-48C0-8ACC-3FDDDE0E3664}" dt="2024-04-30T12:18:15.463" v="3" actId="6549"/>
      <pc:docMkLst>
        <pc:docMk/>
      </pc:docMkLst>
      <pc:sldChg chg="modSp mod">
        <pc:chgData name="Konstantin Glukhenkiy" userId="24b49d37-c936-4e44-8fab-4bfac34f62f4" providerId="ADAL" clId="{3AF79BDB-C220-48C0-8ACC-3FDDDE0E3664}" dt="2024-04-30T12:18:15.463" v="3" actId="6549"/>
        <pc:sldMkLst>
          <pc:docMk/>
          <pc:sldMk cId="799006046" sldId="256"/>
        </pc:sldMkLst>
        <pc:spChg chg="mod">
          <ac:chgData name="Konstantin Glukhenkiy" userId="24b49d37-c936-4e44-8fab-4bfac34f62f4" providerId="ADAL" clId="{3AF79BDB-C220-48C0-8ACC-3FDDDE0E3664}" dt="2024-04-30T12:18:15.463" v="3" actId="6549"/>
          <ac:spMkLst>
            <pc:docMk/>
            <pc:sldMk cId="799006046" sldId="256"/>
            <ac:spMk id="5" creationId="{F71C7198-BD1F-4088-9E26-052B1746E2E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366494-1C2A-4E55-A3F0-6093B8327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BB2FCBD-0824-41A6-8935-8250FF0F3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71824A-7C28-4E67-A00F-9F6AD4058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A8A1-B497-4199-82E1-717DFD1FAF1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145AD7-913D-4030-8503-CF72E0AF1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749B5E-E2EA-4D9E-821B-7DFBFE837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2B61-731F-4849-BE5B-9181594829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51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75F36C-32BE-483B-8DD4-EEC0AAB56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149067A-FBDD-4644-8DB3-3FCD548EA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EC0135-D73D-4AA3-9D2C-92C99E20E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A8A1-B497-4199-82E1-717DFD1FAF1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9869BB-C567-4C81-A451-F3172A49A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2241C1-A896-4618-B614-0077754BE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2B61-731F-4849-BE5B-9181594829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41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FC44820-B9B0-4501-ADD6-5569A8F7B2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9E86C59-DA10-4F6A-8E64-FEAA2F0CC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916AAF-FABB-4391-BC34-1E3B0362B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A8A1-B497-4199-82E1-717DFD1FAF1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38C9C0-1AED-4F6C-983C-6A925750F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00FCE4-CA80-47BE-96C0-4DAF84C96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2B61-731F-4849-BE5B-9181594829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60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3B9611-4FA2-4461-A484-5DB54E7CB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29F81F-E386-4829-9D84-CDE11A050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68DBA4-13DC-49A1-B2BF-5B26DFE05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A8A1-B497-4199-82E1-717DFD1FAF1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FDC640-CE8A-452F-A3F8-4633A2AB2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991636-0A59-4583-8BA3-DF7850BE8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2B61-731F-4849-BE5B-9181594829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72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859184-B3C1-46DF-B4DA-B0474CE75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8E71FF9-C404-470E-A4BC-1CC80C49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0F3D3E-AB74-4C5E-94DA-0499680E1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A8A1-B497-4199-82E1-717DFD1FAF1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CD2B55-71E0-4BB6-8D7C-E0D3F4691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0818A4-CDDE-4427-837E-13C5A0AE2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2B61-731F-4849-BE5B-9181594829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30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EDB2D4-2EF4-4C94-BC12-579C2C16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BBA8D7-8E4F-4D90-9929-D36B122AF2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0C1B8D-D0B2-4D78-83E9-52CB51A46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C6BB3C4-675D-4778-AE1E-2BEA2F29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A8A1-B497-4199-82E1-717DFD1FAF1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62DAE8B-16B2-4751-A605-4AAE22864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4D15277-B5DA-43AC-942B-3192FE1BA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2B61-731F-4849-BE5B-9181594829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839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AE37FA-92FE-422E-8AD4-C6043246F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987478-D7C1-47E4-B084-9EC1B665F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92E797-BC43-479A-B903-386FD7A85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F13AFFC-CBA7-43DC-8EA1-805808F17F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9003CC1-F601-4CFB-969F-34D8C7F74A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74375DD-1209-4B48-BE3F-AE40F0DE0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A8A1-B497-4199-82E1-717DFD1FAF1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F581BCE-7703-4E44-9797-9633A0FAE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7E47497-06B0-4D76-8021-FD9EB22E7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2B61-731F-4849-BE5B-9181594829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101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A4E179-70AC-4D23-9D8D-D7C81034F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DEB0B1B-2871-4C43-8A56-2EB3A0FA6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A8A1-B497-4199-82E1-717DFD1FAF1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B443A08-8E5F-4099-BE34-33CE843E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030F1D9-9DA9-4228-949D-C633638BA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2B61-731F-4849-BE5B-9181594829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63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C2DF859-247F-42BA-A770-7D70768BE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A8A1-B497-4199-82E1-717DFD1FAF1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CA10CF0-AAF5-4D24-917E-B985AD22A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B1C179A-45C5-4EA4-9AF6-987E5A665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2B61-731F-4849-BE5B-9181594829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125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91AF54-1C92-4FAC-887E-96BB1394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6448CA-D0D3-4502-BC50-6FDE26963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6BB6F0-F9B6-466B-A920-55EA2B253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83AD6B-09CF-4288-97E1-1E4E1EC6B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A8A1-B497-4199-82E1-717DFD1FAF1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DDD172A-423B-428A-B2AE-57C366B83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701F877-C603-4C16-9B62-1B51D651E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2B61-731F-4849-BE5B-9181594829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317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5E31B6-9177-4DA3-A5EB-76162FD27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AD20B2A-47A0-4F05-AC12-3A6FA7A1F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A1C2074-8205-43E0-810F-744A088D2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7B298DD-9B49-45F4-AB64-3CA75CAD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A8A1-B497-4199-82E1-717DFD1FAF1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551544-3363-498A-B830-62E2E3056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AF04F2B-90DD-4E7D-A579-DDABB081E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2B61-731F-4849-BE5B-9181594829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91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BF23DAF-93AA-4628-BB30-22C451FF4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1E10982-C3ED-4396-9B44-37DDB8ED1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E2D4EA-8F1E-48A9-8C9D-9E142BE1E3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DA8A1-B497-4199-82E1-717DFD1FAF1D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0BB27D-D61B-4C7B-A444-59D9D22BDA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F0F0B8-3E6C-4694-BCBF-3D9B85E11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62B61-731F-4849-BE5B-9181594829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12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8E2158A3-F296-496E-8E5F-29C8099188E0}"/>
              </a:ext>
            </a:extLst>
          </p:cNvPr>
          <p:cNvSpPr txBox="1"/>
          <p:nvPr/>
        </p:nvSpPr>
        <p:spPr>
          <a:xfrm>
            <a:off x="555585" y="416689"/>
            <a:ext cx="51175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Informal </a:t>
            </a:r>
            <a:r>
              <a:rPr lang="de-DE" sz="1400" dirty="0" err="1"/>
              <a:t>document</a:t>
            </a:r>
            <a:r>
              <a:rPr lang="de-DE" sz="1400" dirty="0"/>
              <a:t> </a:t>
            </a:r>
            <a:r>
              <a:rPr lang="de-DE" sz="1400" dirty="0" err="1"/>
              <a:t>submitted</a:t>
            </a:r>
            <a:r>
              <a:rPr lang="de-DE" sz="1400" dirty="0"/>
              <a:t> </a:t>
            </a:r>
            <a:r>
              <a:rPr lang="de-DE" sz="1400" dirty="0" err="1"/>
              <a:t>by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United Kingdom and Germany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71C7198-BD1F-4088-9E26-052B1746E2E3}"/>
              </a:ext>
            </a:extLst>
          </p:cNvPr>
          <p:cNvSpPr txBox="1"/>
          <p:nvPr/>
        </p:nvSpPr>
        <p:spPr>
          <a:xfrm>
            <a:off x="7674016" y="462855"/>
            <a:ext cx="2731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Informal </a:t>
            </a:r>
            <a:r>
              <a:rPr lang="de-DE" sz="1400" dirty="0" err="1"/>
              <a:t>document</a:t>
            </a:r>
            <a:r>
              <a:rPr lang="de-DE" sz="1400" dirty="0"/>
              <a:t> GRE-90-31</a:t>
            </a:r>
          </a:p>
          <a:p>
            <a:r>
              <a:rPr lang="de-DE" sz="1400" dirty="0"/>
              <a:t>(90th GRE, 29 April – 03 May 2024)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211E3D2-4F97-46A9-BAAC-22DC5B355F4D}"/>
              </a:ext>
            </a:extLst>
          </p:cNvPr>
          <p:cNvSpPr txBox="1"/>
          <p:nvPr/>
        </p:nvSpPr>
        <p:spPr>
          <a:xfrm>
            <a:off x="1490252" y="2113472"/>
            <a:ext cx="921149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de-DE" sz="2400" b="1" dirty="0" err="1"/>
              <a:t>Direction</a:t>
            </a:r>
            <a:r>
              <a:rPr lang="de-DE" sz="2400" b="1" dirty="0"/>
              <a:t> </a:t>
            </a:r>
            <a:r>
              <a:rPr lang="de-DE" sz="2400" b="1" dirty="0" err="1"/>
              <a:t>Indicator</a:t>
            </a:r>
            <a:r>
              <a:rPr lang="de-DE" sz="2400" b="1" dirty="0"/>
              <a:t> </a:t>
            </a:r>
            <a:r>
              <a:rPr lang="de-DE" sz="2400" b="1" dirty="0" err="1"/>
              <a:t>cat</a:t>
            </a:r>
            <a:r>
              <a:rPr lang="de-DE" sz="2400" b="1" dirty="0"/>
              <a:t>. 5 </a:t>
            </a:r>
            <a:r>
              <a:rPr lang="de-DE" sz="2400" b="1" dirty="0" err="1"/>
              <a:t>with</a:t>
            </a:r>
            <a:r>
              <a:rPr lang="de-DE" sz="2400" b="1" dirty="0"/>
              <a:t> </a:t>
            </a:r>
            <a:r>
              <a:rPr lang="de-DE" sz="2400" b="1" dirty="0" err="1"/>
              <a:t>sequential</a:t>
            </a:r>
            <a:r>
              <a:rPr lang="de-DE" sz="2400" b="1" dirty="0"/>
              <a:t> </a:t>
            </a:r>
            <a:r>
              <a:rPr lang="de-DE" sz="2400" b="1" dirty="0" err="1"/>
              <a:t>activation</a:t>
            </a:r>
            <a:r>
              <a:rPr lang="de-DE" sz="2400" b="1" dirty="0"/>
              <a:t> </a:t>
            </a:r>
            <a:r>
              <a:rPr lang="de-DE" sz="2400" b="1" dirty="0" err="1"/>
              <a:t>of</a:t>
            </a:r>
            <a:r>
              <a:rPr lang="de-DE" sz="2400" b="1" dirty="0"/>
              <a:t> </a:t>
            </a:r>
            <a:r>
              <a:rPr lang="de-DE" sz="2400" b="1" dirty="0" err="1"/>
              <a:t>the</a:t>
            </a:r>
            <a:r>
              <a:rPr lang="de-DE" sz="2400" b="1" dirty="0"/>
              <a:t> light </a:t>
            </a:r>
            <a:r>
              <a:rPr lang="de-DE" sz="2400" b="1" dirty="0" err="1"/>
              <a:t>sources</a:t>
            </a:r>
            <a:endParaRPr lang="de-DE" sz="2400" b="1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48A15CD-BB3E-4106-A4AC-3F2FEF70FA1C}"/>
              </a:ext>
            </a:extLst>
          </p:cNvPr>
          <p:cNvSpPr txBox="1"/>
          <p:nvPr/>
        </p:nvSpPr>
        <p:spPr>
          <a:xfrm>
            <a:off x="1388853" y="32694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F33EF7E-FFC4-42D6-87A8-25EDA007AD9D}"/>
              </a:ext>
            </a:extLst>
          </p:cNvPr>
          <p:cNvSpPr txBox="1"/>
          <p:nvPr/>
        </p:nvSpPr>
        <p:spPr>
          <a:xfrm>
            <a:off x="1104181" y="3269411"/>
            <a:ext cx="107571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The sequential activation of the light sources of a direction indicator is only allowed for direction indicator of categories 1, 2, 11 and 12 according to UN Regulations No. 6 and No. 148.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However, there are Direction Indicators of categories 5 and 6 with sequential activation offered on the market.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direction</a:t>
            </a:r>
            <a:r>
              <a:rPr lang="de-DE" dirty="0"/>
              <a:t> </a:t>
            </a:r>
            <a:r>
              <a:rPr lang="de-DE" dirty="0" err="1"/>
              <a:t>indicator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category</a:t>
            </a:r>
            <a:r>
              <a:rPr lang="de-DE" dirty="0"/>
              <a:t> 5 is </a:t>
            </a:r>
            <a:r>
              <a:rPr lang="de-DE" dirty="0" err="1"/>
              <a:t>known</a:t>
            </a:r>
            <a:r>
              <a:rPr lang="de-DE" dirty="0"/>
              <a:t>,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is </a:t>
            </a:r>
            <a:r>
              <a:rPr lang="de-DE" dirty="0" err="1"/>
              <a:t>specified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communication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activation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light </a:t>
            </a:r>
            <a:r>
              <a:rPr lang="de-DE" dirty="0" err="1"/>
              <a:t>sources</a:t>
            </a:r>
            <a:r>
              <a:rPr lang="de-DE" dirty="0"/>
              <a:t> is </a:t>
            </a:r>
            <a:r>
              <a:rPr lang="de-DE" dirty="0" err="1"/>
              <a:t>sequential</a:t>
            </a:r>
            <a:r>
              <a:rPr lang="de-D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In the opinion </a:t>
            </a:r>
            <a:r>
              <a:rPr lang="de-DE" dirty="0" err="1"/>
              <a:t>of</a:t>
            </a:r>
            <a:r>
              <a:rPr lang="de-DE" dirty="0"/>
              <a:t> Germany and </a:t>
            </a:r>
            <a:r>
              <a:rPr lang="de-DE" dirty="0" err="1"/>
              <a:t>the</a:t>
            </a:r>
            <a:r>
              <a:rPr lang="de-DE" dirty="0"/>
              <a:t> United Kingdom, this approval  doe not conform to the requirements of the UN Regulation and is invalid.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Can GRE </a:t>
            </a:r>
            <a:r>
              <a:rPr lang="de-DE" dirty="0" err="1"/>
              <a:t>agree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99006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FDB916-DF67-4EC6-AE27-DA1A041DF6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EABDB1-2759-45DE-8CD2-3D6175A6CE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Fischer, Marc</dc:creator>
  <cp:lastModifiedBy>Secretariat editorial modifications</cp:lastModifiedBy>
  <cp:revision>14</cp:revision>
  <dcterms:created xsi:type="dcterms:W3CDTF">2024-04-29T14:42:40Z</dcterms:created>
  <dcterms:modified xsi:type="dcterms:W3CDTF">2024-04-30T12:18:20Z</dcterms:modified>
</cp:coreProperties>
</file>